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DF97F-041A-4D52-96A5-AD7D3C0C0739}" v="70" dt="2021-03-11T00:31:33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DF8DF97F-041A-4D52-96A5-AD7D3C0C0739}"/>
    <pc:docChg chg="undo custSel addSld modSld">
      <pc:chgData name="Park Sunghwan" userId="8cf89178bfa7823e" providerId="LiveId" clId="{DF8DF97F-041A-4D52-96A5-AD7D3C0C0739}" dt="2021-03-11T02:43:48.492" v="687" actId="1076"/>
      <pc:docMkLst>
        <pc:docMk/>
      </pc:docMkLst>
      <pc:sldChg chg="addSp delSp modSp mod">
        <pc:chgData name="Park Sunghwan" userId="8cf89178bfa7823e" providerId="LiveId" clId="{DF8DF97F-041A-4D52-96A5-AD7D3C0C0739}" dt="2021-03-10T12:40:00.255" v="314" actId="20577"/>
        <pc:sldMkLst>
          <pc:docMk/>
          <pc:sldMk cId="1983085441" sldId="256"/>
        </pc:sldMkLst>
        <pc:spChg chg="add del mod">
          <ac:chgData name="Park Sunghwan" userId="8cf89178bfa7823e" providerId="LiveId" clId="{DF8DF97F-041A-4D52-96A5-AD7D3C0C0739}" dt="2021-03-10T12:39:07.520" v="267" actId="478"/>
          <ac:spMkLst>
            <pc:docMk/>
            <pc:sldMk cId="1983085441" sldId="256"/>
            <ac:spMk id="3" creationId="{EB7CB2EB-4A51-4B5D-8957-CA6E974E8648}"/>
          </ac:spMkLst>
        </pc:spChg>
        <pc:spChg chg="del mod">
          <ac:chgData name="Park Sunghwan" userId="8cf89178bfa7823e" providerId="LiveId" clId="{DF8DF97F-041A-4D52-96A5-AD7D3C0C0739}" dt="2021-03-10T12:39:37.984" v="299" actId="478"/>
          <ac:spMkLst>
            <pc:docMk/>
            <pc:sldMk cId="1983085441" sldId="256"/>
            <ac:spMk id="4" creationId="{FCAC34F8-8A0A-4DC4-8B8D-508A08DD7344}"/>
          </ac:spMkLst>
        </pc:spChg>
        <pc:spChg chg="add mod">
          <ac:chgData name="Park Sunghwan" userId="8cf89178bfa7823e" providerId="LiveId" clId="{DF8DF97F-041A-4D52-96A5-AD7D3C0C0739}" dt="2021-03-10T12:39:02.091" v="263" actId="571"/>
          <ac:spMkLst>
            <pc:docMk/>
            <pc:sldMk cId="1983085441" sldId="256"/>
            <ac:spMk id="5" creationId="{F8DF89CF-F03F-4509-84EA-437DE5235912}"/>
          </ac:spMkLst>
        </pc:spChg>
        <pc:spChg chg="add mod">
          <ac:chgData name="Park Sunghwan" userId="8cf89178bfa7823e" providerId="LiveId" clId="{DF8DF97F-041A-4D52-96A5-AD7D3C0C0739}" dt="2021-03-10T12:40:00.255" v="314" actId="20577"/>
          <ac:spMkLst>
            <pc:docMk/>
            <pc:sldMk cId="1983085441" sldId="256"/>
            <ac:spMk id="6" creationId="{67EE470E-9AA3-4516-88FB-B8F2D9248AE1}"/>
          </ac:spMkLst>
        </pc:spChg>
      </pc:sldChg>
      <pc:sldChg chg="addSp delSp modSp add mod">
        <pc:chgData name="Park Sunghwan" userId="8cf89178bfa7823e" providerId="LiveId" clId="{DF8DF97F-041A-4D52-96A5-AD7D3C0C0739}" dt="2021-03-10T12:41:14.255" v="379" actId="20577"/>
        <pc:sldMkLst>
          <pc:docMk/>
          <pc:sldMk cId="1043660172" sldId="257"/>
        </pc:sldMkLst>
        <pc:spChg chg="add mod">
          <ac:chgData name="Park Sunghwan" userId="8cf89178bfa7823e" providerId="LiveId" clId="{DF8DF97F-041A-4D52-96A5-AD7D3C0C0739}" dt="2021-03-10T12:41:14.255" v="379" actId="20577"/>
          <ac:spMkLst>
            <pc:docMk/>
            <pc:sldMk cId="1043660172" sldId="257"/>
            <ac:spMk id="2" creationId="{BB586F36-A911-4F30-93A2-2435C41FDDFA}"/>
          </ac:spMkLst>
        </pc:spChg>
        <pc:spChg chg="del">
          <ac:chgData name="Park Sunghwan" userId="8cf89178bfa7823e" providerId="LiveId" clId="{DF8DF97F-041A-4D52-96A5-AD7D3C0C0739}" dt="2021-03-10T01:20:31.169" v="1" actId="478"/>
          <ac:spMkLst>
            <pc:docMk/>
            <pc:sldMk cId="1043660172" sldId="257"/>
            <ac:spMk id="4" creationId="{FCAC34F8-8A0A-4DC4-8B8D-508A08DD7344}"/>
          </ac:spMkLst>
        </pc:spChg>
      </pc:sldChg>
      <pc:sldChg chg="addSp delSp modSp add mod">
        <pc:chgData name="Park Sunghwan" userId="8cf89178bfa7823e" providerId="LiveId" clId="{DF8DF97F-041A-4D52-96A5-AD7D3C0C0739}" dt="2021-03-10T12:47:45.284" v="547" actId="20577"/>
        <pc:sldMkLst>
          <pc:docMk/>
          <pc:sldMk cId="3241128318" sldId="258"/>
        </pc:sldMkLst>
        <pc:spChg chg="mod">
          <ac:chgData name="Park Sunghwan" userId="8cf89178bfa7823e" providerId="LiveId" clId="{DF8DF97F-041A-4D52-96A5-AD7D3C0C0739}" dt="2021-03-10T12:45:44.159" v="499" actId="20577"/>
          <ac:spMkLst>
            <pc:docMk/>
            <pc:sldMk cId="3241128318" sldId="258"/>
            <ac:spMk id="2" creationId="{BB586F36-A911-4F30-93A2-2435C41FDDFA}"/>
          </ac:spMkLst>
        </pc:spChg>
        <pc:spChg chg="add mod">
          <ac:chgData name="Park Sunghwan" userId="8cf89178bfa7823e" providerId="LiveId" clId="{DF8DF97F-041A-4D52-96A5-AD7D3C0C0739}" dt="2021-03-10T12:45:29.274" v="476" actId="122"/>
          <ac:spMkLst>
            <pc:docMk/>
            <pc:sldMk cId="3241128318" sldId="258"/>
            <ac:spMk id="3" creationId="{CA3BB9D5-E397-40D9-A9E6-6DE62B096AAE}"/>
          </ac:spMkLst>
        </pc:spChg>
        <pc:spChg chg="add del mod">
          <ac:chgData name="Park Sunghwan" userId="8cf89178bfa7823e" providerId="LiveId" clId="{DF8DF97F-041A-4D52-96A5-AD7D3C0C0739}" dt="2021-03-10T12:42:14.744" v="387" actId="478"/>
          <ac:spMkLst>
            <pc:docMk/>
            <pc:sldMk cId="3241128318" sldId="258"/>
            <ac:spMk id="4" creationId="{91C6D995-DBF4-4D9E-8828-81C9399BA5CF}"/>
          </ac:spMkLst>
        </pc:spChg>
        <pc:spChg chg="add mod">
          <ac:chgData name="Park Sunghwan" userId="8cf89178bfa7823e" providerId="LiveId" clId="{DF8DF97F-041A-4D52-96A5-AD7D3C0C0739}" dt="2021-03-10T12:45:29.274" v="476" actId="122"/>
          <ac:spMkLst>
            <pc:docMk/>
            <pc:sldMk cId="3241128318" sldId="258"/>
            <ac:spMk id="5" creationId="{12E6703E-E83C-4D5A-8ED8-1B04D5D80846}"/>
          </ac:spMkLst>
        </pc:spChg>
        <pc:spChg chg="add mod">
          <ac:chgData name="Park Sunghwan" userId="8cf89178bfa7823e" providerId="LiveId" clId="{DF8DF97F-041A-4D52-96A5-AD7D3C0C0739}" dt="2021-03-10T12:45:29.274" v="476" actId="122"/>
          <ac:spMkLst>
            <pc:docMk/>
            <pc:sldMk cId="3241128318" sldId="258"/>
            <ac:spMk id="6" creationId="{C1D5B07C-A36E-4A08-ACE9-29A1A2F56DF6}"/>
          </ac:spMkLst>
        </pc:spChg>
        <pc:spChg chg="add mod">
          <ac:chgData name="Park Sunghwan" userId="8cf89178bfa7823e" providerId="LiveId" clId="{DF8DF97F-041A-4D52-96A5-AD7D3C0C0739}" dt="2021-03-10T12:45:29.274" v="476" actId="122"/>
          <ac:spMkLst>
            <pc:docMk/>
            <pc:sldMk cId="3241128318" sldId="258"/>
            <ac:spMk id="7" creationId="{ECB43926-4D76-4AF8-9666-0B02928B3EC3}"/>
          </ac:spMkLst>
        </pc:spChg>
        <pc:spChg chg="add mod">
          <ac:chgData name="Park Sunghwan" userId="8cf89178bfa7823e" providerId="LiveId" clId="{DF8DF97F-041A-4D52-96A5-AD7D3C0C0739}" dt="2021-03-10T12:45:57.199" v="510" actId="1076"/>
          <ac:spMkLst>
            <pc:docMk/>
            <pc:sldMk cId="3241128318" sldId="258"/>
            <ac:spMk id="20" creationId="{C683F365-7F3A-44EB-9655-E68B6190E5F8}"/>
          </ac:spMkLst>
        </pc:spChg>
        <pc:spChg chg="add mod">
          <ac:chgData name="Park Sunghwan" userId="8cf89178bfa7823e" providerId="LiveId" clId="{DF8DF97F-041A-4D52-96A5-AD7D3C0C0739}" dt="2021-03-10T12:45:54.175" v="509"/>
          <ac:spMkLst>
            <pc:docMk/>
            <pc:sldMk cId="3241128318" sldId="258"/>
            <ac:spMk id="27" creationId="{BB243FB5-8933-44BB-942D-D8CD2CC796F3}"/>
          </ac:spMkLst>
        </pc:spChg>
        <pc:spChg chg="add mod">
          <ac:chgData name="Park Sunghwan" userId="8cf89178bfa7823e" providerId="LiveId" clId="{DF8DF97F-041A-4D52-96A5-AD7D3C0C0739}" dt="2021-03-10T12:46:01.337" v="512" actId="1076"/>
          <ac:spMkLst>
            <pc:docMk/>
            <pc:sldMk cId="3241128318" sldId="258"/>
            <ac:spMk id="28" creationId="{8E4D0FBE-5E12-4F24-BDF7-4DD457D58A42}"/>
          </ac:spMkLst>
        </pc:spChg>
        <pc:spChg chg="add del mod">
          <ac:chgData name="Park Sunghwan" userId="8cf89178bfa7823e" providerId="LiveId" clId="{DF8DF97F-041A-4D52-96A5-AD7D3C0C0739}" dt="2021-03-10T12:46:04.625" v="515" actId="478"/>
          <ac:spMkLst>
            <pc:docMk/>
            <pc:sldMk cId="3241128318" sldId="258"/>
            <ac:spMk id="29" creationId="{099AF222-14F3-4A06-B88A-236AE8543099}"/>
          </ac:spMkLst>
        </pc:spChg>
        <pc:spChg chg="add mod">
          <ac:chgData name="Park Sunghwan" userId="8cf89178bfa7823e" providerId="LiveId" clId="{DF8DF97F-041A-4D52-96A5-AD7D3C0C0739}" dt="2021-03-10T12:46:18.479" v="526" actId="1076"/>
          <ac:spMkLst>
            <pc:docMk/>
            <pc:sldMk cId="3241128318" sldId="258"/>
            <ac:spMk id="30" creationId="{868A67AE-EEB1-4A9C-A7FF-BA122AC25873}"/>
          </ac:spMkLst>
        </pc:spChg>
        <pc:spChg chg="add mod">
          <ac:chgData name="Park Sunghwan" userId="8cf89178bfa7823e" providerId="LiveId" clId="{DF8DF97F-041A-4D52-96A5-AD7D3C0C0739}" dt="2021-03-10T12:46:23.176" v="528" actId="1076"/>
          <ac:spMkLst>
            <pc:docMk/>
            <pc:sldMk cId="3241128318" sldId="258"/>
            <ac:spMk id="31" creationId="{D83E584E-0B56-461F-8A10-6BBAB771A0B1}"/>
          </ac:spMkLst>
        </pc:spChg>
        <pc:spChg chg="add mod">
          <ac:chgData name="Park Sunghwan" userId="8cf89178bfa7823e" providerId="LiveId" clId="{DF8DF97F-041A-4D52-96A5-AD7D3C0C0739}" dt="2021-03-10T12:47:23.448" v="538" actId="208"/>
          <ac:spMkLst>
            <pc:docMk/>
            <pc:sldMk cId="3241128318" sldId="258"/>
            <ac:spMk id="32" creationId="{6E6A1882-5DBE-4FB8-A234-29034302520B}"/>
          </ac:spMkLst>
        </pc:spChg>
        <pc:spChg chg="add del mod">
          <ac:chgData name="Park Sunghwan" userId="8cf89178bfa7823e" providerId="LiveId" clId="{DF8DF97F-041A-4D52-96A5-AD7D3C0C0739}" dt="2021-03-10T12:47:20.354" v="537" actId="478"/>
          <ac:spMkLst>
            <pc:docMk/>
            <pc:sldMk cId="3241128318" sldId="258"/>
            <ac:spMk id="33" creationId="{CE01A6B7-6AB3-4120-99A9-38CE6E661953}"/>
          </ac:spMkLst>
        </pc:spChg>
        <pc:spChg chg="add mod">
          <ac:chgData name="Park Sunghwan" userId="8cf89178bfa7823e" providerId="LiveId" clId="{DF8DF97F-041A-4D52-96A5-AD7D3C0C0739}" dt="2021-03-10T12:47:31.125" v="541" actId="20577"/>
          <ac:spMkLst>
            <pc:docMk/>
            <pc:sldMk cId="3241128318" sldId="258"/>
            <ac:spMk id="34" creationId="{0A13942C-4CD4-4F3A-A2CD-539CE05B75B3}"/>
          </ac:spMkLst>
        </pc:spChg>
        <pc:spChg chg="add mod">
          <ac:chgData name="Park Sunghwan" userId="8cf89178bfa7823e" providerId="LiveId" clId="{DF8DF97F-041A-4D52-96A5-AD7D3C0C0739}" dt="2021-03-10T12:47:36.495" v="544" actId="20577"/>
          <ac:spMkLst>
            <pc:docMk/>
            <pc:sldMk cId="3241128318" sldId="258"/>
            <ac:spMk id="35" creationId="{2DEF7EB7-7D3E-4789-B473-96AEE5A6972C}"/>
          </ac:spMkLst>
        </pc:spChg>
        <pc:spChg chg="add mod">
          <ac:chgData name="Park Sunghwan" userId="8cf89178bfa7823e" providerId="LiveId" clId="{DF8DF97F-041A-4D52-96A5-AD7D3C0C0739}" dt="2021-03-10T12:47:45.284" v="547" actId="20577"/>
          <ac:spMkLst>
            <pc:docMk/>
            <pc:sldMk cId="3241128318" sldId="258"/>
            <ac:spMk id="36" creationId="{EFAEE457-AC2B-4CBA-99DA-52875BFEFAAF}"/>
          </ac:spMkLst>
        </pc:spChg>
        <pc:grpChg chg="add mod">
          <ac:chgData name="Park Sunghwan" userId="8cf89178bfa7823e" providerId="LiveId" clId="{DF8DF97F-041A-4D52-96A5-AD7D3C0C0739}" dt="2021-03-10T12:45:34.656" v="477" actId="1076"/>
          <ac:grpSpMkLst>
            <pc:docMk/>
            <pc:sldMk cId="3241128318" sldId="258"/>
            <ac:grpSpMk id="26" creationId="{4FCDBF90-CADA-4EE6-809A-06AEDEBEBE56}"/>
          </ac:grpSpMkLst>
        </pc:grpChg>
        <pc:cxnChg chg="add mod">
          <ac:chgData name="Park Sunghwan" userId="8cf89178bfa7823e" providerId="LiveId" clId="{DF8DF97F-041A-4D52-96A5-AD7D3C0C0739}" dt="2021-03-10T12:45:24.584" v="474" actId="164"/>
          <ac:cxnSpMkLst>
            <pc:docMk/>
            <pc:sldMk cId="3241128318" sldId="258"/>
            <ac:cxnSpMk id="9" creationId="{480ED38F-281F-483A-ACBD-2D6D04E06AD7}"/>
          </ac:cxnSpMkLst>
        </pc:cxnChg>
        <pc:cxnChg chg="add mod">
          <ac:chgData name="Park Sunghwan" userId="8cf89178bfa7823e" providerId="LiveId" clId="{DF8DF97F-041A-4D52-96A5-AD7D3C0C0739}" dt="2021-03-10T12:45:24.584" v="474" actId="164"/>
          <ac:cxnSpMkLst>
            <pc:docMk/>
            <pc:sldMk cId="3241128318" sldId="258"/>
            <ac:cxnSpMk id="11" creationId="{7B7A89F3-4656-451F-80D1-44FF2AFCE049}"/>
          </ac:cxnSpMkLst>
        </pc:cxnChg>
        <pc:cxnChg chg="add del mod">
          <ac:chgData name="Park Sunghwan" userId="8cf89178bfa7823e" providerId="LiveId" clId="{DF8DF97F-041A-4D52-96A5-AD7D3C0C0739}" dt="2021-03-10T12:43:56.071" v="433" actId="478"/>
          <ac:cxnSpMkLst>
            <pc:docMk/>
            <pc:sldMk cId="3241128318" sldId="258"/>
            <ac:cxnSpMk id="12" creationId="{02B84E12-FB92-4E02-9641-11BA615E5CA9}"/>
          </ac:cxnSpMkLst>
        </pc:cxnChg>
        <pc:cxnChg chg="add mod">
          <ac:chgData name="Park Sunghwan" userId="8cf89178bfa7823e" providerId="LiveId" clId="{DF8DF97F-041A-4D52-96A5-AD7D3C0C0739}" dt="2021-03-10T12:45:24.584" v="474" actId="164"/>
          <ac:cxnSpMkLst>
            <pc:docMk/>
            <pc:sldMk cId="3241128318" sldId="258"/>
            <ac:cxnSpMk id="14" creationId="{8C58BA80-B073-4960-99D2-E4D46095F901}"/>
          </ac:cxnSpMkLst>
        </pc:cxnChg>
        <pc:cxnChg chg="add mod">
          <ac:chgData name="Park Sunghwan" userId="8cf89178bfa7823e" providerId="LiveId" clId="{DF8DF97F-041A-4D52-96A5-AD7D3C0C0739}" dt="2021-03-10T12:45:24.584" v="474" actId="164"/>
          <ac:cxnSpMkLst>
            <pc:docMk/>
            <pc:sldMk cId="3241128318" sldId="258"/>
            <ac:cxnSpMk id="17" creationId="{71FDE307-FFC4-4727-AC19-40DDB3BB3B1C}"/>
          </ac:cxnSpMkLst>
        </pc:cxnChg>
        <pc:cxnChg chg="add mod">
          <ac:chgData name="Park Sunghwan" userId="8cf89178bfa7823e" providerId="LiveId" clId="{DF8DF97F-041A-4D52-96A5-AD7D3C0C0739}" dt="2021-03-10T12:45:24.584" v="474" actId="164"/>
          <ac:cxnSpMkLst>
            <pc:docMk/>
            <pc:sldMk cId="3241128318" sldId="258"/>
            <ac:cxnSpMk id="18" creationId="{6F81520E-6B2A-463D-A609-7E82FDBD5820}"/>
          </ac:cxnSpMkLst>
        </pc:cxnChg>
      </pc:sldChg>
      <pc:sldChg chg="addSp delSp modSp new mod">
        <pc:chgData name="Park Sunghwan" userId="8cf89178bfa7823e" providerId="LiveId" clId="{DF8DF97F-041A-4D52-96A5-AD7D3C0C0739}" dt="2021-03-11T00:19:36.954" v="597" actId="14100"/>
        <pc:sldMkLst>
          <pc:docMk/>
          <pc:sldMk cId="2355070503" sldId="259"/>
        </pc:sldMkLst>
        <pc:spChg chg="del">
          <ac:chgData name="Park Sunghwan" userId="8cf89178bfa7823e" providerId="LiveId" clId="{DF8DF97F-041A-4D52-96A5-AD7D3C0C0739}" dt="2021-03-11T00:13:33.767" v="550" actId="478"/>
          <ac:spMkLst>
            <pc:docMk/>
            <pc:sldMk cId="2355070503" sldId="259"/>
            <ac:spMk id="2" creationId="{F949C492-83A5-4BF1-8A60-A80C11AFD335}"/>
          </ac:spMkLst>
        </pc:spChg>
        <pc:spChg chg="del">
          <ac:chgData name="Park Sunghwan" userId="8cf89178bfa7823e" providerId="LiveId" clId="{DF8DF97F-041A-4D52-96A5-AD7D3C0C0739}" dt="2021-03-11T00:13:32.785" v="549" actId="478"/>
          <ac:spMkLst>
            <pc:docMk/>
            <pc:sldMk cId="2355070503" sldId="259"/>
            <ac:spMk id="3" creationId="{7E9BA933-25DF-46FB-AFC4-4FBB15A2ED38}"/>
          </ac:spMkLst>
        </pc:spChg>
        <pc:spChg chg="add del mod">
          <ac:chgData name="Park Sunghwan" userId="8cf89178bfa7823e" providerId="LiveId" clId="{DF8DF97F-041A-4D52-96A5-AD7D3C0C0739}" dt="2021-03-11T00:14:55.196" v="571"/>
          <ac:spMkLst>
            <pc:docMk/>
            <pc:sldMk cId="2355070503" sldId="259"/>
            <ac:spMk id="5" creationId="{45DAA243-DC32-4D35-82F7-ED3B1F1B5C76}"/>
          </ac:spMkLst>
        </pc:spChg>
        <pc:spChg chg="add mod">
          <ac:chgData name="Park Sunghwan" userId="8cf89178bfa7823e" providerId="LiveId" clId="{DF8DF97F-041A-4D52-96A5-AD7D3C0C0739}" dt="2021-03-11T00:18:01.731" v="582" actId="14100"/>
          <ac:spMkLst>
            <pc:docMk/>
            <pc:sldMk cId="2355070503" sldId="259"/>
            <ac:spMk id="7" creationId="{14C86F7B-0ABD-4054-AD0C-50779536ED43}"/>
          </ac:spMkLst>
        </pc:spChg>
        <pc:spChg chg="add mod">
          <ac:chgData name="Park Sunghwan" userId="8cf89178bfa7823e" providerId="LiveId" clId="{DF8DF97F-041A-4D52-96A5-AD7D3C0C0739}" dt="2021-03-11T00:19:36.954" v="597" actId="14100"/>
          <ac:spMkLst>
            <pc:docMk/>
            <pc:sldMk cId="2355070503" sldId="259"/>
            <ac:spMk id="8" creationId="{1F35A397-A836-4981-B7E4-4C8855EE0B7D}"/>
          </ac:spMkLst>
        </pc:spChg>
        <pc:spChg chg="add del mod">
          <ac:chgData name="Park Sunghwan" userId="8cf89178bfa7823e" providerId="LiveId" clId="{DF8DF97F-041A-4D52-96A5-AD7D3C0C0739}" dt="2021-03-11T00:14:55.194" v="569" actId="478"/>
          <ac:spMkLst>
            <pc:docMk/>
            <pc:sldMk cId="2355070503" sldId="259"/>
            <ac:spMk id="9" creationId="{D498CEAC-C52C-48AE-8C49-2ACF404553FF}"/>
          </ac:spMkLst>
        </pc:spChg>
        <pc:spChg chg="add mod">
          <ac:chgData name="Park Sunghwan" userId="8cf89178bfa7823e" providerId="LiveId" clId="{DF8DF97F-041A-4D52-96A5-AD7D3C0C0739}" dt="2021-03-11T00:17:59.462" v="581" actId="1076"/>
          <ac:spMkLst>
            <pc:docMk/>
            <pc:sldMk cId="2355070503" sldId="259"/>
            <ac:spMk id="10" creationId="{BD1C031D-AD7C-4D5F-82A4-8E8611D56AD9}"/>
          </ac:spMkLst>
        </pc:spChg>
        <pc:spChg chg="add mod">
          <ac:chgData name="Park Sunghwan" userId="8cf89178bfa7823e" providerId="LiveId" clId="{DF8DF97F-041A-4D52-96A5-AD7D3C0C0739}" dt="2021-03-11T00:18:46.357" v="589" actId="1076"/>
          <ac:spMkLst>
            <pc:docMk/>
            <pc:sldMk cId="2355070503" sldId="259"/>
            <ac:spMk id="11" creationId="{E98FDD38-63AA-4670-9834-FA0DD50AE88E}"/>
          </ac:spMkLst>
        </pc:spChg>
        <pc:spChg chg="add mod">
          <ac:chgData name="Park Sunghwan" userId="8cf89178bfa7823e" providerId="LiveId" clId="{DF8DF97F-041A-4D52-96A5-AD7D3C0C0739}" dt="2021-03-11T00:18:50.188" v="592" actId="20577"/>
          <ac:spMkLst>
            <pc:docMk/>
            <pc:sldMk cId="2355070503" sldId="259"/>
            <ac:spMk id="12" creationId="{69E85584-DE6C-476F-87D5-E7E22CCD623D}"/>
          </ac:spMkLst>
        </pc:spChg>
        <pc:picChg chg="add mod">
          <ac:chgData name="Park Sunghwan" userId="8cf89178bfa7823e" providerId="LiveId" clId="{DF8DF97F-041A-4D52-96A5-AD7D3C0C0739}" dt="2021-03-11T00:17:36.957" v="576" actId="1076"/>
          <ac:picMkLst>
            <pc:docMk/>
            <pc:sldMk cId="2355070503" sldId="259"/>
            <ac:picMk id="6" creationId="{7FE89C4D-FECA-49D9-BD29-B6BFEF7A8719}"/>
          </ac:picMkLst>
        </pc:picChg>
      </pc:sldChg>
      <pc:sldChg chg="addSp delSp modSp add mod">
        <pc:chgData name="Park Sunghwan" userId="8cf89178bfa7823e" providerId="LiveId" clId="{DF8DF97F-041A-4D52-96A5-AD7D3C0C0739}" dt="2021-03-11T02:43:48.492" v="687" actId="1076"/>
        <pc:sldMkLst>
          <pc:docMk/>
          <pc:sldMk cId="3718584886" sldId="260"/>
        </pc:sldMkLst>
        <pc:spChg chg="add mod">
          <ac:chgData name="Park Sunghwan" userId="8cf89178bfa7823e" providerId="LiveId" clId="{DF8DF97F-041A-4D52-96A5-AD7D3C0C0739}" dt="2021-03-11T00:28:44.199" v="622" actId="1076"/>
          <ac:spMkLst>
            <pc:docMk/>
            <pc:sldMk cId="3718584886" sldId="260"/>
            <ac:spMk id="5" creationId="{A9AF19FC-CFC3-4EBE-A809-052AF28DDE6B}"/>
          </ac:spMkLst>
        </pc:spChg>
        <pc:spChg chg="add del mod">
          <ac:chgData name="Park Sunghwan" userId="8cf89178bfa7823e" providerId="LiveId" clId="{DF8DF97F-041A-4D52-96A5-AD7D3C0C0739}" dt="2021-03-11T02:43:44.244" v="686" actId="1076"/>
          <ac:spMkLst>
            <pc:docMk/>
            <pc:sldMk cId="3718584886" sldId="260"/>
            <ac:spMk id="7" creationId="{14C86F7B-0ABD-4054-AD0C-50779536ED43}"/>
          </ac:spMkLst>
        </pc:spChg>
        <pc:spChg chg="mod">
          <ac:chgData name="Park Sunghwan" userId="8cf89178bfa7823e" providerId="LiveId" clId="{DF8DF97F-041A-4D52-96A5-AD7D3C0C0739}" dt="2021-03-11T00:19:33.841" v="596" actId="14100"/>
          <ac:spMkLst>
            <pc:docMk/>
            <pc:sldMk cId="3718584886" sldId="260"/>
            <ac:spMk id="8" creationId="{1F35A397-A836-4981-B7E4-4C8855EE0B7D}"/>
          </ac:spMkLst>
        </pc:spChg>
        <pc:spChg chg="add del mod">
          <ac:chgData name="Park Sunghwan" userId="8cf89178bfa7823e" providerId="LiveId" clId="{DF8DF97F-041A-4D52-96A5-AD7D3C0C0739}" dt="2021-03-11T02:43:48.492" v="687" actId="1076"/>
          <ac:spMkLst>
            <pc:docMk/>
            <pc:sldMk cId="3718584886" sldId="260"/>
            <ac:spMk id="9" creationId="{8491E773-3B28-4AE6-BE0C-F13619D949F0}"/>
          </ac:spMkLst>
        </pc:spChg>
        <pc:spChg chg="add mod">
          <ac:chgData name="Park Sunghwan" userId="8cf89178bfa7823e" providerId="LiveId" clId="{DF8DF97F-041A-4D52-96A5-AD7D3C0C0739}" dt="2021-03-11T00:24:32.908" v="600" actId="1076"/>
          <ac:spMkLst>
            <pc:docMk/>
            <pc:sldMk cId="3718584886" sldId="260"/>
            <ac:spMk id="11" creationId="{1ACC80BF-BAA1-4408-8733-5FC696DFE6EA}"/>
          </ac:spMkLst>
        </pc:spChg>
        <pc:spChg chg="add mod">
          <ac:chgData name="Park Sunghwan" userId="8cf89178bfa7823e" providerId="LiveId" clId="{DF8DF97F-041A-4D52-96A5-AD7D3C0C0739}" dt="2021-03-11T00:25:01.470" v="604" actId="207"/>
          <ac:spMkLst>
            <pc:docMk/>
            <pc:sldMk cId="3718584886" sldId="260"/>
            <ac:spMk id="12" creationId="{B6C2ED00-88DE-4E13-AA07-8AA7D889A525}"/>
          </ac:spMkLst>
        </pc:spChg>
        <pc:spChg chg="add mod">
          <ac:chgData name="Park Sunghwan" userId="8cf89178bfa7823e" providerId="LiveId" clId="{DF8DF97F-041A-4D52-96A5-AD7D3C0C0739}" dt="2021-03-11T00:25:07.124" v="606" actId="1076"/>
          <ac:spMkLst>
            <pc:docMk/>
            <pc:sldMk cId="3718584886" sldId="260"/>
            <ac:spMk id="13" creationId="{B613C14A-B1EF-49DD-8C92-A12F4D6C132C}"/>
          </ac:spMkLst>
        </pc:spChg>
        <pc:spChg chg="add mod">
          <ac:chgData name="Park Sunghwan" userId="8cf89178bfa7823e" providerId="LiveId" clId="{DF8DF97F-041A-4D52-96A5-AD7D3C0C0739}" dt="2021-03-11T00:29:58.875" v="626" actId="20577"/>
          <ac:spMkLst>
            <pc:docMk/>
            <pc:sldMk cId="3718584886" sldId="260"/>
            <ac:spMk id="15" creationId="{9B654ED1-55FA-4BB7-8B80-9DB3568DD49F}"/>
          </ac:spMkLst>
        </pc:spChg>
        <pc:spChg chg="add mod">
          <ac:chgData name="Park Sunghwan" userId="8cf89178bfa7823e" providerId="LiveId" clId="{DF8DF97F-041A-4D52-96A5-AD7D3C0C0739}" dt="2021-03-11T00:30:21.229" v="635" actId="1076"/>
          <ac:spMkLst>
            <pc:docMk/>
            <pc:sldMk cId="3718584886" sldId="260"/>
            <ac:spMk id="17" creationId="{EEAA3FEE-A2D9-4BA3-807A-86E052D40F10}"/>
          </ac:spMkLst>
        </pc:spChg>
        <pc:spChg chg="add del mod">
          <ac:chgData name="Park Sunghwan" userId="8cf89178bfa7823e" providerId="LiveId" clId="{DF8DF97F-041A-4D52-96A5-AD7D3C0C0739}" dt="2021-03-11T02:43:27.622" v="682" actId="478"/>
          <ac:spMkLst>
            <pc:docMk/>
            <pc:sldMk cId="3718584886" sldId="260"/>
            <ac:spMk id="18" creationId="{EC98F312-0806-4F37-8369-25CC686FB564}"/>
          </ac:spMkLst>
        </pc:spChg>
        <pc:picChg chg="mod">
          <ac:chgData name="Park Sunghwan" userId="8cf89178bfa7823e" providerId="LiveId" clId="{DF8DF97F-041A-4D52-96A5-AD7D3C0C0739}" dt="2021-03-11T02:43:38.932" v="685" actId="1076"/>
          <ac:picMkLst>
            <pc:docMk/>
            <pc:sldMk cId="3718584886" sldId="260"/>
            <ac:picMk id="6" creationId="{7FE89C4D-FECA-49D9-BD29-B6BFEF7A8719}"/>
          </ac:picMkLst>
        </pc:picChg>
        <pc:cxnChg chg="add">
          <ac:chgData name="Park Sunghwan" userId="8cf89178bfa7823e" providerId="LiveId" clId="{DF8DF97F-041A-4D52-96A5-AD7D3C0C0739}" dt="2021-03-11T00:28:21.806" v="607" actId="11529"/>
          <ac:cxnSpMkLst>
            <pc:docMk/>
            <pc:sldMk cId="3718584886" sldId="260"/>
            <ac:cxnSpMk id="3" creationId="{8CF4982F-DF69-40DD-8365-B3DF6D75E962}"/>
          </ac:cxnSpMkLst>
        </pc:cxnChg>
        <pc:cxnChg chg="add mod">
          <ac:chgData name="Park Sunghwan" userId="8cf89178bfa7823e" providerId="LiveId" clId="{DF8DF97F-041A-4D52-96A5-AD7D3C0C0739}" dt="2021-03-11T00:28:30.946" v="610" actId="14100"/>
          <ac:cxnSpMkLst>
            <pc:docMk/>
            <pc:sldMk cId="3718584886" sldId="260"/>
            <ac:cxnSpMk id="14" creationId="{31FA2FF5-A36C-4CAA-AC45-BEFBC4BA8E59}"/>
          </ac:cxnSpMkLst>
        </pc:cxnChg>
        <pc:cxnChg chg="add mod">
          <ac:chgData name="Park Sunghwan" userId="8cf89178bfa7823e" providerId="LiveId" clId="{DF8DF97F-041A-4D52-96A5-AD7D3C0C0739}" dt="2021-03-11T00:30:16.385" v="631" actId="1076"/>
          <ac:cxnSpMkLst>
            <pc:docMk/>
            <pc:sldMk cId="3718584886" sldId="260"/>
            <ac:cxnSpMk id="16" creationId="{3A3BA6CA-AD08-4A95-8DB7-0542D21588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554D-CB2D-4312-9225-890D185BF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14799-8E44-4ADE-BE7A-08DEC71A9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92FFB-01CE-49A7-A043-34FFF9BF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847B4-71C6-420C-A9C0-8A8E2F2D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CC013-CC03-4ECB-B040-B14CC6EA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2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A3AE6-980D-4131-BEEC-E4B50C2E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521FE-4638-4E10-944C-5493904E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AE05C-FD90-4225-BF00-6D05E429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E9707-748A-42E8-8027-E1C4AEA2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B4A94-4250-41F8-881F-3EEE6D4F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1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EA47A-4F80-46B7-A28C-DE1DBED8C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C84F6-6E39-4547-BAB9-DE4FE5E0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BACE9-A01E-451B-9CF7-549822DC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2F969-F645-41BB-AFF0-C1544DDC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6245C-A8E7-4108-AFA0-9C9EA19D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DAE4C-3AAC-4B16-A923-816DDD07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68049-E406-4DCD-84C0-BF1F1830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4D2E0-6366-4B9A-BE3E-B83A9489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C2010-0011-4E24-8AF4-404B7D2C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A37AC-C3A6-4CF6-8B57-406248EB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5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9AAFC-849F-4E34-96D7-9E5D5CA7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E4AEF-7640-4B20-A6B2-3022DA70A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66E4F-58C6-4B74-9D64-8C1991AF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99BEE-2F70-4666-AD1C-5BBB3BBA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1811E-019A-4662-858D-C83E257B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76785-FEB9-4FE6-BECC-78B8EB5E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AA36C-B0E0-43F8-9F04-394F4CEC7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35E65-C0CF-4902-8544-8638B4EE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6E124-B8D8-4F33-9744-E591A495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24B77-CB42-4836-8272-79C4DEAF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57CDE-CB5D-4EAD-ABB8-8170F757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8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D876E-40EA-4DBF-83AA-F53ABAA1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0CEEC-00A1-41D1-920F-41A1E80A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282E0-1568-497A-8422-ECBB412F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9013D2-8D9C-451E-981F-A0A112764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BA16A4-C0CD-431C-87FA-E86AF750B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A1E1A-308E-4BE3-98E7-286CB39A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A8598-5F5E-4536-9EDD-C74C3818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4D67DF-480F-4B37-AD93-3599E406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9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4D277-99A9-4B87-9AEF-402EE86D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813081-60B0-4332-AAA2-0CA2FE2F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3F8C9E-A064-461C-944F-D3676B6B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BE96B2-9701-4BD3-97B5-5AE098A3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59EB4E-5ABA-43BF-9FF1-3560A292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92DB4E-E80E-4007-A472-B8B5F53C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F9EB3-484C-43A8-9B19-D4DDC68B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4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976B5-443A-41BA-82B3-0AF56D89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E09F-B1FA-4AB3-8715-B4C0070C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EF261-08BE-4172-9B45-82BD004AE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A8881-547F-4A4D-8DCE-3F68FAA0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207710-2B75-4E09-8F20-231C1170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EF418-EAC1-4F4E-825B-2F6F6CE8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4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886A0-0F02-43D9-B4F7-C3B7B67A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5911A7-20A7-4EE6-A502-B006E4153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E441F-0EBA-4FCF-BC08-789A52A19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4B169-3A47-4EC9-BA32-42DFDE22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7489-201D-42D4-87E8-7427C83EE24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F94E6-9FD1-4620-BFFA-F56C8840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2B071-D952-44E8-8342-BCA0A9AC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4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53CF6C-3F49-4E56-80FF-2931C53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8A392-A89F-4DA4-9460-43B9283C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CC26F-D3EE-47A3-A210-8AB274944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7489-201D-42D4-87E8-7427C83EE24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65C7B-8A3E-4D9F-B69F-3CAFACA60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B79B6-22DE-4729-8C8D-2CC0CAFA0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0D4E6-9EC6-4B22-B980-2D7A478D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0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EE470E-9AA3-4516-88FB-B8F2D9248AE1}"/>
              </a:ext>
            </a:extLst>
          </p:cNvPr>
          <p:cNvSpPr txBox="1"/>
          <p:nvPr/>
        </p:nvSpPr>
        <p:spPr>
          <a:xfrm>
            <a:off x="609600" y="672353"/>
            <a:ext cx="104528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### </a:t>
            </a:r>
            <a:r>
              <a:rPr lang="ko-KR" altLang="en-US" sz="1400" dirty="0" err="1"/>
              <a:t>궁금점</a:t>
            </a:r>
            <a:r>
              <a:rPr lang="ko-KR" altLang="en-US" sz="1400" dirty="0"/>
              <a:t> </a:t>
            </a:r>
            <a:r>
              <a:rPr lang="en-US" altLang="ko-KR" sz="1400" dirty="0"/>
              <a:t>###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인터럽트 안에서 </a:t>
            </a:r>
            <a:r>
              <a:rPr lang="en-US" altLang="ko-KR" sz="1400" dirty="0" err="1"/>
              <a:t>taskEXIT_CRITICAL</a:t>
            </a:r>
            <a:r>
              <a:rPr lang="en-US" altLang="ko-KR" sz="1400" dirty="0"/>
              <a:t>() </a:t>
            </a:r>
            <a:r>
              <a:rPr lang="ko-KR" altLang="en-US" sz="1400" dirty="0"/>
              <a:t>사용불가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taskEXIT_CRITICAL_FROM_ISR</a:t>
            </a:r>
            <a:r>
              <a:rPr lang="en-US" altLang="ko-KR" sz="1400" dirty="0"/>
              <a:t> </a:t>
            </a:r>
            <a:r>
              <a:rPr lang="ko-KR" altLang="en-US" sz="1400" dirty="0"/>
              <a:t>사용해야 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인터럽트 구문 안에 </a:t>
            </a:r>
            <a:r>
              <a:rPr lang="en-US" altLang="ko-KR" sz="1400" dirty="0" err="1"/>
              <a:t>fromISR</a:t>
            </a:r>
            <a:r>
              <a:rPr lang="ko-KR" altLang="en-US" sz="1400" dirty="0"/>
              <a:t>이 </a:t>
            </a:r>
            <a:r>
              <a:rPr lang="en-US" altLang="ko-KR" sz="1400" dirty="0" err="1"/>
              <a:t>freeRTOS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config.h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configLIBRARY_MAX_SYSCALL_INTERRUPT_PRIORITY</a:t>
            </a:r>
            <a:r>
              <a:rPr lang="en-US" altLang="ko-KR" sz="1400" dirty="0"/>
              <a:t> 5 </a:t>
            </a:r>
            <a:r>
              <a:rPr lang="ko-KR" altLang="en-US" sz="1400" dirty="0"/>
              <a:t>보다 우선순위가 낮아야 동작을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인터럽트에서 </a:t>
            </a:r>
            <a:r>
              <a:rPr lang="en-US" altLang="ko-KR" sz="1400" dirty="0"/>
              <a:t>RTOS</a:t>
            </a:r>
            <a:r>
              <a:rPr lang="ko-KR" altLang="en-US" sz="1400" dirty="0"/>
              <a:t>에 </a:t>
            </a:r>
            <a:r>
              <a:rPr lang="en-US" altLang="ko-KR" sz="1400" dirty="0"/>
              <a:t>Queue</a:t>
            </a:r>
            <a:r>
              <a:rPr lang="ko-KR" altLang="en-US" sz="1400" dirty="0"/>
              <a:t>로 바로 문자 넣게 하는게 좋은 방법일까</a:t>
            </a:r>
            <a:r>
              <a:rPr lang="en-US" altLang="ko-KR" sz="1400" dirty="0"/>
              <a:t>?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인터럽트에서 버퍼로 받아서 </a:t>
            </a:r>
            <a:r>
              <a:rPr lang="ko-KR" altLang="en-US" sz="1400" dirty="0" err="1"/>
              <a:t>타임아웃되면</a:t>
            </a:r>
            <a:r>
              <a:rPr lang="ko-KR" altLang="en-US" sz="1400" dirty="0"/>
              <a:t> 데이터를 큐에 넣도록 하는게 나을까 인터럽트에 애초에 큐로 바로 넣는게 나을까</a:t>
            </a:r>
            <a:r>
              <a:rPr lang="en-US" altLang="ko-KR" sz="1400" dirty="0"/>
              <a:t>?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인터럽스</a:t>
            </a:r>
            <a:r>
              <a:rPr lang="ko-KR" altLang="en-US" sz="1400" dirty="0"/>
              <a:t> 서비스 루틴 안에</a:t>
            </a:r>
          </a:p>
          <a:p>
            <a:r>
              <a:rPr lang="en-US" altLang="ko-KR" sz="1400" dirty="0"/>
              <a:t>   Debug(); </a:t>
            </a:r>
            <a:r>
              <a:rPr lang="ko-KR" altLang="en-US" sz="1400" dirty="0"/>
              <a:t>하면 </a:t>
            </a:r>
            <a:r>
              <a:rPr lang="ko-KR" altLang="en-US" sz="1400" dirty="0" err="1"/>
              <a:t>멈춰버림</a:t>
            </a:r>
            <a:r>
              <a:rPr lang="en-US" altLang="ko-KR" sz="1400" dirty="0"/>
              <a:t>?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링버퍼</a:t>
            </a:r>
            <a:r>
              <a:rPr lang="ko-KR" altLang="en-US" sz="1400" dirty="0"/>
              <a:t> 써서 쓰레드에서 받으면 </a:t>
            </a:r>
            <a:r>
              <a:rPr lang="en-US" altLang="ko-KR" sz="1400" dirty="0" err="1"/>
              <a:t>Uart</a:t>
            </a:r>
            <a:r>
              <a:rPr lang="ko-KR" altLang="en-US" sz="1400" dirty="0"/>
              <a:t>가 다 </a:t>
            </a:r>
            <a:r>
              <a:rPr lang="ko-KR" altLang="en-US" sz="1400" dirty="0" err="1"/>
              <a:t>못받아지고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짤려서</a:t>
            </a:r>
            <a:r>
              <a:rPr lang="ko-KR" altLang="en-US" sz="1400" dirty="0"/>
              <a:t> 받아지는 이유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308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6F36-A911-4F30-93A2-2435C41FDDFA}"/>
              </a:ext>
            </a:extLst>
          </p:cNvPr>
          <p:cNvSpPr txBox="1"/>
          <p:nvPr/>
        </p:nvSpPr>
        <p:spPr>
          <a:xfrm>
            <a:off x="609600" y="672353"/>
            <a:ext cx="104528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### </a:t>
            </a:r>
            <a:r>
              <a:rPr lang="ko-KR" altLang="en-US" sz="1400" dirty="0"/>
              <a:t>필요한 </a:t>
            </a:r>
            <a:r>
              <a:rPr lang="en-US" altLang="ko-KR" sz="1400" dirty="0"/>
              <a:t>API ###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FAS_GetSlaveInfo</a:t>
            </a:r>
            <a:endParaRPr lang="en-US" altLang="ko-KR" sz="1400" dirty="0"/>
          </a:p>
          <a:p>
            <a:r>
              <a:rPr lang="en-US" altLang="ko-KR" sz="1400" dirty="0" err="1"/>
              <a:t>FAS_GetRomParameter</a:t>
            </a:r>
            <a:endParaRPr lang="en-US" altLang="ko-KR" sz="1400" dirty="0"/>
          </a:p>
          <a:p>
            <a:r>
              <a:rPr lang="en-US" altLang="ko-KR" sz="1400" dirty="0" err="1"/>
              <a:t>FAS_SetParameter</a:t>
            </a:r>
            <a:endParaRPr lang="en-US" altLang="ko-KR" sz="1400" dirty="0"/>
          </a:p>
          <a:p>
            <a:r>
              <a:rPr lang="en-US" altLang="ko-KR" sz="1400" dirty="0" err="1"/>
              <a:t>FAS_StepEnable</a:t>
            </a:r>
            <a:endParaRPr lang="en-US" altLang="ko-KR" sz="1400" dirty="0"/>
          </a:p>
          <a:p>
            <a:r>
              <a:rPr lang="en-US" altLang="ko-KR" sz="1400" dirty="0" err="1"/>
              <a:t>FAS_MoveStop</a:t>
            </a:r>
            <a:endParaRPr lang="en-US" altLang="ko-KR" sz="1400" dirty="0"/>
          </a:p>
          <a:p>
            <a:r>
              <a:rPr lang="en-US" altLang="ko-KR" sz="1400" dirty="0" err="1"/>
              <a:t>FAS_EmergencyStop</a:t>
            </a:r>
            <a:endParaRPr lang="en-US" altLang="ko-KR" sz="1400" dirty="0"/>
          </a:p>
          <a:p>
            <a:r>
              <a:rPr lang="en-US" altLang="ko-KR" sz="1400" dirty="0" err="1"/>
              <a:t>FAS_MoveSingleAxisAbsPos</a:t>
            </a:r>
            <a:r>
              <a:rPr lang="en-US" altLang="ko-KR" sz="1400" dirty="0"/>
              <a:t>: </a:t>
            </a:r>
            <a:r>
              <a:rPr lang="ko-KR" altLang="en-US" sz="1400" dirty="0"/>
              <a:t>절대값 위치만큼 이동</a:t>
            </a:r>
            <a:r>
              <a:rPr lang="en-US" altLang="ko-KR" sz="1400" dirty="0"/>
              <a:t>/</a:t>
            </a:r>
            <a:r>
              <a:rPr lang="ko-KR" altLang="en-US" sz="1400" dirty="0"/>
              <a:t>운전속도</a:t>
            </a:r>
            <a:endParaRPr lang="en-US" altLang="ko-KR" sz="1400" dirty="0"/>
          </a:p>
          <a:p>
            <a:r>
              <a:rPr lang="en-US" altLang="ko-KR" sz="1400" dirty="0" err="1"/>
              <a:t>FAS_MovePause</a:t>
            </a:r>
            <a:r>
              <a:rPr lang="en-US" altLang="ko-KR" sz="1400" dirty="0"/>
              <a:t>: </a:t>
            </a:r>
            <a:r>
              <a:rPr lang="ko-KR" altLang="en-US" sz="1400" dirty="0"/>
              <a:t>일시정지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 err="1"/>
              <a:t>FAS_MoveVelocity</a:t>
            </a:r>
            <a:r>
              <a:rPr lang="en-US" altLang="ko-KR" sz="1400" dirty="0"/>
              <a:t>: </a:t>
            </a:r>
            <a:r>
              <a:rPr lang="ko-KR" altLang="en-US" sz="1400" dirty="0"/>
              <a:t>운전속도</a:t>
            </a:r>
            <a:r>
              <a:rPr lang="en-US" altLang="ko-KR" sz="1400" dirty="0"/>
              <a:t>/</a:t>
            </a:r>
            <a:r>
              <a:rPr lang="ko-KR" altLang="en-US" sz="1400" dirty="0"/>
              <a:t>운전방향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366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6F36-A911-4F30-93A2-2435C41FDDFA}"/>
              </a:ext>
            </a:extLst>
          </p:cNvPr>
          <p:cNvSpPr txBox="1"/>
          <p:nvPr/>
        </p:nvSpPr>
        <p:spPr>
          <a:xfrm>
            <a:off x="609600" y="672353"/>
            <a:ext cx="10452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### BLOCK DIAGRAM ###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CDBF90-CADA-4EE6-809A-06AEDEBEBE56}"/>
              </a:ext>
            </a:extLst>
          </p:cNvPr>
          <p:cNvGrpSpPr/>
          <p:nvPr/>
        </p:nvGrpSpPr>
        <p:grpSpPr>
          <a:xfrm>
            <a:off x="1381664" y="2066549"/>
            <a:ext cx="9428672" cy="1828803"/>
            <a:chOff x="819509" y="1371597"/>
            <a:chExt cx="7694765" cy="109555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3BB9D5-E397-40D9-A9E6-6DE62B096AAE}"/>
                </a:ext>
              </a:extLst>
            </p:cNvPr>
            <p:cNvSpPr/>
            <p:nvPr/>
          </p:nvSpPr>
          <p:spPr>
            <a:xfrm>
              <a:off x="819509" y="1371600"/>
              <a:ext cx="1414733" cy="10955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2E6703E-E83C-4D5A-8ED8-1B04D5D80846}"/>
                </a:ext>
              </a:extLst>
            </p:cNvPr>
            <p:cNvSpPr/>
            <p:nvPr/>
          </p:nvSpPr>
          <p:spPr>
            <a:xfrm>
              <a:off x="2895600" y="1371599"/>
              <a:ext cx="1414733" cy="10955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MCU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D5B07C-A36E-4A08-ACE9-29A1A2F56DF6}"/>
                </a:ext>
              </a:extLst>
            </p:cNvPr>
            <p:cNvSpPr/>
            <p:nvPr/>
          </p:nvSpPr>
          <p:spPr>
            <a:xfrm>
              <a:off x="5023450" y="1371598"/>
              <a:ext cx="1414733" cy="10955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DRIVER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CB43926-4D76-4AF8-9666-0B02928B3EC3}"/>
                </a:ext>
              </a:extLst>
            </p:cNvPr>
            <p:cNvSpPr/>
            <p:nvPr/>
          </p:nvSpPr>
          <p:spPr>
            <a:xfrm>
              <a:off x="7099541" y="1371597"/>
              <a:ext cx="1414733" cy="10955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MOTOR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80ED38F-281F-483A-ACBD-2D6D04E06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242" y="1639396"/>
              <a:ext cx="661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B7A89F3-4656-451F-80D1-44FF2AFCE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8960" y="1652332"/>
              <a:ext cx="7131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C58BA80-B073-4960-99D2-E4D46095F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183" y="1652332"/>
              <a:ext cx="661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1FDE307-FFC4-4727-AC19-40DDB3BB3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8960" y="2110596"/>
              <a:ext cx="704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F81520E-6B2A-463D-A609-7E82FDBD5820}"/>
                </a:ext>
              </a:extLst>
            </p:cNvPr>
            <p:cNvCxnSpPr/>
            <p:nvPr/>
          </p:nvCxnSpPr>
          <p:spPr>
            <a:xfrm flipH="1">
              <a:off x="2234242" y="2093343"/>
              <a:ext cx="661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83F365-7F3A-44EB-9655-E68B6190E5F8}"/>
              </a:ext>
            </a:extLst>
          </p:cNvPr>
          <p:cNvSpPr txBox="1"/>
          <p:nvPr/>
        </p:nvSpPr>
        <p:spPr>
          <a:xfrm>
            <a:off x="3115187" y="2190126"/>
            <a:ext cx="1184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송신</a:t>
            </a:r>
            <a:r>
              <a:rPr lang="en-US" altLang="ko-KR" sz="1000" dirty="0"/>
              <a:t>Packet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243FB5-8933-44BB-942D-D8CD2CC796F3}"/>
              </a:ext>
            </a:extLst>
          </p:cNvPr>
          <p:cNvSpPr txBox="1"/>
          <p:nvPr/>
        </p:nvSpPr>
        <p:spPr>
          <a:xfrm>
            <a:off x="3115187" y="2914279"/>
            <a:ext cx="1184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수신</a:t>
            </a:r>
            <a:r>
              <a:rPr lang="en-US" altLang="ko-KR" sz="1000" dirty="0"/>
              <a:t>Packet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D0FBE-5E12-4F24-BDF7-4DD457D58A42}"/>
              </a:ext>
            </a:extLst>
          </p:cNvPr>
          <p:cNvSpPr txBox="1"/>
          <p:nvPr/>
        </p:nvSpPr>
        <p:spPr>
          <a:xfrm>
            <a:off x="5659096" y="2190126"/>
            <a:ext cx="1184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송신</a:t>
            </a:r>
            <a:r>
              <a:rPr lang="en-US" altLang="ko-KR" sz="1000" dirty="0"/>
              <a:t>Packet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A67AE-EEB1-4A9C-A7FF-BA122AC25873}"/>
              </a:ext>
            </a:extLst>
          </p:cNvPr>
          <p:cNvSpPr txBox="1"/>
          <p:nvPr/>
        </p:nvSpPr>
        <p:spPr>
          <a:xfrm>
            <a:off x="8421702" y="2190126"/>
            <a:ext cx="1184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Signal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3E584E-0B56-461F-8A10-6BBAB771A0B1}"/>
              </a:ext>
            </a:extLst>
          </p:cNvPr>
          <p:cNvSpPr txBox="1"/>
          <p:nvPr/>
        </p:nvSpPr>
        <p:spPr>
          <a:xfrm>
            <a:off x="5694469" y="2955099"/>
            <a:ext cx="1184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수신</a:t>
            </a:r>
            <a:r>
              <a:rPr lang="en-US" altLang="ko-KR" sz="1000" dirty="0"/>
              <a:t>Packet</a:t>
            </a:r>
            <a:endParaRPr lang="ko-KR" altLang="en-US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E6A1882-5DBE-4FB8-A234-29034302520B}"/>
              </a:ext>
            </a:extLst>
          </p:cNvPr>
          <p:cNvSpPr/>
          <p:nvPr/>
        </p:nvSpPr>
        <p:spPr>
          <a:xfrm>
            <a:off x="3347049" y="1852306"/>
            <a:ext cx="250166" cy="250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A13942C-4CD4-4F3A-A2CD-539CE05B75B3}"/>
              </a:ext>
            </a:extLst>
          </p:cNvPr>
          <p:cNvSpPr/>
          <p:nvPr/>
        </p:nvSpPr>
        <p:spPr>
          <a:xfrm>
            <a:off x="5954934" y="1840737"/>
            <a:ext cx="250166" cy="250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DEF7EB7-7D3E-4789-B473-96AEE5A6972C}"/>
              </a:ext>
            </a:extLst>
          </p:cNvPr>
          <p:cNvSpPr/>
          <p:nvPr/>
        </p:nvSpPr>
        <p:spPr>
          <a:xfrm>
            <a:off x="5970581" y="3423251"/>
            <a:ext cx="250166" cy="250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FAEE457-AC2B-4CBA-99DA-52875BFEFAAF}"/>
              </a:ext>
            </a:extLst>
          </p:cNvPr>
          <p:cNvSpPr/>
          <p:nvPr/>
        </p:nvSpPr>
        <p:spPr>
          <a:xfrm>
            <a:off x="3395297" y="3382205"/>
            <a:ext cx="250166" cy="250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2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FE89C4D-FECA-49D9-BD29-B6BFEF7A8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86" y="124813"/>
            <a:ext cx="8277764" cy="66083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C86F7B-0ABD-4054-AD0C-50779536ED43}"/>
              </a:ext>
            </a:extLst>
          </p:cNvPr>
          <p:cNvSpPr/>
          <p:nvPr/>
        </p:nvSpPr>
        <p:spPr>
          <a:xfrm>
            <a:off x="2729722" y="4543246"/>
            <a:ext cx="401667" cy="20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5A397-A836-4981-B7E4-4C8855EE0B7D}"/>
              </a:ext>
            </a:extLst>
          </p:cNvPr>
          <p:cNvSpPr/>
          <p:nvPr/>
        </p:nvSpPr>
        <p:spPr>
          <a:xfrm>
            <a:off x="4649907" y="4543246"/>
            <a:ext cx="427816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1C031D-AD7C-4D5F-82A4-8E8611D56AD9}"/>
              </a:ext>
            </a:extLst>
          </p:cNvPr>
          <p:cNvSpPr/>
          <p:nvPr/>
        </p:nvSpPr>
        <p:spPr>
          <a:xfrm>
            <a:off x="3364302" y="4862712"/>
            <a:ext cx="465827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8FDD38-63AA-4670-9834-FA0DD50AE88E}"/>
              </a:ext>
            </a:extLst>
          </p:cNvPr>
          <p:cNvSpPr/>
          <p:nvPr/>
        </p:nvSpPr>
        <p:spPr>
          <a:xfrm>
            <a:off x="2780132" y="4497508"/>
            <a:ext cx="300846" cy="300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9E85584-DE6C-476F-87D5-E7E22CCD623D}"/>
              </a:ext>
            </a:extLst>
          </p:cNvPr>
          <p:cNvSpPr/>
          <p:nvPr/>
        </p:nvSpPr>
        <p:spPr>
          <a:xfrm>
            <a:off x="4649907" y="4511885"/>
            <a:ext cx="300846" cy="300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7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FE89C4D-FECA-49D9-BD29-B6BFEF7A8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69" y="124814"/>
            <a:ext cx="8277764" cy="66083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C86F7B-0ABD-4054-AD0C-50779536ED43}"/>
              </a:ext>
            </a:extLst>
          </p:cNvPr>
          <p:cNvSpPr/>
          <p:nvPr/>
        </p:nvSpPr>
        <p:spPr>
          <a:xfrm>
            <a:off x="4728084" y="1163820"/>
            <a:ext cx="401667" cy="20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5A397-A836-4981-B7E4-4C8855EE0B7D}"/>
              </a:ext>
            </a:extLst>
          </p:cNvPr>
          <p:cNvSpPr/>
          <p:nvPr/>
        </p:nvSpPr>
        <p:spPr>
          <a:xfrm>
            <a:off x="4676056" y="4543246"/>
            <a:ext cx="401667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1C031D-AD7C-4D5F-82A4-8E8611D56AD9}"/>
              </a:ext>
            </a:extLst>
          </p:cNvPr>
          <p:cNvSpPr/>
          <p:nvPr/>
        </p:nvSpPr>
        <p:spPr>
          <a:xfrm>
            <a:off x="3364302" y="4862712"/>
            <a:ext cx="465827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491E773-3B28-4AE6-BE0C-F13619D949F0}"/>
              </a:ext>
            </a:extLst>
          </p:cNvPr>
          <p:cNvSpPr/>
          <p:nvPr/>
        </p:nvSpPr>
        <p:spPr>
          <a:xfrm>
            <a:off x="4776877" y="1144299"/>
            <a:ext cx="300846" cy="300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ACC80BF-BAA1-4408-8733-5FC696DFE6EA}"/>
              </a:ext>
            </a:extLst>
          </p:cNvPr>
          <p:cNvSpPr/>
          <p:nvPr/>
        </p:nvSpPr>
        <p:spPr>
          <a:xfrm>
            <a:off x="4728084" y="4480525"/>
            <a:ext cx="300846" cy="300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C2ED00-88DE-4E13-AA07-8AA7D889A525}"/>
              </a:ext>
            </a:extLst>
          </p:cNvPr>
          <p:cNvSpPr/>
          <p:nvPr/>
        </p:nvSpPr>
        <p:spPr>
          <a:xfrm>
            <a:off x="4047542" y="4543246"/>
            <a:ext cx="628514" cy="238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3C14A-B1EF-49DD-8C92-A12F4D6C132C}"/>
              </a:ext>
            </a:extLst>
          </p:cNvPr>
          <p:cNvSpPr/>
          <p:nvPr/>
        </p:nvSpPr>
        <p:spPr>
          <a:xfrm>
            <a:off x="2727701" y="4543245"/>
            <a:ext cx="628514" cy="238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CF4982F-DF69-40DD-8365-B3DF6D75E962}"/>
              </a:ext>
            </a:extLst>
          </p:cNvPr>
          <p:cNvCxnSpPr/>
          <p:nvPr/>
        </p:nvCxnSpPr>
        <p:spPr>
          <a:xfrm>
            <a:off x="4047542" y="4408098"/>
            <a:ext cx="1081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FA2FF5-A36C-4CAA-AC45-BEFBC4BA8E59}"/>
              </a:ext>
            </a:extLst>
          </p:cNvPr>
          <p:cNvCxnSpPr>
            <a:cxnSpLocks/>
          </p:cNvCxnSpPr>
          <p:nvPr/>
        </p:nvCxnSpPr>
        <p:spPr>
          <a:xfrm>
            <a:off x="2727701" y="4408098"/>
            <a:ext cx="6366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AF19FC-CFC3-4EBE-A809-052AF28DDE6B}"/>
              </a:ext>
            </a:extLst>
          </p:cNvPr>
          <p:cNvSpPr txBox="1"/>
          <p:nvPr/>
        </p:nvSpPr>
        <p:spPr>
          <a:xfrm>
            <a:off x="2727701" y="4152506"/>
            <a:ext cx="690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130cm</a:t>
            </a:r>
            <a:endParaRPr lang="ko-KR" altLang="en-US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54ED1-55FA-4BB7-8B80-9DB3568DD49F}"/>
              </a:ext>
            </a:extLst>
          </p:cNvPr>
          <p:cNvSpPr txBox="1"/>
          <p:nvPr/>
        </p:nvSpPr>
        <p:spPr>
          <a:xfrm>
            <a:off x="4330999" y="4197508"/>
            <a:ext cx="690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300cm</a:t>
            </a:r>
            <a:endParaRPr lang="ko-KR" altLang="en-US" sz="8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3BA6CA-AD08-4A95-8DB7-0542D2158819}"/>
              </a:ext>
            </a:extLst>
          </p:cNvPr>
          <p:cNvCxnSpPr>
            <a:cxnSpLocks/>
          </p:cNvCxnSpPr>
          <p:nvPr/>
        </p:nvCxnSpPr>
        <p:spPr>
          <a:xfrm>
            <a:off x="4039454" y="4862712"/>
            <a:ext cx="6366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AA3FEE-A2D9-4BA3-807A-86E052D40F10}"/>
              </a:ext>
            </a:extLst>
          </p:cNvPr>
          <p:cNvSpPr txBox="1"/>
          <p:nvPr/>
        </p:nvSpPr>
        <p:spPr>
          <a:xfrm>
            <a:off x="4087573" y="4894198"/>
            <a:ext cx="690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232cm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71858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173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박성환B (Seonghwan Park)</dc:creator>
  <cp:lastModifiedBy>박성환B (Seonghwan Park)</cp:lastModifiedBy>
  <cp:revision>1</cp:revision>
  <dcterms:created xsi:type="dcterms:W3CDTF">2020-12-10T07:27:59Z</dcterms:created>
  <dcterms:modified xsi:type="dcterms:W3CDTF">2021-03-11T02:43:55Z</dcterms:modified>
</cp:coreProperties>
</file>