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258" r:id="rId3"/>
    <p:sldId id="287" r:id="rId4"/>
    <p:sldId id="295" r:id="rId5"/>
    <p:sldId id="288" r:id="rId6"/>
    <p:sldId id="270" r:id="rId7"/>
    <p:sldId id="283" r:id="rId8"/>
    <p:sldId id="285" r:id="rId9"/>
    <p:sldId id="284" r:id="rId10"/>
    <p:sldId id="290" r:id="rId11"/>
    <p:sldId id="293" r:id="rId12"/>
    <p:sldId id="291" r:id="rId13"/>
    <p:sldId id="292" r:id="rId14"/>
    <p:sldId id="289" r:id="rId15"/>
    <p:sldId id="267" r:id="rId16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88" y="78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ghwan" userId="8cf89178bfa7823e" providerId="LiveId" clId="{FBDF17DF-5B3C-4E93-8DD0-87052D63D816}"/>
    <pc:docChg chg="undo custSel addSld delSld modSld">
      <pc:chgData name="Park Sunghwan" userId="8cf89178bfa7823e" providerId="LiveId" clId="{FBDF17DF-5B3C-4E93-8DD0-87052D63D816}" dt="2020-08-24T14:42:50.423" v="4942" actId="20577"/>
      <pc:docMkLst>
        <pc:docMk/>
      </pc:docMkLst>
      <pc:sldChg chg="modSp mod">
        <pc:chgData name="Park Sunghwan" userId="8cf89178bfa7823e" providerId="LiveId" clId="{FBDF17DF-5B3C-4E93-8DD0-87052D63D816}" dt="2020-08-24T14:16:54.037" v="3330" actId="14100"/>
        <pc:sldMkLst>
          <pc:docMk/>
          <pc:sldMk cId="3655068062" sldId="257"/>
        </pc:sldMkLst>
        <pc:spChg chg="mod">
          <ac:chgData name="Park Sunghwan" userId="8cf89178bfa7823e" providerId="LiveId" clId="{FBDF17DF-5B3C-4E93-8DD0-87052D63D816}" dt="2020-08-24T14:16:54.037" v="3330" actId="14100"/>
          <ac:spMkLst>
            <pc:docMk/>
            <pc:sldMk cId="3655068062" sldId="257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3:25:16.436" v="1" actId="5793"/>
        <pc:sldMkLst>
          <pc:docMk/>
          <pc:sldMk cId="467752953" sldId="258"/>
        </pc:sldMkLst>
        <pc:spChg chg="mod">
          <ac:chgData name="Park Sunghwan" userId="8cf89178bfa7823e" providerId="LiveId" clId="{FBDF17DF-5B3C-4E93-8DD0-87052D63D816}" dt="2020-08-24T13:25:16.436" v="1" actId="5793"/>
          <ac:spMkLst>
            <pc:docMk/>
            <pc:sldMk cId="467752953" sldId="258"/>
            <ac:spMk id="4" creationId="{00000000-0000-0000-0000-000000000000}"/>
          </ac:spMkLst>
        </pc:spChg>
      </pc:sldChg>
      <pc:sldChg chg="modSp mod">
        <pc:chgData name="Park Sunghwan" userId="8cf89178bfa7823e" providerId="LiveId" clId="{FBDF17DF-5B3C-4E93-8DD0-87052D63D816}" dt="2020-08-24T14:16:57.368" v="3332" actId="20577"/>
        <pc:sldMkLst>
          <pc:docMk/>
          <pc:sldMk cId="1277635046" sldId="268"/>
        </pc:sldMkLst>
        <pc:spChg chg="mod">
          <ac:chgData name="Park Sunghwan" userId="8cf89178bfa7823e" providerId="LiveId" clId="{FBDF17DF-5B3C-4E93-8DD0-87052D63D816}" dt="2020-08-24T14:16:57.368" v="3332" actId="20577"/>
          <ac:spMkLst>
            <pc:docMk/>
            <pc:sldMk cId="1277635046" sldId="268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24.762" v="3370" actId="14100"/>
        <pc:sldMkLst>
          <pc:docMk/>
          <pc:sldMk cId="472283105" sldId="269"/>
        </pc:sldMkLst>
        <pc:spChg chg="mod">
          <ac:chgData name="Park Sunghwan" userId="8cf89178bfa7823e" providerId="LiveId" clId="{FBDF17DF-5B3C-4E93-8DD0-87052D63D816}" dt="2020-08-24T14:17:24.762" v="3370" actId="14100"/>
          <ac:spMkLst>
            <pc:docMk/>
            <pc:sldMk cId="472283105" sldId="269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7:14.169" v="3354" actId="20577"/>
        <pc:sldMkLst>
          <pc:docMk/>
          <pc:sldMk cId="3770816259" sldId="270"/>
        </pc:sldMkLst>
        <pc:spChg chg="mod">
          <ac:chgData name="Park Sunghwan" userId="8cf89178bfa7823e" providerId="LiveId" clId="{FBDF17DF-5B3C-4E93-8DD0-87052D63D816}" dt="2020-08-24T14:17:14.169" v="3354" actId="20577"/>
          <ac:spMkLst>
            <pc:docMk/>
            <pc:sldMk cId="3770816259" sldId="270"/>
            <ac:spMk id="6" creationId="{D15F0F23-7CFF-764D-9EAD-0C93AEA96C49}"/>
          </ac:spMkLst>
        </pc:spChg>
      </pc:sldChg>
      <pc:sldChg chg="modSp del mod">
        <pc:chgData name="Park Sunghwan" userId="8cf89178bfa7823e" providerId="LiveId" clId="{FBDF17DF-5B3C-4E93-8DD0-87052D63D816}" dt="2020-08-24T14:17:39.974" v="3372" actId="47"/>
        <pc:sldMkLst>
          <pc:docMk/>
          <pc:sldMk cId="3874624690" sldId="272"/>
        </pc:sldMkLst>
        <pc:spChg chg="mod">
          <ac:chgData name="Park Sunghwan" userId="8cf89178bfa7823e" providerId="LiveId" clId="{FBDF17DF-5B3C-4E93-8DD0-87052D63D816}" dt="2020-08-24T14:17:32.125" v="3371" actId="20577"/>
          <ac:spMkLst>
            <pc:docMk/>
            <pc:sldMk cId="3874624690" sldId="272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3.742" v="3379" actId="20577"/>
        <pc:sldMkLst>
          <pc:docMk/>
          <pc:sldMk cId="4136923759" sldId="273"/>
        </pc:sldMkLst>
        <pc:spChg chg="mod">
          <ac:chgData name="Park Sunghwan" userId="8cf89178bfa7823e" providerId="LiveId" clId="{FBDF17DF-5B3C-4E93-8DD0-87052D63D816}" dt="2020-08-24T14:18:13.742" v="3379" actId="20577"/>
          <ac:spMkLst>
            <pc:docMk/>
            <pc:sldMk cId="4136923759" sldId="273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17.767" v="3381" actId="20577"/>
        <pc:sldMkLst>
          <pc:docMk/>
          <pc:sldMk cId="1299228451" sldId="274"/>
        </pc:sldMkLst>
        <pc:spChg chg="mod">
          <ac:chgData name="Park Sunghwan" userId="8cf89178bfa7823e" providerId="LiveId" clId="{FBDF17DF-5B3C-4E93-8DD0-87052D63D816}" dt="2020-08-24T14:18:17.767" v="3381" actId="20577"/>
          <ac:spMkLst>
            <pc:docMk/>
            <pc:sldMk cId="1299228451" sldId="274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25.918" v="3387"/>
        <pc:sldMkLst>
          <pc:docMk/>
          <pc:sldMk cId="2985338793" sldId="275"/>
        </pc:sldMkLst>
        <pc:spChg chg="mod">
          <ac:chgData name="Park Sunghwan" userId="8cf89178bfa7823e" providerId="LiveId" clId="{FBDF17DF-5B3C-4E93-8DD0-87052D63D816}" dt="2020-08-24T14:18:25.918" v="3387"/>
          <ac:spMkLst>
            <pc:docMk/>
            <pc:sldMk cId="2985338793" sldId="275"/>
            <ac:spMk id="6" creationId="{D15F0F23-7CFF-764D-9EAD-0C93AEA96C49}"/>
          </ac:spMkLst>
        </pc:spChg>
      </pc:sldChg>
      <pc:sldChg chg="modSp mod">
        <pc:chgData name="Park Sunghwan" userId="8cf89178bfa7823e" providerId="LiveId" clId="{FBDF17DF-5B3C-4E93-8DD0-87052D63D816}" dt="2020-08-24T14:18:31.785" v="3393"/>
        <pc:sldMkLst>
          <pc:docMk/>
          <pc:sldMk cId="223714060" sldId="276"/>
        </pc:sldMkLst>
        <pc:spChg chg="mod">
          <ac:chgData name="Park Sunghwan" userId="8cf89178bfa7823e" providerId="LiveId" clId="{FBDF17DF-5B3C-4E93-8DD0-87052D63D816}" dt="2020-08-24T14:18:31.785" v="3393"/>
          <ac:spMkLst>
            <pc:docMk/>
            <pc:sldMk cId="223714060" sldId="276"/>
            <ac:spMk id="6" creationId="{D15F0F23-7CFF-764D-9EAD-0C93AEA96C49}"/>
          </ac:spMkLst>
        </pc:spChg>
      </pc:sldChg>
      <pc:sldChg chg="addSp delSp modSp mod">
        <pc:chgData name="Park Sunghwan" userId="8cf89178bfa7823e" providerId="LiveId" clId="{FBDF17DF-5B3C-4E93-8DD0-87052D63D816}" dt="2020-08-24T14:21:10.547" v="3518" actId="1076"/>
        <pc:sldMkLst>
          <pc:docMk/>
          <pc:sldMk cId="3166177165" sldId="277"/>
        </pc:sldMkLst>
        <pc:spChg chg="mod">
          <ac:chgData name="Park Sunghwan" userId="8cf89178bfa7823e" providerId="LiveId" clId="{FBDF17DF-5B3C-4E93-8DD0-87052D63D816}" dt="2020-08-24T14:18:38.935" v="3396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9:54.329" v="3512" actId="20577"/>
          <ac:spMkLst>
            <pc:docMk/>
            <pc:sldMk cId="3166177165" sldId="277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4:19:12.950" v="3406" actId="478"/>
          <ac:picMkLst>
            <pc:docMk/>
            <pc:sldMk cId="3166177165" sldId="277"/>
            <ac:picMk id="4" creationId="{4BE7F056-5FCA-478C-9A13-D5CFCA5E0D32}"/>
          </ac:picMkLst>
        </pc:picChg>
        <pc:picChg chg="add del mod">
          <ac:chgData name="Park Sunghwan" userId="8cf89178bfa7823e" providerId="LiveId" clId="{FBDF17DF-5B3C-4E93-8DD0-87052D63D816}" dt="2020-08-24T13:52:19.152" v="2027" actId="478"/>
          <ac:picMkLst>
            <pc:docMk/>
            <pc:sldMk cId="3166177165" sldId="277"/>
            <ac:picMk id="5" creationId="{EACEAA42-F88B-4C7D-BC79-1721C41132A9}"/>
          </ac:picMkLst>
        </pc:picChg>
        <pc:picChg chg="add mod">
          <ac:chgData name="Park Sunghwan" userId="8cf89178bfa7823e" providerId="LiveId" clId="{FBDF17DF-5B3C-4E93-8DD0-87052D63D816}" dt="2020-08-24T14:21:10.547" v="3518" actId="1076"/>
          <ac:picMkLst>
            <pc:docMk/>
            <pc:sldMk cId="3166177165" sldId="277"/>
            <ac:picMk id="9" creationId="{D5313678-FDB1-4947-96BE-B8671900B7F0}"/>
          </ac:picMkLst>
        </pc:picChg>
      </pc:sldChg>
      <pc:sldChg chg="modSp mod">
        <pc:chgData name="Park Sunghwan" userId="8cf89178bfa7823e" providerId="LiveId" clId="{FBDF17DF-5B3C-4E93-8DD0-87052D63D816}" dt="2020-08-24T14:18:03.899" v="3377" actId="20577"/>
        <pc:sldMkLst>
          <pc:docMk/>
          <pc:sldMk cId="1218802009" sldId="278"/>
        </pc:sldMkLst>
        <pc:spChg chg="mod">
          <ac:chgData name="Park Sunghwan" userId="8cf89178bfa7823e" providerId="LiveId" clId="{FBDF17DF-5B3C-4E93-8DD0-87052D63D816}" dt="2020-08-24T14:18:03.899" v="3377" actId="20577"/>
          <ac:spMkLst>
            <pc:docMk/>
            <pc:sldMk cId="1218802009" sldId="278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3:29:46.811" v="489"/>
          <ac:spMkLst>
            <pc:docMk/>
            <pc:sldMk cId="1218802009" sldId="278"/>
            <ac:spMk id="8" creationId="{15D86E88-7ED9-4B6D-9EA0-D73AC72F2A78}"/>
          </ac:spMkLst>
        </pc:spChg>
      </pc:sldChg>
      <pc:sldChg chg="delSp modSp add mod">
        <pc:chgData name="Park Sunghwan" userId="8cf89178bfa7823e" providerId="LiveId" clId="{FBDF17DF-5B3C-4E93-8DD0-87052D63D816}" dt="2020-08-24T14:42:44.624" v="4941" actId="20577"/>
        <pc:sldMkLst>
          <pc:docMk/>
          <pc:sldMk cId="2724944365" sldId="279"/>
        </pc:sldMkLst>
        <pc:spChg chg="mod">
          <ac:chgData name="Park Sunghwan" userId="8cf89178bfa7823e" providerId="LiveId" clId="{FBDF17DF-5B3C-4E93-8DD0-87052D63D816}" dt="2020-08-24T14:42:44.624" v="4941" actId="20577"/>
          <ac:spMkLst>
            <pc:docMk/>
            <pc:sldMk cId="2724944365" sldId="279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01:03.442" v="2966" actId="20577"/>
          <ac:spMkLst>
            <pc:docMk/>
            <pc:sldMk cId="2724944365" sldId="279"/>
            <ac:spMk id="8" creationId="{15D86E88-7ED9-4B6D-9EA0-D73AC72F2A78}"/>
          </ac:spMkLst>
        </pc:spChg>
        <pc:picChg chg="del mod">
          <ac:chgData name="Park Sunghwan" userId="8cf89178bfa7823e" providerId="LiveId" clId="{FBDF17DF-5B3C-4E93-8DD0-87052D63D816}" dt="2020-08-24T13:58:15.894" v="2735" actId="478"/>
          <ac:picMkLst>
            <pc:docMk/>
            <pc:sldMk cId="2724944365" sldId="279"/>
            <ac:picMk id="4" creationId="{4BE7F056-5FCA-478C-9A13-D5CFCA5E0D32}"/>
          </ac:picMkLst>
        </pc:picChg>
        <pc:picChg chg="mod">
          <ac:chgData name="Park Sunghwan" userId="8cf89178bfa7823e" providerId="LiveId" clId="{FBDF17DF-5B3C-4E93-8DD0-87052D63D816}" dt="2020-08-24T14:01:01.208" v="2965" actId="1076"/>
          <ac:picMkLst>
            <pc:docMk/>
            <pc:sldMk cId="2724944365" sldId="279"/>
            <ac:picMk id="5" creationId="{EACEAA42-F88B-4C7D-BC79-1721C41132A9}"/>
          </ac:picMkLst>
        </pc:picChg>
      </pc:sldChg>
      <pc:sldChg chg="add del">
        <pc:chgData name="Park Sunghwan" userId="8cf89178bfa7823e" providerId="LiveId" clId="{FBDF17DF-5B3C-4E93-8DD0-87052D63D816}" dt="2020-08-24T14:16:13.330" v="3294"/>
        <pc:sldMkLst>
          <pc:docMk/>
          <pc:sldMk cId="309841223" sldId="280"/>
        </pc:sldMkLst>
      </pc:sldChg>
      <pc:sldChg chg="add del">
        <pc:chgData name="Park Sunghwan" userId="8cf89178bfa7823e" providerId="LiveId" clId="{FBDF17DF-5B3C-4E93-8DD0-87052D63D816}" dt="2020-08-24T14:04:05.143" v="2968" actId="47"/>
        <pc:sldMkLst>
          <pc:docMk/>
          <pc:sldMk cId="1603147288" sldId="280"/>
        </pc:sldMkLst>
      </pc:sldChg>
      <pc:sldChg chg="modSp add mod">
        <pc:chgData name="Park Sunghwan" userId="8cf89178bfa7823e" providerId="LiveId" clId="{FBDF17DF-5B3C-4E93-8DD0-87052D63D816}" dt="2020-08-24T14:42:50.423" v="4942" actId="20577"/>
        <pc:sldMkLst>
          <pc:docMk/>
          <pc:sldMk cId="1948044083" sldId="280"/>
        </pc:sldMkLst>
        <pc:spChg chg="mod">
          <ac:chgData name="Park Sunghwan" userId="8cf89178bfa7823e" providerId="LiveId" clId="{FBDF17DF-5B3C-4E93-8DD0-87052D63D816}" dt="2020-08-24T14:42:50.423" v="4942" actId="20577"/>
          <ac:spMkLst>
            <pc:docMk/>
            <pc:sldMk cId="1948044083" sldId="280"/>
            <ac:spMk id="6" creationId="{D15F0F23-7CFF-764D-9EAD-0C93AEA96C49}"/>
          </ac:spMkLst>
        </pc:spChg>
        <pc:spChg chg="mod">
          <ac:chgData name="Park Sunghwan" userId="8cf89178bfa7823e" providerId="LiveId" clId="{FBDF17DF-5B3C-4E93-8DD0-87052D63D816}" dt="2020-08-24T14:18:58.035" v="3404" actId="20577"/>
          <ac:spMkLst>
            <pc:docMk/>
            <pc:sldMk cId="1948044083" sldId="280"/>
            <ac:spMk id="8" creationId="{15D86E88-7ED9-4B6D-9EA0-D73AC72F2A78}"/>
          </ac:spMkLst>
        </pc:spChg>
        <pc:picChg chg="mod">
          <ac:chgData name="Park Sunghwan" userId="8cf89178bfa7823e" providerId="LiveId" clId="{FBDF17DF-5B3C-4E93-8DD0-87052D63D816}" dt="2020-08-24T14:19:01.628" v="3405" actId="1076"/>
          <ac:picMkLst>
            <pc:docMk/>
            <pc:sldMk cId="1948044083" sldId="280"/>
            <ac:picMk id="4" creationId="{4BE7F056-5FCA-478C-9A13-D5CFCA5E0D32}"/>
          </ac:picMkLst>
        </pc:picChg>
      </pc:sldChg>
      <pc:sldChg chg="addSp delSp modSp add mod">
        <pc:chgData name="Park Sunghwan" userId="8cf89178bfa7823e" providerId="LiveId" clId="{FBDF17DF-5B3C-4E93-8DD0-87052D63D816}" dt="2020-08-24T14:36:26.080" v="4275"/>
        <pc:sldMkLst>
          <pc:docMk/>
          <pc:sldMk cId="3093377241" sldId="281"/>
        </pc:sldMkLst>
        <pc:spChg chg="mod">
          <ac:chgData name="Park Sunghwan" userId="8cf89178bfa7823e" providerId="LiveId" clId="{FBDF17DF-5B3C-4E93-8DD0-87052D63D816}" dt="2020-08-24T14:36:26.080" v="4275"/>
          <ac:spMkLst>
            <pc:docMk/>
            <pc:sldMk cId="3093377241" sldId="281"/>
            <ac:spMk id="8" creationId="{15D86E88-7ED9-4B6D-9EA0-D73AC72F2A78}"/>
          </ac:spMkLst>
        </pc:spChg>
        <pc:spChg chg="add mod">
          <ac:chgData name="Park Sunghwan" userId="8cf89178bfa7823e" providerId="LiveId" clId="{FBDF17DF-5B3C-4E93-8DD0-87052D63D816}" dt="2020-08-24T14:33:46.370" v="4224" actId="14100"/>
          <ac:spMkLst>
            <pc:docMk/>
            <pc:sldMk cId="3093377241" sldId="281"/>
            <ac:spMk id="13" creationId="{D1797831-2B01-47E7-8A0C-FC19C65A624E}"/>
          </ac:spMkLst>
        </pc:spChg>
        <pc:spChg chg="add mod">
          <ac:chgData name="Park Sunghwan" userId="8cf89178bfa7823e" providerId="LiveId" clId="{FBDF17DF-5B3C-4E93-8DD0-87052D63D816}" dt="2020-08-24T14:31:29.419" v="4182" actId="1076"/>
          <ac:spMkLst>
            <pc:docMk/>
            <pc:sldMk cId="3093377241" sldId="281"/>
            <ac:spMk id="15" creationId="{FE434EC9-67D3-48DF-A481-382717F792A9}"/>
          </ac:spMkLst>
        </pc:spChg>
        <pc:spChg chg="add mod">
          <ac:chgData name="Park Sunghwan" userId="8cf89178bfa7823e" providerId="LiveId" clId="{FBDF17DF-5B3C-4E93-8DD0-87052D63D816}" dt="2020-08-24T14:31:38.621" v="4185" actId="20577"/>
          <ac:spMkLst>
            <pc:docMk/>
            <pc:sldMk cId="3093377241" sldId="281"/>
            <ac:spMk id="17" creationId="{B436CFD7-8D2D-45E2-992F-1689F39FF0F7}"/>
          </ac:spMkLst>
        </pc:spChg>
        <pc:spChg chg="add del mod">
          <ac:chgData name="Park Sunghwan" userId="8cf89178bfa7823e" providerId="LiveId" clId="{FBDF17DF-5B3C-4E93-8DD0-87052D63D816}" dt="2020-08-24T14:32:47.419" v="4219"/>
          <ac:spMkLst>
            <pc:docMk/>
            <pc:sldMk cId="3093377241" sldId="281"/>
            <ac:spMk id="18" creationId="{B1361135-A440-4B52-9032-C299C692FDBB}"/>
          </ac:spMkLst>
        </pc:spChg>
        <pc:spChg chg="add mod">
          <ac:chgData name="Park Sunghwan" userId="8cf89178bfa7823e" providerId="LiveId" clId="{FBDF17DF-5B3C-4E93-8DD0-87052D63D816}" dt="2020-08-24T14:31:56.298" v="4195" actId="1076"/>
          <ac:spMkLst>
            <pc:docMk/>
            <pc:sldMk cId="3093377241" sldId="281"/>
            <ac:spMk id="19" creationId="{5A723A5B-7C86-4AF6-9BED-841B710EB167}"/>
          </ac:spMkLst>
        </pc:spChg>
        <pc:spChg chg="add mod">
          <ac:chgData name="Park Sunghwan" userId="8cf89178bfa7823e" providerId="LiveId" clId="{FBDF17DF-5B3C-4E93-8DD0-87052D63D816}" dt="2020-08-24T14:33:23.753" v="4221" actId="1076"/>
          <ac:spMkLst>
            <pc:docMk/>
            <pc:sldMk cId="3093377241" sldId="281"/>
            <ac:spMk id="21" creationId="{640BD111-871F-404C-B8A5-93806C2DD22A}"/>
          </ac:spMkLst>
        </pc:spChg>
        <pc:spChg chg="add mod">
          <ac:chgData name="Park Sunghwan" userId="8cf89178bfa7823e" providerId="LiveId" clId="{FBDF17DF-5B3C-4E93-8DD0-87052D63D816}" dt="2020-08-24T14:33:50.999" v="4225" actId="1076"/>
          <ac:spMkLst>
            <pc:docMk/>
            <pc:sldMk cId="3093377241" sldId="281"/>
            <ac:spMk id="23" creationId="{25149C96-F9B7-4A75-B71C-737775ADB3E4}"/>
          </ac:spMkLst>
        </pc:spChg>
        <pc:spChg chg="add del mod">
          <ac:chgData name="Park Sunghwan" userId="8cf89178bfa7823e" providerId="LiveId" clId="{FBDF17DF-5B3C-4E93-8DD0-87052D63D816}" dt="2020-08-24T14:35:04.992" v="4234" actId="478"/>
          <ac:spMkLst>
            <pc:docMk/>
            <pc:sldMk cId="3093377241" sldId="281"/>
            <ac:spMk id="24" creationId="{0D6BE480-D224-47F2-9D00-162983FF26F2}"/>
          </ac:spMkLst>
        </pc:spChg>
        <pc:spChg chg="add del mod">
          <ac:chgData name="Park Sunghwan" userId="8cf89178bfa7823e" providerId="LiveId" clId="{FBDF17DF-5B3C-4E93-8DD0-87052D63D816}" dt="2020-08-24T14:35:29.208" v="4241" actId="478"/>
          <ac:spMkLst>
            <pc:docMk/>
            <pc:sldMk cId="3093377241" sldId="281"/>
            <ac:spMk id="25" creationId="{6492C04B-233B-4326-B33B-1C1274624776}"/>
          </ac:spMkLst>
        </pc:spChg>
        <pc:spChg chg="add mod">
          <ac:chgData name="Park Sunghwan" userId="8cf89178bfa7823e" providerId="LiveId" clId="{FBDF17DF-5B3C-4E93-8DD0-87052D63D816}" dt="2020-08-24T14:36:02.545" v="4257" actId="6549"/>
          <ac:spMkLst>
            <pc:docMk/>
            <pc:sldMk cId="3093377241" sldId="281"/>
            <ac:spMk id="29" creationId="{6A1F9515-7959-4E58-AD45-2B9BA3441C5D}"/>
          </ac:spMkLst>
        </pc:spChg>
        <pc:graphicFrameChg chg="add mod modGraphic">
          <ac:chgData name="Park Sunghwan" userId="8cf89178bfa7823e" providerId="LiveId" clId="{FBDF17DF-5B3C-4E93-8DD0-87052D63D816}" dt="2020-08-24T14:30:20.196" v="4141" actId="1076"/>
          <ac:graphicFrameMkLst>
            <pc:docMk/>
            <pc:sldMk cId="3093377241" sldId="281"/>
            <ac:graphicFrameMk id="5" creationId="{0D78678B-8BDD-4DCF-ABF7-3D2BC1EEDB99}"/>
          </ac:graphicFrameMkLst>
        </pc:graphicFrameChg>
        <pc:picChg chg="add mod">
          <ac:chgData name="Park Sunghwan" userId="8cf89178bfa7823e" providerId="LiveId" clId="{FBDF17DF-5B3C-4E93-8DD0-87052D63D816}" dt="2020-08-24T14:27:52.126" v="3888" actId="1076"/>
          <ac:picMkLst>
            <pc:docMk/>
            <pc:sldMk cId="3093377241" sldId="281"/>
            <ac:picMk id="4" creationId="{212E7A96-D759-414C-9880-D687E2AAA5F5}"/>
          </ac:picMkLst>
        </pc:picChg>
        <pc:picChg chg="del">
          <ac:chgData name="Park Sunghwan" userId="8cf89178bfa7823e" providerId="LiveId" clId="{FBDF17DF-5B3C-4E93-8DD0-87052D63D816}" dt="2020-08-24T14:21:54.648" v="3526" actId="478"/>
          <ac:picMkLst>
            <pc:docMk/>
            <pc:sldMk cId="3093377241" sldId="281"/>
            <ac:picMk id="9" creationId="{D5313678-FDB1-4947-96BE-B8671900B7F0}"/>
          </ac:picMkLst>
        </pc:picChg>
        <pc:cxnChg chg="add del">
          <ac:chgData name="Park Sunghwan" userId="8cf89178bfa7823e" providerId="LiveId" clId="{FBDF17DF-5B3C-4E93-8DD0-87052D63D816}" dt="2020-08-24T14:30:41.984" v="4143" actId="478"/>
          <ac:cxnSpMkLst>
            <pc:docMk/>
            <pc:sldMk cId="3093377241" sldId="281"/>
            <ac:cxnSpMk id="10" creationId="{230B8C28-72C8-422F-B940-F04E169C2442}"/>
          </ac:cxnSpMkLst>
        </pc:cxnChg>
        <pc:cxnChg chg="add">
          <ac:chgData name="Park Sunghwan" userId="8cf89178bfa7823e" providerId="LiveId" clId="{FBDF17DF-5B3C-4E93-8DD0-87052D63D816}" dt="2020-08-24T14:30:51.886" v="4144" actId="11529"/>
          <ac:cxnSpMkLst>
            <pc:docMk/>
            <pc:sldMk cId="3093377241" sldId="281"/>
            <ac:cxnSpMk id="12" creationId="{EC844C02-1171-4703-8B9D-1EE44EBAF9FE}"/>
          </ac:cxnSpMkLst>
        </pc:cxnChg>
        <pc:cxnChg chg="add">
          <ac:chgData name="Park Sunghwan" userId="8cf89178bfa7823e" providerId="LiveId" clId="{FBDF17DF-5B3C-4E93-8DD0-87052D63D816}" dt="2020-08-24T14:35:40.977" v="4242" actId="11529"/>
          <ac:cxnSpMkLst>
            <pc:docMk/>
            <pc:sldMk cId="3093377241" sldId="281"/>
            <ac:cxnSpMk id="27" creationId="{B852E945-A062-494D-BF6B-94816513A017}"/>
          </ac:cxnSpMkLst>
        </pc:cxnChg>
      </pc:sldChg>
      <pc:sldChg chg="addSp delSp modSp add mod">
        <pc:chgData name="Park Sunghwan" userId="8cf89178bfa7823e" providerId="LiveId" clId="{FBDF17DF-5B3C-4E93-8DD0-87052D63D816}" dt="2020-08-24T14:42:14.017" v="4938" actId="113"/>
        <pc:sldMkLst>
          <pc:docMk/>
          <pc:sldMk cId="153178225" sldId="282"/>
        </pc:sldMkLst>
        <pc:spChg chg="mod">
          <ac:chgData name="Park Sunghwan" userId="8cf89178bfa7823e" providerId="LiveId" clId="{FBDF17DF-5B3C-4E93-8DD0-87052D63D816}" dt="2020-08-24T14:38:24.319" v="4336" actId="20577"/>
          <ac:spMkLst>
            <pc:docMk/>
            <pc:sldMk cId="153178225" sldId="282"/>
            <ac:spMk id="6" creationId="{D15F0F23-7CFF-764D-9EAD-0C93AEA96C49}"/>
          </ac:spMkLst>
        </pc:spChg>
        <pc:spChg chg="add del mod">
          <ac:chgData name="Park Sunghwan" userId="8cf89178bfa7823e" providerId="LiveId" clId="{FBDF17DF-5B3C-4E93-8DD0-87052D63D816}" dt="2020-08-24T14:42:14.017" v="4938" actId="113"/>
          <ac:spMkLst>
            <pc:docMk/>
            <pc:sldMk cId="153178225" sldId="282"/>
            <ac:spMk id="8" creationId="{15D86E88-7ED9-4B6D-9EA0-D73AC72F2A78}"/>
          </ac:spMkLst>
        </pc:spChg>
        <pc:picChg chg="add mod">
          <ac:chgData name="Park Sunghwan" userId="8cf89178bfa7823e" providerId="LiveId" clId="{FBDF17DF-5B3C-4E93-8DD0-87052D63D816}" dt="2020-08-24T14:42:03.079" v="4935" actId="1076"/>
          <ac:picMkLst>
            <pc:docMk/>
            <pc:sldMk cId="153178225" sldId="282"/>
            <ac:picMk id="4" creationId="{00E75E40-9267-4829-96F5-B80B701332C1}"/>
          </ac:picMkLst>
        </pc:picChg>
        <pc:picChg chg="del">
          <ac:chgData name="Park Sunghwan" userId="8cf89178bfa7823e" providerId="LiveId" clId="{FBDF17DF-5B3C-4E93-8DD0-87052D63D816}" dt="2020-08-24T14:39:10.767" v="4559" actId="478"/>
          <ac:picMkLst>
            <pc:docMk/>
            <pc:sldMk cId="153178225" sldId="282"/>
            <ac:picMk id="5" creationId="{EACEAA42-F88B-4C7D-BC79-1721C41132A9}"/>
          </ac:picMkLst>
        </pc:picChg>
      </pc:sldChg>
    </pc:docChg>
  </pc:docChgLst>
  <pc:docChgLst>
    <pc:chgData name="Park Sunghwan" userId="8cf89178bfa7823e" providerId="LiveId" clId="{9C8070BC-4C0F-4B9C-81EF-CD1ECC6BEB60}"/>
    <pc:docChg chg="undo custSel addSld delSld modSld sldOrd">
      <pc:chgData name="Park Sunghwan" userId="8cf89178bfa7823e" providerId="LiveId" clId="{9C8070BC-4C0F-4B9C-81EF-CD1ECC6BEB60}" dt="2020-08-25T00:03:42.822" v="20411" actId="20577"/>
      <pc:docMkLst>
        <pc:docMk/>
      </pc:docMkLst>
      <pc:sldChg chg="addSp delSp modSp">
        <pc:chgData name="Park Sunghwan" userId="8cf89178bfa7823e" providerId="LiveId" clId="{9C8070BC-4C0F-4B9C-81EF-CD1ECC6BEB60}" dt="2020-08-24T00:42:40.119" v="5469"/>
        <pc:sldMkLst>
          <pc:docMk/>
          <pc:sldMk cId="3655068062" sldId="257"/>
        </pc:sldMkLst>
        <pc:spChg chg="del mod">
          <ac:chgData name="Park Sunghwan" userId="8cf89178bfa7823e" providerId="LiveId" clId="{9C8070BC-4C0F-4B9C-81EF-CD1ECC6BEB60}" dt="2020-08-23T23:08:50.940" v="6" actId="478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LiveId" clId="{9C8070BC-4C0F-4B9C-81EF-CD1ECC6BEB60}" dt="2020-08-23T23:59:00.609" v="2749" actId="14100"/>
          <ac:spMkLst>
            <pc:docMk/>
            <pc:sldMk cId="3655068062" sldId="257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00:42:40.119" v="5469"/>
          <ac:spMkLst>
            <pc:docMk/>
            <pc:sldMk cId="3655068062" sldId="257"/>
            <ac:spMk id="7" creationId="{F0551C25-DC09-4DAB-B4C7-F4AF89C0BC77}"/>
          </ac:spMkLst>
        </pc:spChg>
        <pc:spChg chg="del mod">
          <ac:chgData name="Park Sunghwan" userId="8cf89178bfa7823e" providerId="LiveId" clId="{9C8070BC-4C0F-4B9C-81EF-CD1ECC6BEB60}" dt="2020-08-23T23:08:48.421" v="4" actId="478"/>
          <ac:spMkLst>
            <pc:docMk/>
            <pc:sldMk cId="3655068062" sldId="257"/>
            <ac:spMk id="22" creationId="{B6AB5BCC-0160-3B48-A0C8-11247DB66313}"/>
          </ac:spMkLst>
        </pc:spChg>
        <pc:picChg chg="del">
          <ac:chgData name="Park Sunghwan" userId="8cf89178bfa7823e" providerId="LiveId" clId="{9C8070BC-4C0F-4B9C-81EF-CD1ECC6BEB60}" dt="2020-08-23T23:08:44.964" v="2" actId="478"/>
          <ac:picMkLst>
            <pc:docMk/>
            <pc:sldMk cId="3655068062" sldId="257"/>
            <ac:picMk id="3" creationId="{3853073E-9955-4C08-9743-3DE3D222CDC2}"/>
          </ac:picMkLst>
        </pc:picChg>
        <pc:picChg chg="add mod">
          <ac:chgData name="Park Sunghwan" userId="8cf89178bfa7823e" providerId="LiveId" clId="{9C8070BC-4C0F-4B9C-81EF-CD1ECC6BEB60}" dt="2020-08-24T00:41:03.591" v="5345" actId="1076"/>
          <ac:picMkLst>
            <pc:docMk/>
            <pc:sldMk cId="3655068062" sldId="257"/>
            <ac:picMk id="8" creationId="{0D9D2058-638C-41C6-A67A-BD5AF29BAE53}"/>
          </ac:picMkLst>
        </pc:picChg>
      </pc:sldChg>
      <pc:sldChg chg="modSp">
        <pc:chgData name="Park Sunghwan" userId="8cf89178bfa7823e" providerId="LiveId" clId="{9C8070BC-4C0F-4B9C-81EF-CD1ECC6BEB60}" dt="2020-08-23T23:08:35.484" v="1" actId="20577"/>
        <pc:sldMkLst>
          <pc:docMk/>
          <pc:sldMk cId="467752953" sldId="258"/>
        </pc:sldMkLst>
        <pc:spChg chg="mod">
          <ac:chgData name="Park Sunghwan" userId="8cf89178bfa7823e" providerId="LiveId" clId="{9C8070BC-4C0F-4B9C-81EF-CD1ECC6BEB60}" dt="2020-08-23T23:08:35.484" v="1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 add">
        <pc:chgData name="Park Sunghwan" userId="8cf89178bfa7823e" providerId="LiveId" clId="{9C8070BC-4C0F-4B9C-81EF-CD1ECC6BEB60}" dt="2020-08-24T04:35:44.920" v="6764" actId="20577"/>
        <pc:sldMkLst>
          <pc:docMk/>
          <pc:sldMk cId="1277635046" sldId="268"/>
        </pc:sldMkLst>
        <pc:spChg chg="mod">
          <ac:chgData name="Park Sunghwan" userId="8cf89178bfa7823e" providerId="LiveId" clId="{9C8070BC-4C0F-4B9C-81EF-CD1ECC6BEB60}" dt="2020-08-24T04:35:44.920" v="6764" actId="20577"/>
          <ac:spMkLst>
            <pc:docMk/>
            <pc:sldMk cId="1277635046" sldId="268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3:27.046" v="5472" actId="20577"/>
          <ac:spMkLst>
            <pc:docMk/>
            <pc:sldMk cId="1277635046" sldId="268"/>
            <ac:spMk id="7" creationId="{F0551C25-DC09-4DAB-B4C7-F4AF89C0BC77}"/>
          </ac:spMkLst>
        </pc:spChg>
        <pc:picChg chg="add del mod">
          <ac:chgData name="Park Sunghwan" userId="8cf89178bfa7823e" providerId="LiveId" clId="{9C8070BC-4C0F-4B9C-81EF-CD1ECC6BEB60}" dt="2020-08-23T23:42:31.796" v="2205" actId="478"/>
          <ac:picMkLst>
            <pc:docMk/>
            <pc:sldMk cId="1277635046" sldId="268"/>
            <ac:picMk id="4" creationId="{DC5417BA-D36B-4FF6-88A3-3E1A73E15459}"/>
          </ac:picMkLst>
        </pc:picChg>
        <pc:picChg chg="add mod">
          <ac:chgData name="Park Sunghwan" userId="8cf89178bfa7823e" providerId="LiveId" clId="{9C8070BC-4C0F-4B9C-81EF-CD1ECC6BEB60}" dt="2020-08-24T00:12:35.094" v="3602" actId="1076"/>
          <ac:picMkLst>
            <pc:docMk/>
            <pc:sldMk cId="1277635046" sldId="268"/>
            <ac:picMk id="8" creationId="{8AAA8A09-FA10-4728-ABE4-F2727A15C3D6}"/>
          </ac:picMkLst>
        </pc:picChg>
      </pc:sldChg>
      <pc:sldChg chg="del">
        <pc:chgData name="Park Sunghwan" userId="8cf89178bfa7823e" providerId="LiveId" clId="{9C8070BC-4C0F-4B9C-81EF-CD1ECC6BEB60}" dt="2020-08-23T23:09:22.482" v="18" actId="2696"/>
        <pc:sldMkLst>
          <pc:docMk/>
          <pc:sldMk cId="4093389619" sldId="268"/>
        </pc:sldMkLst>
      </pc:sldChg>
      <pc:sldChg chg="addSp delSp modSp add">
        <pc:chgData name="Park Sunghwan" userId="8cf89178bfa7823e" providerId="LiveId" clId="{9C8070BC-4C0F-4B9C-81EF-CD1ECC6BEB60}" dt="2020-08-24T02:32:55.631" v="6763" actId="207"/>
        <pc:sldMkLst>
          <pc:docMk/>
          <pc:sldMk cId="472283105" sldId="269"/>
        </pc:sldMkLst>
        <pc:spChg chg="add del">
          <ac:chgData name="Park Sunghwan" userId="8cf89178bfa7823e" providerId="LiveId" clId="{9C8070BC-4C0F-4B9C-81EF-CD1ECC6BEB60}" dt="2020-08-24T02:02:17.196" v="5532" actId="478"/>
          <ac:spMkLst>
            <pc:docMk/>
            <pc:sldMk cId="472283105" sldId="269"/>
            <ac:spMk id="5" creationId="{F9FA7E3F-FA25-4039-A862-B5151FF8DC2D}"/>
          </ac:spMkLst>
        </pc:spChg>
        <pc:spChg chg="mod">
          <ac:chgData name="Park Sunghwan" userId="8cf89178bfa7823e" providerId="LiveId" clId="{9C8070BC-4C0F-4B9C-81EF-CD1ECC6BEB60}" dt="2020-08-24T02:13:34.196" v="6079" actId="20577"/>
          <ac:spMkLst>
            <pc:docMk/>
            <pc:sldMk cId="472283105" sldId="269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02:02:18.563" v="5533" actId="478"/>
          <ac:spMkLst>
            <pc:docMk/>
            <pc:sldMk cId="472283105" sldId="269"/>
            <ac:spMk id="7" creationId="{F0551C25-DC09-4DAB-B4C7-F4AF89C0BC77}"/>
          </ac:spMkLst>
        </pc:spChg>
        <pc:spChg chg="add mod">
          <ac:chgData name="Park Sunghwan" userId="8cf89178bfa7823e" providerId="LiveId" clId="{9C8070BC-4C0F-4B9C-81EF-CD1ECC6BEB60}" dt="2020-08-24T02:26:31.196" v="6296" actId="20577"/>
          <ac:spMkLst>
            <pc:docMk/>
            <pc:sldMk cId="472283105" sldId="269"/>
            <ac:spMk id="8" creationId="{15D86E88-7ED9-4B6D-9EA0-D73AC72F2A78}"/>
          </ac:spMkLst>
        </pc:spChg>
        <pc:spChg chg="add mod">
          <ac:chgData name="Park Sunghwan" userId="8cf89178bfa7823e" providerId="LiveId" clId="{9C8070BC-4C0F-4B9C-81EF-CD1ECC6BEB60}" dt="2020-08-24T02:26:41.992" v="6301" actId="1076"/>
          <ac:spMkLst>
            <pc:docMk/>
            <pc:sldMk cId="472283105" sldId="269"/>
            <ac:spMk id="11" creationId="{1A5DC9F9-27D4-46BA-A8DA-51822D8FA5C7}"/>
          </ac:spMkLst>
        </pc:spChg>
        <pc:spChg chg="add mod">
          <ac:chgData name="Park Sunghwan" userId="8cf89178bfa7823e" providerId="LiveId" clId="{9C8070BC-4C0F-4B9C-81EF-CD1ECC6BEB60}" dt="2020-08-24T02:32:55.631" v="6763" actId="207"/>
          <ac:spMkLst>
            <pc:docMk/>
            <pc:sldMk cId="472283105" sldId="269"/>
            <ac:spMk id="12" creationId="{CF08BDFB-5392-4BAA-8A8F-F4EA49D702EB}"/>
          </ac:spMkLst>
        </pc:spChg>
        <pc:picChg chg="add mod">
          <ac:chgData name="Park Sunghwan" userId="8cf89178bfa7823e" providerId="LiveId" clId="{9C8070BC-4C0F-4B9C-81EF-CD1ECC6BEB60}" dt="2020-08-24T02:26:37.232" v="6299" actId="1076"/>
          <ac:picMkLst>
            <pc:docMk/>
            <pc:sldMk cId="472283105" sldId="269"/>
            <ac:picMk id="4" creationId="{DD726A15-1D17-41CE-B477-7D03244A0495}"/>
          </ac:picMkLst>
        </pc:picChg>
        <pc:picChg chg="add mod">
          <ac:chgData name="Park Sunghwan" userId="8cf89178bfa7823e" providerId="LiveId" clId="{9C8070BC-4C0F-4B9C-81EF-CD1ECC6BEB60}" dt="2020-08-24T02:26:38.960" v="6300" actId="1076"/>
          <ac:picMkLst>
            <pc:docMk/>
            <pc:sldMk cId="472283105" sldId="269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3.132" v="19" actId="2696"/>
        <pc:sldMkLst>
          <pc:docMk/>
          <pc:sldMk cId="3212482227" sldId="270"/>
        </pc:sldMkLst>
      </pc:sldChg>
      <pc:sldChg chg="addSp modSp add ord">
        <pc:chgData name="Park Sunghwan" userId="8cf89178bfa7823e" providerId="LiveId" clId="{9C8070BC-4C0F-4B9C-81EF-CD1ECC6BEB60}" dt="2020-08-24T00:45:56.247" v="5528" actId="1076"/>
        <pc:sldMkLst>
          <pc:docMk/>
          <pc:sldMk cId="3770816259" sldId="270"/>
        </pc:sldMkLst>
        <pc:spChg chg="mod">
          <ac:chgData name="Park Sunghwan" userId="8cf89178bfa7823e" providerId="LiveId" clId="{9C8070BC-4C0F-4B9C-81EF-CD1ECC6BEB60}" dt="2020-08-24T00:45:09.766" v="5495" actId="20577"/>
          <ac:spMkLst>
            <pc:docMk/>
            <pc:sldMk cId="3770816259" sldId="270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00:45:45.048" v="5525" actId="113"/>
          <ac:spMkLst>
            <pc:docMk/>
            <pc:sldMk cId="3770816259" sldId="270"/>
            <ac:spMk id="7" creationId="{F0551C25-DC09-4DAB-B4C7-F4AF89C0BC77}"/>
          </ac:spMkLst>
        </pc:spChg>
        <pc:picChg chg="add mod">
          <ac:chgData name="Park Sunghwan" userId="8cf89178bfa7823e" providerId="LiveId" clId="{9C8070BC-4C0F-4B9C-81EF-CD1ECC6BEB60}" dt="2020-08-24T00:45:56.247" v="5528" actId="1076"/>
          <ac:picMkLst>
            <pc:docMk/>
            <pc:sldMk cId="3770816259" sldId="270"/>
            <ac:picMk id="4" creationId="{D7F6D92A-6C10-4DDB-9A0E-8AF53BF04EA4}"/>
          </ac:picMkLst>
        </pc:picChg>
      </pc:sldChg>
      <pc:sldChg chg="del">
        <pc:chgData name="Park Sunghwan" userId="8cf89178bfa7823e" providerId="LiveId" clId="{9C8070BC-4C0F-4B9C-81EF-CD1ECC6BEB60}" dt="2020-08-23T23:09:24.263" v="20" actId="2696"/>
        <pc:sldMkLst>
          <pc:docMk/>
          <pc:sldMk cId="2860498144" sldId="271"/>
        </pc:sldMkLst>
      </pc:sldChg>
      <pc:sldChg chg="addSp delSp modSp add del">
        <pc:chgData name="Park Sunghwan" userId="8cf89178bfa7823e" providerId="LiveId" clId="{9C8070BC-4C0F-4B9C-81EF-CD1ECC6BEB60}" dt="2020-08-24T10:08:03.866" v="8667" actId="2696"/>
        <pc:sldMkLst>
          <pc:docMk/>
          <pc:sldMk cId="3149385880" sldId="271"/>
        </pc:sldMkLst>
        <pc:spChg chg="mod">
          <ac:chgData name="Park Sunghwan" userId="8cf89178bfa7823e" providerId="LiveId" clId="{9C8070BC-4C0F-4B9C-81EF-CD1ECC6BEB60}" dt="2020-08-24T09:53:27.744" v="6874"/>
          <ac:spMkLst>
            <pc:docMk/>
            <pc:sldMk cId="3149385880" sldId="271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07:43.718" v="8664" actId="20577"/>
          <ac:spMkLst>
            <pc:docMk/>
            <pc:sldMk cId="3149385880" sldId="271"/>
            <ac:spMk id="8" creationId="{15D86E88-7ED9-4B6D-9EA0-D73AC72F2A78}"/>
          </ac:spMkLst>
        </pc:spChg>
        <pc:spChg chg="del mod">
          <ac:chgData name="Park Sunghwan" userId="8cf89178bfa7823e" providerId="LiveId" clId="{9C8070BC-4C0F-4B9C-81EF-CD1ECC6BEB60}" dt="2020-08-24T10:05:29.887" v="8631" actId="478"/>
          <ac:spMkLst>
            <pc:docMk/>
            <pc:sldMk cId="3149385880" sldId="271"/>
            <ac:spMk id="11" creationId="{1A5DC9F9-27D4-46BA-A8DA-51822D8FA5C7}"/>
          </ac:spMkLst>
        </pc:spChg>
        <pc:spChg chg="del mod">
          <ac:chgData name="Park Sunghwan" userId="8cf89178bfa7823e" providerId="LiveId" clId="{9C8070BC-4C0F-4B9C-81EF-CD1ECC6BEB60}" dt="2020-08-24T10:05:28.047" v="8629" actId="478"/>
          <ac:spMkLst>
            <pc:docMk/>
            <pc:sldMk cId="3149385880" sldId="271"/>
            <ac:spMk id="12" creationId="{CF08BDFB-5392-4BAA-8A8F-F4EA49D702EB}"/>
          </ac:spMkLst>
        </pc:spChg>
        <pc:picChg chg="del">
          <ac:chgData name="Park Sunghwan" userId="8cf89178bfa7823e" providerId="LiveId" clId="{9C8070BC-4C0F-4B9C-81EF-CD1ECC6BEB60}" dt="2020-08-24T09:53:18.169" v="6873" actId="478"/>
          <ac:picMkLst>
            <pc:docMk/>
            <pc:sldMk cId="3149385880" sldId="271"/>
            <ac:picMk id="4" creationId="{DD726A15-1D17-41CE-B477-7D03244A0495}"/>
          </ac:picMkLst>
        </pc:picChg>
        <pc:picChg chg="add del mod">
          <ac:chgData name="Park Sunghwan" userId="8cf89178bfa7823e" providerId="LiveId" clId="{9C8070BC-4C0F-4B9C-81EF-CD1ECC6BEB60}" dt="2020-08-24T10:05:25.158" v="8628" actId="478"/>
          <ac:picMkLst>
            <pc:docMk/>
            <pc:sldMk cId="3149385880" sldId="271"/>
            <ac:picMk id="5" creationId="{D640E140-C6D5-4728-9B40-FEC718DC51A0}"/>
          </ac:picMkLst>
        </pc:picChg>
        <pc:picChg chg="del mod">
          <ac:chgData name="Park Sunghwan" userId="8cf89178bfa7823e" providerId="LiveId" clId="{9C8070BC-4C0F-4B9C-81EF-CD1ECC6BEB60}" dt="2020-08-24T10:05:29.126" v="8630" actId="478"/>
          <ac:picMkLst>
            <pc:docMk/>
            <pc:sldMk cId="3149385880" sldId="271"/>
            <ac:picMk id="10" creationId="{26684D6E-0243-4E58-8CB2-2B29FC51E282}"/>
          </ac:picMkLst>
        </pc:picChg>
      </pc:sldChg>
      <pc:sldChg chg="del">
        <pc:chgData name="Park Sunghwan" userId="8cf89178bfa7823e" providerId="LiveId" clId="{9C8070BC-4C0F-4B9C-81EF-CD1ECC6BEB60}" dt="2020-08-23T23:09:25.094" v="21" actId="2696"/>
        <pc:sldMkLst>
          <pc:docMk/>
          <pc:sldMk cId="3537135482" sldId="272"/>
        </pc:sldMkLst>
      </pc:sldChg>
      <pc:sldChg chg="modSp add">
        <pc:chgData name="Park Sunghwan" userId="8cf89178bfa7823e" providerId="LiveId" clId="{9C8070BC-4C0F-4B9C-81EF-CD1ECC6BEB60}" dt="2020-08-24T10:08:00.846" v="8666" actId="113"/>
        <pc:sldMkLst>
          <pc:docMk/>
          <pc:sldMk cId="3874624690" sldId="272"/>
        </pc:sldMkLst>
        <pc:spChg chg="mod">
          <ac:chgData name="Park Sunghwan" userId="8cf89178bfa7823e" providerId="LiveId" clId="{9C8070BC-4C0F-4B9C-81EF-CD1ECC6BEB60}" dt="2020-08-24T10:08:00.846" v="8666" actId="113"/>
          <ac:spMkLst>
            <pc:docMk/>
            <pc:sldMk cId="3874624690" sldId="272"/>
            <ac:spMk id="8" creationId="{15D86E88-7ED9-4B6D-9EA0-D73AC72F2A78}"/>
          </ac:spMkLst>
        </pc:spChg>
      </pc:sldChg>
      <pc:sldChg chg="addSp modSp add">
        <pc:chgData name="Park Sunghwan" userId="8cf89178bfa7823e" providerId="LiveId" clId="{9C8070BC-4C0F-4B9C-81EF-CD1ECC6BEB60}" dt="2020-08-24T10:31:53.694" v="11206" actId="1076"/>
        <pc:sldMkLst>
          <pc:docMk/>
          <pc:sldMk cId="4136923759" sldId="273"/>
        </pc:sldMkLst>
        <pc:spChg chg="mod">
          <ac:chgData name="Park Sunghwan" userId="8cf89178bfa7823e" providerId="LiveId" clId="{9C8070BC-4C0F-4B9C-81EF-CD1ECC6BEB60}" dt="2020-08-24T10:31:51.657" v="11205" actId="20577"/>
          <ac:spMkLst>
            <pc:docMk/>
            <pc:sldMk cId="4136923759" sldId="273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0:31:53.694" v="11206" actId="1076"/>
          <ac:picMkLst>
            <pc:docMk/>
            <pc:sldMk cId="4136923759" sldId="273"/>
            <ac:picMk id="3" creationId="{BC82E4AA-DB09-4E94-AACA-898E23903716}"/>
          </ac:picMkLst>
        </pc:picChg>
      </pc:sldChg>
      <pc:sldChg chg="addSp delSp modSp add ord">
        <pc:chgData name="Park Sunghwan" userId="8cf89178bfa7823e" providerId="LiveId" clId="{9C8070BC-4C0F-4B9C-81EF-CD1ECC6BEB60}" dt="2020-08-24T10:34:45.723" v="11274" actId="478"/>
        <pc:sldMkLst>
          <pc:docMk/>
          <pc:sldMk cId="1299228451" sldId="274"/>
        </pc:sldMkLst>
        <pc:spChg chg="mod">
          <ac:chgData name="Park Sunghwan" userId="8cf89178bfa7823e" providerId="LiveId" clId="{9C8070BC-4C0F-4B9C-81EF-CD1ECC6BEB60}" dt="2020-08-24T10:10:11.775" v="8875"/>
          <ac:spMkLst>
            <pc:docMk/>
            <pc:sldMk cId="1299228451" sldId="274"/>
            <ac:spMk id="6" creationId="{D15F0F23-7CFF-764D-9EAD-0C93AEA96C49}"/>
          </ac:spMkLst>
        </pc:spChg>
        <pc:spChg chg="add del mod">
          <ac:chgData name="Park Sunghwan" userId="8cf89178bfa7823e" providerId="LiveId" clId="{9C8070BC-4C0F-4B9C-81EF-CD1ECC6BEB60}" dt="2020-08-24T10:30:44.706" v="11159" actId="767"/>
          <ac:spMkLst>
            <pc:docMk/>
            <pc:sldMk cId="1299228451" sldId="274"/>
            <ac:spMk id="7" creationId="{7F9D6BDF-3840-4393-929A-E054BEC38A0B}"/>
          </ac:spMkLst>
        </pc:spChg>
        <pc:spChg chg="mod">
          <ac:chgData name="Park Sunghwan" userId="8cf89178bfa7823e" providerId="LiveId" clId="{9C8070BC-4C0F-4B9C-81EF-CD1ECC6BEB60}" dt="2020-08-24T10:18:03.487" v="10433"/>
          <ac:spMkLst>
            <pc:docMk/>
            <pc:sldMk cId="1299228451" sldId="274"/>
            <ac:spMk id="8" creationId="{15D86E88-7ED9-4B6D-9EA0-D73AC72F2A78}"/>
          </ac:spMkLst>
        </pc:spChg>
        <pc:spChg chg="add del mod">
          <ac:chgData name="Park Sunghwan" userId="8cf89178bfa7823e" providerId="LiveId" clId="{9C8070BC-4C0F-4B9C-81EF-CD1ECC6BEB60}" dt="2020-08-24T10:11:13.526" v="8891" actId="478"/>
          <ac:spMkLst>
            <pc:docMk/>
            <pc:sldMk cId="1299228451" sldId="274"/>
            <ac:spMk id="9" creationId="{81672675-25C7-44DE-9E9C-4DC491492BA3}"/>
          </ac:spMkLst>
        </pc:spChg>
        <pc:spChg chg="add del mod">
          <ac:chgData name="Park Sunghwan" userId="8cf89178bfa7823e" providerId="LiveId" clId="{9C8070BC-4C0F-4B9C-81EF-CD1ECC6BEB60}" dt="2020-08-24T10:34:45.723" v="11274" actId="478"/>
          <ac:spMkLst>
            <pc:docMk/>
            <pc:sldMk cId="1299228451" sldId="274"/>
            <ac:spMk id="10" creationId="{9D1EDB2B-F7B2-457F-BA85-6EA602F9812C}"/>
          </ac:spMkLst>
        </pc:spChg>
        <pc:picChg chg="del">
          <ac:chgData name="Park Sunghwan" userId="8cf89178bfa7823e" providerId="LiveId" clId="{9C8070BC-4C0F-4B9C-81EF-CD1ECC6BEB60}" dt="2020-08-24T10:10:28.821" v="8877" actId="478"/>
          <ac:picMkLst>
            <pc:docMk/>
            <pc:sldMk cId="1299228451" sldId="274"/>
            <ac:picMk id="3" creationId="{BC82E4AA-DB09-4E94-AACA-898E23903716}"/>
          </ac:picMkLst>
        </pc:picChg>
        <pc:picChg chg="add mod">
          <ac:chgData name="Park Sunghwan" userId="8cf89178bfa7823e" providerId="LiveId" clId="{9C8070BC-4C0F-4B9C-81EF-CD1ECC6BEB60}" dt="2020-08-24T10:20:04.865" v="10435" actId="1076"/>
          <ac:picMkLst>
            <pc:docMk/>
            <pc:sldMk cId="1299228451" sldId="274"/>
            <ac:picMk id="5" creationId="{F8E99B58-C0AE-4377-8B2C-1EE6138053A6}"/>
          </ac:picMkLst>
        </pc:picChg>
      </pc:sldChg>
      <pc:sldChg chg="delSp modSp add">
        <pc:chgData name="Park Sunghwan" userId="8cf89178bfa7823e" providerId="LiveId" clId="{9C8070BC-4C0F-4B9C-81EF-CD1ECC6BEB60}" dt="2020-08-24T10:33:02.670" v="11273" actId="12"/>
        <pc:sldMkLst>
          <pc:docMk/>
          <pc:sldMk cId="2985338793" sldId="275"/>
        </pc:sldMkLst>
        <pc:spChg chg="mod">
          <ac:chgData name="Park Sunghwan" userId="8cf89178bfa7823e" providerId="LiveId" clId="{9C8070BC-4C0F-4B9C-81EF-CD1ECC6BEB60}" dt="2020-08-24T10:32:14.119" v="11226" actId="20577"/>
          <ac:spMkLst>
            <pc:docMk/>
            <pc:sldMk cId="2985338793" sldId="275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33:02.670" v="11273" actId="12"/>
          <ac:spMkLst>
            <pc:docMk/>
            <pc:sldMk cId="2985338793" sldId="275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10:32:33.370" v="11249" actId="478"/>
          <ac:picMkLst>
            <pc:docMk/>
            <pc:sldMk cId="2985338793" sldId="275"/>
            <ac:picMk id="3" creationId="{BC82E4AA-DB09-4E94-AACA-898E23903716}"/>
          </ac:picMkLst>
        </pc:picChg>
      </pc:sldChg>
      <pc:sldChg chg="modSp add">
        <pc:chgData name="Park Sunghwan" userId="8cf89178bfa7823e" providerId="LiveId" clId="{9C8070BC-4C0F-4B9C-81EF-CD1ECC6BEB60}" dt="2020-08-24T10:41:43.955" v="12394" actId="12"/>
        <pc:sldMkLst>
          <pc:docMk/>
          <pc:sldMk cId="223714060" sldId="276"/>
        </pc:sldMkLst>
        <pc:spChg chg="mod">
          <ac:chgData name="Park Sunghwan" userId="8cf89178bfa7823e" providerId="LiveId" clId="{9C8070BC-4C0F-4B9C-81EF-CD1ECC6BEB60}" dt="2020-08-24T10:35:05.939" v="11290" actId="20577"/>
          <ac:spMkLst>
            <pc:docMk/>
            <pc:sldMk cId="223714060" sldId="276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0:41:43.955" v="12394" actId="12"/>
          <ac:spMkLst>
            <pc:docMk/>
            <pc:sldMk cId="223714060" sldId="276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12:02:24.063" v="13375"/>
        <pc:sldMkLst>
          <pc:docMk/>
          <pc:sldMk cId="3166177165" sldId="277"/>
        </pc:sldMkLst>
        <pc:spChg chg="add del">
          <ac:chgData name="Park Sunghwan" userId="8cf89178bfa7823e" providerId="LiveId" clId="{9C8070BC-4C0F-4B9C-81EF-CD1ECC6BEB60}" dt="2020-08-24T11:59:31.481" v="13319"/>
          <ac:spMkLst>
            <pc:docMk/>
            <pc:sldMk cId="3166177165" sldId="277"/>
            <ac:spMk id="3" creationId="{2C6FFD97-F1E7-4F3E-A557-D65F3AC8CA22}"/>
          </ac:spMkLst>
        </pc:spChg>
        <pc:spChg chg="mod">
          <ac:chgData name="Park Sunghwan" userId="8cf89178bfa7823e" providerId="LiveId" clId="{9C8070BC-4C0F-4B9C-81EF-CD1ECC6BEB60}" dt="2020-08-24T11:21:59.694" v="12417" actId="20577"/>
          <ac:spMkLst>
            <pc:docMk/>
            <pc:sldMk cId="3166177165" sldId="277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12:02:24.063" v="13375"/>
          <ac:spMkLst>
            <pc:docMk/>
            <pc:sldMk cId="3166177165" sldId="277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11:59:42.159" v="13322" actId="1076"/>
          <ac:picMkLst>
            <pc:docMk/>
            <pc:sldMk cId="3166177165" sldId="277"/>
            <ac:picMk id="4" creationId="{4BE7F056-5FCA-478C-9A13-D5CFCA5E0D32}"/>
          </ac:picMkLst>
        </pc:picChg>
      </pc:sldChg>
      <pc:sldChg chg="addSp delSp modSp add">
        <pc:chgData name="Park Sunghwan" userId="8cf89178bfa7823e" providerId="LiveId" clId="{9C8070BC-4C0F-4B9C-81EF-CD1ECC6BEB60}" dt="2020-08-24T12:01:57.277" v="13372"/>
        <pc:sldMkLst>
          <pc:docMk/>
          <pc:sldMk cId="1218802009" sldId="278"/>
        </pc:sldMkLst>
        <pc:spChg chg="add del mod">
          <ac:chgData name="Park Sunghwan" userId="8cf89178bfa7823e" providerId="LiveId" clId="{9C8070BC-4C0F-4B9C-81EF-CD1ECC6BEB60}" dt="2020-08-24T12:01:57.277" v="13372"/>
          <ac:spMkLst>
            <pc:docMk/>
            <pc:sldMk cId="1218802009" sldId="278"/>
            <ac:spMk id="3" creationId="{37BAB56D-6BF4-468B-8DD6-BBAB3A799D42}"/>
          </ac:spMkLst>
        </pc:spChg>
        <pc:spChg chg="mod">
          <ac:chgData name="Park Sunghwan" userId="8cf89178bfa7823e" providerId="LiveId" clId="{9C8070BC-4C0F-4B9C-81EF-CD1ECC6BEB60}" dt="2020-08-24T12:01:55.053" v="13370" actId="113"/>
          <ac:spMkLst>
            <pc:docMk/>
            <pc:sldMk cId="1218802009" sldId="278"/>
            <ac:spMk id="8" creationId="{15D86E88-7ED9-4B6D-9EA0-D73AC72F2A78}"/>
          </ac:spMkLst>
        </pc:spChg>
      </pc:sldChg>
      <pc:sldChg chg="addSp delSp modSp add">
        <pc:chgData name="Park Sunghwan" userId="8cf89178bfa7823e" providerId="LiveId" clId="{9C8070BC-4C0F-4B9C-81EF-CD1ECC6BEB60}" dt="2020-08-24T23:32:34.371" v="17766" actId="20577"/>
        <pc:sldMkLst>
          <pc:docMk/>
          <pc:sldMk cId="893752287" sldId="283"/>
        </pc:sldMkLst>
        <pc:spChg chg="mod">
          <ac:chgData name="Park Sunghwan" userId="8cf89178bfa7823e" providerId="LiveId" clId="{9C8070BC-4C0F-4B9C-81EF-CD1ECC6BEB60}" dt="2020-08-24T23:32:34.371" v="17766" actId="20577"/>
          <ac:spMkLst>
            <pc:docMk/>
            <pc:sldMk cId="893752287" sldId="283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23:44.302" v="16757" actId="20577"/>
          <ac:spMkLst>
            <pc:docMk/>
            <pc:sldMk cId="893752287" sldId="283"/>
            <ac:spMk id="8" creationId="{15D86E88-7ED9-4B6D-9EA0-D73AC72F2A78}"/>
          </ac:spMkLst>
        </pc:spChg>
        <pc:picChg chg="del">
          <ac:chgData name="Park Sunghwan" userId="8cf89178bfa7823e" providerId="LiveId" clId="{9C8070BC-4C0F-4B9C-81EF-CD1ECC6BEB60}" dt="2020-08-24T23:08:30.175" v="13935" actId="478"/>
          <ac:picMkLst>
            <pc:docMk/>
            <pc:sldMk cId="893752287" sldId="283"/>
            <ac:picMk id="4" creationId="{00E75E40-9267-4829-96F5-B80B701332C1}"/>
          </ac:picMkLst>
        </pc:picChg>
        <pc:picChg chg="add del mod">
          <ac:chgData name="Park Sunghwan" userId="8cf89178bfa7823e" providerId="LiveId" clId="{9C8070BC-4C0F-4B9C-81EF-CD1ECC6BEB60}" dt="2020-08-24T23:24:25.055" v="16763" actId="478"/>
          <ac:picMkLst>
            <pc:docMk/>
            <pc:sldMk cId="893752287" sldId="283"/>
            <ac:picMk id="5" creationId="{D798CF51-CA3E-4C46-8157-C7E147BE4BAC}"/>
          </ac:picMkLst>
        </pc:picChg>
      </pc:sldChg>
      <pc:sldChg chg="modSp add">
        <pc:chgData name="Park Sunghwan" userId="8cf89178bfa7823e" providerId="LiveId" clId="{9C8070BC-4C0F-4B9C-81EF-CD1ECC6BEB60}" dt="2020-08-24T23:43:22.679" v="18742" actId="20577"/>
        <pc:sldMkLst>
          <pc:docMk/>
          <pc:sldMk cId="3457172696" sldId="284"/>
        </pc:sldMkLst>
        <pc:spChg chg="mod">
          <ac:chgData name="Park Sunghwan" userId="8cf89178bfa7823e" providerId="LiveId" clId="{9C8070BC-4C0F-4B9C-81EF-CD1ECC6BEB60}" dt="2020-08-24T23:32:05.384" v="17740" actId="20577"/>
          <ac:spMkLst>
            <pc:docMk/>
            <pc:sldMk cId="3457172696" sldId="284"/>
            <ac:spMk id="6" creationId="{D15F0F23-7CFF-764D-9EAD-0C93AEA96C49}"/>
          </ac:spMkLst>
        </pc:spChg>
        <pc:spChg chg="mod">
          <ac:chgData name="Park Sunghwan" userId="8cf89178bfa7823e" providerId="LiveId" clId="{9C8070BC-4C0F-4B9C-81EF-CD1ECC6BEB60}" dt="2020-08-24T23:43:22.679" v="18742" actId="20577"/>
          <ac:spMkLst>
            <pc:docMk/>
            <pc:sldMk cId="3457172696" sldId="284"/>
            <ac:spMk id="8" creationId="{15D86E88-7ED9-4B6D-9EA0-D73AC72F2A78}"/>
          </ac:spMkLst>
        </pc:spChg>
      </pc:sldChg>
      <pc:sldChg chg="delSp modSp add">
        <pc:chgData name="Park Sunghwan" userId="8cf89178bfa7823e" providerId="LiveId" clId="{9C8070BC-4C0F-4B9C-81EF-CD1ECC6BEB60}" dt="2020-08-24T23:32:21.755" v="17758" actId="20577"/>
        <pc:sldMkLst>
          <pc:docMk/>
          <pc:sldMk cId="3428354646" sldId="285"/>
        </pc:sldMkLst>
        <pc:spChg chg="mod">
          <ac:chgData name="Park Sunghwan" userId="8cf89178bfa7823e" providerId="LiveId" clId="{9C8070BC-4C0F-4B9C-81EF-CD1ECC6BEB60}" dt="2020-08-24T23:32:21.755" v="17758" actId="20577"/>
          <ac:spMkLst>
            <pc:docMk/>
            <pc:sldMk cId="3428354646" sldId="285"/>
            <ac:spMk id="6" creationId="{D15F0F23-7CFF-764D-9EAD-0C93AEA96C49}"/>
          </ac:spMkLst>
        </pc:spChg>
        <pc:spChg chg="del">
          <ac:chgData name="Park Sunghwan" userId="8cf89178bfa7823e" providerId="LiveId" clId="{9C8070BC-4C0F-4B9C-81EF-CD1ECC6BEB60}" dt="2020-08-24T23:25:15.853" v="16792" actId="478"/>
          <ac:spMkLst>
            <pc:docMk/>
            <pc:sldMk cId="3428354646" sldId="285"/>
            <ac:spMk id="8" creationId="{15D86E88-7ED9-4B6D-9EA0-D73AC72F2A78}"/>
          </ac:spMkLst>
        </pc:spChg>
        <pc:picChg chg="mod">
          <ac:chgData name="Park Sunghwan" userId="8cf89178bfa7823e" providerId="LiveId" clId="{9C8070BC-4C0F-4B9C-81EF-CD1ECC6BEB60}" dt="2020-08-24T23:25:21.798" v="16797" actId="1076"/>
          <ac:picMkLst>
            <pc:docMk/>
            <pc:sldMk cId="3428354646" sldId="285"/>
            <ac:picMk id="5" creationId="{D798CF51-CA3E-4C46-8157-C7E147BE4BAC}"/>
          </ac:picMkLst>
        </pc:picChg>
      </pc:sldChg>
      <pc:sldChg chg="delSp add del">
        <pc:chgData name="Park Sunghwan" userId="8cf89178bfa7823e" providerId="LiveId" clId="{9C8070BC-4C0F-4B9C-81EF-CD1ECC6BEB60}" dt="2020-08-24T23:25:03.067" v="16782" actId="2696"/>
        <pc:sldMkLst>
          <pc:docMk/>
          <pc:sldMk cId="649408013" sldId="286"/>
        </pc:sldMkLst>
        <pc:spChg chg="del">
          <ac:chgData name="Park Sunghwan" userId="8cf89178bfa7823e" providerId="LiveId" clId="{9C8070BC-4C0F-4B9C-81EF-CD1ECC6BEB60}" dt="2020-08-24T23:24:50.152" v="16779" actId="478"/>
          <ac:spMkLst>
            <pc:docMk/>
            <pc:sldMk cId="649408013" sldId="286"/>
            <ac:spMk id="8" creationId="{15D86E88-7ED9-4B6D-9EA0-D73AC72F2A78}"/>
          </ac:spMkLst>
        </pc:spChg>
      </pc:sldChg>
      <pc:sldChg chg="modSp add del">
        <pc:chgData name="Park Sunghwan" userId="8cf89178bfa7823e" providerId="LiveId" clId="{9C8070BC-4C0F-4B9C-81EF-CD1ECC6BEB60}" dt="2020-08-24T23:32:37.860" v="17767" actId="2696"/>
        <pc:sldMkLst>
          <pc:docMk/>
          <pc:sldMk cId="989342762" sldId="286"/>
        </pc:sldMkLst>
        <pc:spChg chg="mod">
          <ac:chgData name="Park Sunghwan" userId="8cf89178bfa7823e" providerId="LiveId" clId="{9C8070BC-4C0F-4B9C-81EF-CD1ECC6BEB60}" dt="2020-08-24T23:32:14.859" v="17742" actId="14100"/>
          <ac:spMkLst>
            <pc:docMk/>
            <pc:sldMk cId="989342762" sldId="286"/>
            <ac:spMk id="6" creationId="{D15F0F23-7CFF-764D-9EAD-0C93AEA96C49}"/>
          </ac:spMkLst>
        </pc:spChg>
      </pc:sldChg>
      <pc:sldChg chg="addSp delSp modSp add">
        <pc:chgData name="Park Sunghwan" userId="8cf89178bfa7823e" providerId="LiveId" clId="{9C8070BC-4C0F-4B9C-81EF-CD1ECC6BEB60}" dt="2020-08-24T23:47:38.979" v="18801" actId="1076"/>
        <pc:sldMkLst>
          <pc:docMk/>
          <pc:sldMk cId="1945250075" sldId="286"/>
        </pc:sldMkLst>
        <pc:spChg chg="add del">
          <ac:chgData name="Park Sunghwan" userId="8cf89178bfa7823e" providerId="LiveId" clId="{9C8070BC-4C0F-4B9C-81EF-CD1ECC6BEB60}" dt="2020-08-24T23:35:42.187" v="17936"/>
          <ac:spMkLst>
            <pc:docMk/>
            <pc:sldMk cId="1945250075" sldId="286"/>
            <ac:spMk id="5" creationId="{F9AC75A1-3CC0-429A-B890-26A02DBA170D}"/>
          </ac:spMkLst>
        </pc:spChg>
        <pc:spChg chg="mod">
          <ac:chgData name="Park Sunghwan" userId="8cf89178bfa7823e" providerId="LiveId" clId="{9C8070BC-4C0F-4B9C-81EF-CD1ECC6BEB60}" dt="2020-08-24T23:47:20.364" v="18788" actId="20577"/>
          <ac:spMkLst>
            <pc:docMk/>
            <pc:sldMk cId="1945250075" sldId="286"/>
            <ac:spMk id="6" creationId="{D15F0F23-7CFF-764D-9EAD-0C93AEA96C49}"/>
          </ac:spMkLst>
        </pc:spChg>
        <pc:spChg chg="del mod">
          <ac:chgData name="Park Sunghwan" userId="8cf89178bfa7823e" providerId="LiveId" clId="{9C8070BC-4C0F-4B9C-81EF-CD1ECC6BEB60}" dt="2020-08-24T23:33:09.052" v="17770" actId="478"/>
          <ac:spMkLst>
            <pc:docMk/>
            <pc:sldMk cId="1945250075" sldId="286"/>
            <ac:spMk id="8" creationId="{15D86E88-7ED9-4B6D-9EA0-D73AC72F2A78}"/>
          </ac:spMkLst>
        </pc:spChg>
        <pc:picChg chg="add mod">
          <ac:chgData name="Park Sunghwan" userId="8cf89178bfa7823e" providerId="LiveId" clId="{9C8070BC-4C0F-4B9C-81EF-CD1ECC6BEB60}" dt="2020-08-24T23:47:28.915" v="18796" actId="1076"/>
          <ac:picMkLst>
            <pc:docMk/>
            <pc:sldMk cId="1945250075" sldId="286"/>
            <ac:picMk id="4" creationId="{C7B3CEB2-38FB-4745-BEFB-EEE191DBCEB4}"/>
          </ac:picMkLst>
        </pc:picChg>
        <pc:picChg chg="add mod">
          <ac:chgData name="Park Sunghwan" userId="8cf89178bfa7823e" providerId="LiveId" clId="{9C8070BC-4C0F-4B9C-81EF-CD1ECC6BEB60}" dt="2020-08-24T23:47:38.979" v="18801" actId="1076"/>
          <ac:picMkLst>
            <pc:docMk/>
            <pc:sldMk cId="1945250075" sldId="286"/>
            <ac:picMk id="9" creationId="{EAB77A6F-B060-42FF-B150-CEA1AC58ABB9}"/>
          </ac:picMkLst>
        </pc:picChg>
      </pc:sldChg>
      <pc:sldChg chg="addSp delSp modSp add ord">
        <pc:chgData name="Park Sunghwan" userId="8cf89178bfa7823e" providerId="LiveId" clId="{9C8070BC-4C0F-4B9C-81EF-CD1ECC6BEB60}" dt="2020-08-24T23:46:48.325" v="18743"/>
        <pc:sldMkLst>
          <pc:docMk/>
          <pc:sldMk cId="3185938134" sldId="287"/>
        </pc:sldMkLst>
        <pc:spChg chg="add mod">
          <ac:chgData name="Park Sunghwan" userId="8cf89178bfa7823e" providerId="LiveId" clId="{9C8070BC-4C0F-4B9C-81EF-CD1ECC6BEB60}" dt="2020-08-24T23:36:02.951" v="17947" actId="20577"/>
          <ac:spMkLst>
            <pc:docMk/>
            <pc:sldMk cId="3185938134" sldId="287"/>
            <ac:spMk id="5" creationId="{2A3A3168-5DD1-401B-BB9A-6F0516FE2E0F}"/>
          </ac:spMkLst>
        </pc:spChg>
        <pc:picChg chg="del">
          <ac:chgData name="Park Sunghwan" userId="8cf89178bfa7823e" providerId="LiveId" clId="{9C8070BC-4C0F-4B9C-81EF-CD1ECC6BEB60}" dt="2020-08-24T23:35:47.402" v="17939" actId="478"/>
          <ac:picMkLst>
            <pc:docMk/>
            <pc:sldMk cId="3185938134" sldId="287"/>
            <ac:picMk id="4" creationId="{C7B3CEB2-38FB-4745-BEFB-EEE191DBCEB4}"/>
          </ac:picMkLst>
        </pc:picChg>
      </pc:sldChg>
      <pc:sldChg chg="addSp delSp modSp add del">
        <pc:chgData name="Park Sunghwan" userId="8cf89178bfa7823e" providerId="LiveId" clId="{9C8070BC-4C0F-4B9C-81EF-CD1ECC6BEB60}" dt="2020-08-24T23:35:41.094" v="17935"/>
        <pc:sldMkLst>
          <pc:docMk/>
          <pc:sldMk cId="3708316279" sldId="287"/>
        </pc:sldMkLst>
        <pc:spChg chg="mod">
          <ac:chgData name="Park Sunghwan" userId="8cf89178bfa7823e" providerId="LiveId" clId="{9C8070BC-4C0F-4B9C-81EF-CD1ECC6BEB60}" dt="2020-08-24T23:35:40.546" v="17934" actId="1076"/>
          <ac:spMkLst>
            <pc:docMk/>
            <pc:sldMk cId="3708316279" sldId="287"/>
            <ac:spMk id="5" creationId="{F9AC75A1-3CC0-429A-B890-26A02DBA170D}"/>
          </ac:spMkLst>
        </pc:spChg>
        <pc:picChg chg="add del">
          <ac:chgData name="Park Sunghwan" userId="8cf89178bfa7823e" providerId="LiveId" clId="{9C8070BC-4C0F-4B9C-81EF-CD1ECC6BEB60}" dt="2020-08-24T23:35:39.916" v="17933" actId="478"/>
          <ac:picMkLst>
            <pc:docMk/>
            <pc:sldMk cId="3708316279" sldId="287"/>
            <ac:picMk id="4" creationId="{C7B3CEB2-38FB-4745-BEFB-EEE191DBCEB4}"/>
          </ac:picMkLst>
        </pc:picChg>
      </pc:sldChg>
      <pc:sldChg chg="add del">
        <pc:chgData name="Park Sunghwan" userId="8cf89178bfa7823e" providerId="LiveId" clId="{9C8070BC-4C0F-4B9C-81EF-CD1ECC6BEB60}" dt="2020-08-24T23:24:52.201" v="16781"/>
        <pc:sldMkLst>
          <pc:docMk/>
          <pc:sldMk cId="3912337622" sldId="287"/>
        </pc:sldMkLst>
      </pc:sldChg>
      <pc:sldChg chg="addSp delSp modSp add">
        <pc:chgData name="Park Sunghwan" userId="8cf89178bfa7823e" providerId="LiveId" clId="{9C8070BC-4C0F-4B9C-81EF-CD1ECC6BEB60}" dt="2020-08-25T00:03:42.822" v="20411" actId="20577"/>
        <pc:sldMkLst>
          <pc:docMk/>
          <pc:sldMk cId="1045173150" sldId="288"/>
        </pc:sldMkLst>
        <pc:spChg chg="mod">
          <ac:chgData name="Park Sunghwan" userId="8cf89178bfa7823e" providerId="LiveId" clId="{9C8070BC-4C0F-4B9C-81EF-CD1ECC6BEB60}" dt="2020-08-24T23:53:17.041" v="18860" actId="20577"/>
          <ac:spMkLst>
            <pc:docMk/>
            <pc:sldMk cId="1045173150" sldId="288"/>
            <ac:spMk id="6" creationId="{D15F0F23-7CFF-764D-9EAD-0C93AEA96C49}"/>
          </ac:spMkLst>
        </pc:spChg>
        <pc:spChg chg="add mod">
          <ac:chgData name="Park Sunghwan" userId="8cf89178bfa7823e" providerId="LiveId" clId="{9C8070BC-4C0F-4B9C-81EF-CD1ECC6BEB60}" dt="2020-08-25T00:03:42.822" v="20411" actId="20577"/>
          <ac:spMkLst>
            <pc:docMk/>
            <pc:sldMk cId="1045173150" sldId="288"/>
            <ac:spMk id="7" creationId="{BE34B596-FB3C-45AE-9A38-3FFAACD6B917}"/>
          </ac:spMkLst>
        </pc:spChg>
        <pc:graphicFrameChg chg="add del">
          <ac:chgData name="Park Sunghwan" userId="8cf89178bfa7823e" providerId="LiveId" clId="{9C8070BC-4C0F-4B9C-81EF-CD1ECC6BEB60}" dt="2020-08-24T23:59:08.763" v="19831"/>
          <ac:graphicFrameMkLst>
            <pc:docMk/>
            <pc:sldMk cId="1045173150" sldId="288"/>
            <ac:graphicFrameMk id="3" creationId="{0C89FD23-9CE6-4B1B-B25F-342EC02BD708}"/>
          </ac:graphicFrameMkLst>
        </pc:graphicFrameChg>
        <pc:graphicFrameChg chg="add del">
          <ac:chgData name="Park Sunghwan" userId="8cf89178bfa7823e" providerId="LiveId" clId="{9C8070BC-4C0F-4B9C-81EF-CD1ECC6BEB60}" dt="2020-08-24T23:59:17.375" v="19834"/>
          <ac:graphicFrameMkLst>
            <pc:docMk/>
            <pc:sldMk cId="1045173150" sldId="288"/>
            <ac:graphicFrameMk id="5" creationId="{3B1C7D61-C3A3-42A8-99C7-BCB2FECA7AB7}"/>
          </ac:graphicFrameMkLst>
        </pc:graphicFrameChg>
        <pc:picChg chg="del">
          <ac:chgData name="Park Sunghwan" userId="8cf89178bfa7823e" providerId="LiveId" clId="{9C8070BC-4C0F-4B9C-81EF-CD1ECC6BEB60}" dt="2020-08-24T23:53:27.865" v="18861" actId="478"/>
          <ac:picMkLst>
            <pc:docMk/>
            <pc:sldMk cId="1045173150" sldId="288"/>
            <ac:picMk id="4" creationId="{C7B3CEB2-38FB-4745-BEFB-EEE191DBCEB4}"/>
          </ac:picMkLst>
        </pc:picChg>
        <pc:picChg chg="del">
          <ac:chgData name="Park Sunghwan" userId="8cf89178bfa7823e" providerId="LiveId" clId="{9C8070BC-4C0F-4B9C-81EF-CD1ECC6BEB60}" dt="2020-08-24T23:53:28.145" v="18862" actId="478"/>
          <ac:picMkLst>
            <pc:docMk/>
            <pc:sldMk cId="1045173150" sldId="288"/>
            <ac:picMk id="9" creationId="{EAB77A6F-B060-42FF-B150-CEA1AC58ABB9}"/>
          </ac:picMkLst>
        </pc:picChg>
      </pc:sldChg>
      <pc:sldChg chg="add del">
        <pc:chgData name="Park Sunghwan" userId="8cf89178bfa7823e" providerId="LiveId" clId="{9C8070BC-4C0F-4B9C-81EF-CD1ECC6BEB60}" dt="2020-08-24T23:47:54.165" v="18803" actId="2696"/>
        <pc:sldMkLst>
          <pc:docMk/>
          <pc:sldMk cId="3371726160" sldId="288"/>
        </pc:sldMkLst>
      </pc:sldChg>
      <pc:sldChg chg="add del">
        <pc:chgData name="Park Sunghwan" userId="8cf89178bfa7823e" providerId="LiveId" clId="{9C8070BC-4C0F-4B9C-81EF-CD1ECC6BEB60}" dt="2020-08-24T23:53:31.556" v="18864"/>
        <pc:sldMkLst>
          <pc:docMk/>
          <pc:sldMk cId="1982982546" sldId="289"/>
        </pc:sldMkLst>
      </pc:sldChg>
    </pc:docChg>
  </pc:docChgLst>
  <pc:docChgLst>
    <pc:chgData name="Park Sunghwan" userId="8cf89178bfa7823e" providerId="Windows Live" clId="Web-{8C7646E2-6F10-4594-ACA8-E61086B0E545}"/>
    <pc:docChg chg="addSld delSld modSld">
      <pc:chgData name="Park Sunghwan" userId="8cf89178bfa7823e" providerId="Windows Live" clId="Web-{8C7646E2-6F10-4594-ACA8-E61086B0E545}" dt="2020-08-18T10:04:16.134" v="2266"/>
      <pc:docMkLst>
        <pc:docMk/>
      </pc:docMkLst>
      <pc:sldChg chg="addSp delSp modSp">
        <pc:chgData name="Park Sunghwan" userId="8cf89178bfa7823e" providerId="Windows Live" clId="Web-{8C7646E2-6F10-4594-ACA8-E61086B0E545}" dt="2020-08-18T10:01:14.974" v="2034" actId="20577"/>
        <pc:sldMkLst>
          <pc:docMk/>
          <pc:sldMk cId="3655068062" sldId="257"/>
        </pc:sldMkLst>
        <pc:spChg chg="add">
          <ac:chgData name="Park Sunghwan" userId="8cf89178bfa7823e" providerId="Windows Live" clId="Web-{8C7646E2-6F10-4594-ACA8-E61086B0E545}" dt="2020-08-18T09:44:27.043" v="344"/>
          <ac:spMkLst>
            <pc:docMk/>
            <pc:sldMk cId="3655068062" sldId="257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09:19:22.555" v="37" actId="20577"/>
          <ac:spMkLst>
            <pc:docMk/>
            <pc:sldMk cId="3655068062" sldId="257"/>
            <ac:spMk id="6" creationId="{D15F0F23-7CFF-764D-9EAD-0C93AEA96C49}"/>
          </ac:spMkLst>
        </pc:spChg>
        <pc:spChg chg="mod">
          <ac:chgData name="Park Sunghwan" userId="8cf89178bfa7823e" providerId="Windows Live" clId="Web-{8C7646E2-6F10-4594-ACA8-E61086B0E545}" dt="2020-08-18T10:01:14.974" v="2034" actId="20577"/>
          <ac:spMkLst>
            <pc:docMk/>
            <pc:sldMk cId="3655068062" sldId="257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44:23.012" v="343" actId="1076"/>
          <ac:picMkLst>
            <pc:docMk/>
            <pc:sldMk cId="3655068062" sldId="257"/>
            <ac:picMk id="3" creationId="{3853073E-9955-4C08-9743-3DE3D222CDC2}"/>
          </ac:picMkLst>
        </pc:picChg>
        <pc:picChg chg="del">
          <ac:chgData name="Park Sunghwan" userId="8cf89178bfa7823e" providerId="Windows Live" clId="Web-{8C7646E2-6F10-4594-ACA8-E61086B0E545}" dt="2020-08-18T09:19:07.383" v="10"/>
          <ac:picMkLst>
            <pc:docMk/>
            <pc:sldMk cId="3655068062" sldId="257"/>
            <ac:picMk id="5" creationId="{AC09CC40-86ED-41C3-B6C1-018944E198D9}"/>
          </ac:picMkLst>
        </pc:picChg>
        <pc:picChg chg="add del mod">
          <ac:chgData name="Park Sunghwan" userId="8cf89178bfa7823e" providerId="Windows Live" clId="Web-{8C7646E2-6F10-4594-ACA8-E61086B0E545}" dt="2020-08-18T09:47:23.782" v="613"/>
          <ac:picMkLst>
            <pc:docMk/>
            <pc:sldMk cId="3655068062" sldId="257"/>
            <ac:picMk id="7" creationId="{ADDCB712-BC38-4495-BD67-944D03980847}"/>
          </ac:picMkLst>
        </pc:picChg>
      </pc:sldChg>
      <pc:sldChg chg="modSp">
        <pc:chgData name="Park Sunghwan" userId="8cf89178bfa7823e" providerId="Windows Live" clId="Web-{8C7646E2-6F10-4594-ACA8-E61086B0E545}" dt="2020-08-18T09:19:01.507" v="5" actId="20577"/>
        <pc:sldMkLst>
          <pc:docMk/>
          <pc:sldMk cId="467752953" sldId="258"/>
        </pc:sldMkLst>
        <pc:spChg chg="mod">
          <ac:chgData name="Park Sunghwan" userId="8cf89178bfa7823e" providerId="Windows Live" clId="Web-{8C7646E2-6F10-4594-ACA8-E61086B0E545}" dt="2020-08-18T09:19:01.507" v="5" actId="20577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Windows Live" clId="Web-{8C7646E2-6F10-4594-ACA8-E61086B0E545}" dt="2020-08-18T09:18:59.710" v="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Windows Live" clId="Web-{8C7646E2-6F10-4594-ACA8-E61086B0E545}" dt="2020-08-18T10:00:32.879" v="2014"/>
        <pc:sldMkLst>
          <pc:docMk/>
          <pc:sldMk cId="3112048139" sldId="259"/>
        </pc:sldMkLst>
      </pc:sldChg>
      <pc:sldChg chg="del">
        <pc:chgData name="Park Sunghwan" userId="8cf89178bfa7823e" providerId="Windows Live" clId="Web-{8C7646E2-6F10-4594-ACA8-E61086B0E545}" dt="2020-08-18T10:00:33.848" v="2015"/>
        <pc:sldMkLst>
          <pc:docMk/>
          <pc:sldMk cId="1767363433" sldId="260"/>
        </pc:sldMkLst>
      </pc:sldChg>
      <pc:sldChg chg="del">
        <pc:chgData name="Park Sunghwan" userId="8cf89178bfa7823e" providerId="Windows Live" clId="Web-{8C7646E2-6F10-4594-ACA8-E61086B0E545}" dt="2020-08-18T10:00:34.473" v="2016"/>
        <pc:sldMkLst>
          <pc:docMk/>
          <pc:sldMk cId="3428419577" sldId="261"/>
        </pc:sldMkLst>
      </pc:sldChg>
      <pc:sldChg chg="del">
        <pc:chgData name="Park Sunghwan" userId="8cf89178bfa7823e" providerId="Windows Live" clId="Web-{8C7646E2-6F10-4594-ACA8-E61086B0E545}" dt="2020-08-18T10:00:35.144" v="2017"/>
        <pc:sldMkLst>
          <pc:docMk/>
          <pc:sldMk cId="1808999173" sldId="262"/>
        </pc:sldMkLst>
      </pc:sldChg>
      <pc:sldChg chg="modSp del">
        <pc:chgData name="Park Sunghwan" userId="8cf89178bfa7823e" providerId="Windows Live" clId="Web-{8C7646E2-6F10-4594-ACA8-E61086B0E545}" dt="2020-08-18T10:04:16.134" v="2266"/>
        <pc:sldMkLst>
          <pc:docMk/>
          <pc:sldMk cId="3956940486" sldId="263"/>
        </pc:sldMkLst>
        <pc:spChg chg="mod">
          <ac:chgData name="Park Sunghwan" userId="8cf89178bfa7823e" providerId="Windows Live" clId="Web-{8C7646E2-6F10-4594-ACA8-E61086B0E545}" dt="2020-08-18T10:04:14.306" v="2263" actId="20577"/>
          <ac:spMkLst>
            <pc:docMk/>
            <pc:sldMk cId="3956940486" sldId="263"/>
            <ac:spMk id="22" creationId="{B6AB5BCC-0160-3B48-A0C8-11247DB66313}"/>
          </ac:spMkLst>
        </pc:spChg>
      </pc:sldChg>
      <pc:sldChg chg="del">
        <pc:chgData name="Park Sunghwan" userId="8cf89178bfa7823e" providerId="Windows Live" clId="Web-{8C7646E2-6F10-4594-ACA8-E61086B0E545}" dt="2020-08-18T10:00:35.691" v="2018"/>
        <pc:sldMkLst>
          <pc:docMk/>
          <pc:sldMk cId="1993794831" sldId="264"/>
        </pc:sldMkLst>
      </pc:sldChg>
      <pc:sldChg chg="del">
        <pc:chgData name="Park Sunghwan" userId="8cf89178bfa7823e" providerId="Windows Live" clId="Web-{8C7646E2-6F10-4594-ACA8-E61086B0E545}" dt="2020-08-18T10:00:36.223" v="2019"/>
        <pc:sldMkLst>
          <pc:docMk/>
          <pc:sldMk cId="2340054436" sldId="265"/>
        </pc:sldMkLst>
      </pc:sldChg>
      <pc:sldChg chg="del">
        <pc:chgData name="Park Sunghwan" userId="8cf89178bfa7823e" providerId="Windows Live" clId="Web-{8C7646E2-6F10-4594-ACA8-E61086B0E545}" dt="2020-08-18T10:00:36.754" v="2020"/>
        <pc:sldMkLst>
          <pc:docMk/>
          <pc:sldMk cId="2809757739" sldId="266"/>
        </pc:sldMkLst>
      </pc:sldChg>
      <pc:sldChg chg="delSp modSp add replId">
        <pc:chgData name="Park Sunghwan" userId="8cf89178bfa7823e" providerId="Windows Live" clId="Web-{8C7646E2-6F10-4594-ACA8-E61086B0E545}" dt="2020-08-18T10:01:09.552" v="2031" actId="20577"/>
        <pc:sldMkLst>
          <pc:docMk/>
          <pc:sldMk cId="4093389619" sldId="268"/>
        </pc:sldMkLst>
        <pc:spChg chg="del">
          <ac:chgData name="Park Sunghwan" userId="8cf89178bfa7823e" providerId="Windows Live" clId="Web-{8C7646E2-6F10-4594-ACA8-E61086B0E545}" dt="2020-08-18T09:47:10.047" v="609"/>
          <ac:spMkLst>
            <pc:docMk/>
            <pc:sldMk cId="4093389619" sldId="268"/>
            <ac:spMk id="4" creationId="{0C94274A-1BFC-41CF-A065-292F988B2123}"/>
          </ac:spMkLst>
        </pc:spChg>
        <pc:spChg chg="mod">
          <ac:chgData name="Park Sunghwan" userId="8cf89178bfa7823e" providerId="Windows Live" clId="Web-{8C7646E2-6F10-4594-ACA8-E61086B0E545}" dt="2020-08-18T10:01:09.552" v="2031" actId="20577"/>
          <ac:spMkLst>
            <pc:docMk/>
            <pc:sldMk cId="4093389619" sldId="268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47:06.672" v="607"/>
          <ac:picMkLst>
            <pc:docMk/>
            <pc:sldMk cId="4093389619" sldId="268"/>
            <ac:picMk id="3" creationId="{3853073E-9955-4C08-9743-3DE3D222CDC2}"/>
          </ac:picMkLst>
        </pc:picChg>
        <pc:picChg chg="mod">
          <ac:chgData name="Park Sunghwan" userId="8cf89178bfa7823e" providerId="Windows Live" clId="Web-{8C7646E2-6F10-4594-ACA8-E61086B0E545}" dt="2020-08-18T09:47:15.782" v="611" actId="14100"/>
          <ac:picMkLst>
            <pc:docMk/>
            <pc:sldMk cId="4093389619" sldId="268"/>
            <ac:picMk id="7" creationId="{ADDCB712-BC38-4495-BD67-944D03980847}"/>
          </ac:picMkLst>
        </pc:picChg>
      </pc:sldChg>
      <pc:sldChg chg="addSp delSp modSp add del replId">
        <pc:chgData name="Park Sunghwan" userId="8cf89178bfa7823e" providerId="Windows Live" clId="Web-{8C7646E2-6F10-4594-ACA8-E61086B0E545}" dt="2020-08-18T09:52:06.679" v="1069"/>
        <pc:sldMkLst>
          <pc:docMk/>
          <pc:sldMk cId="342992819" sldId="269"/>
        </pc:sldMkLst>
        <pc:spChg chg="mod">
          <ac:chgData name="Park Sunghwan" userId="8cf89178bfa7823e" providerId="Windows Live" clId="Web-{8C7646E2-6F10-4594-ACA8-E61086B0E545}" dt="2020-08-18T09:51:41.663" v="1061" actId="20577"/>
          <ac:spMkLst>
            <pc:docMk/>
            <pc:sldMk cId="342992819" sldId="269"/>
            <ac:spMk id="22" creationId="{B6AB5BCC-0160-3B48-A0C8-11247DB66313}"/>
          </ac:spMkLst>
        </pc:spChg>
        <pc:picChg chg="add mod">
          <ac:chgData name="Park Sunghwan" userId="8cf89178bfa7823e" providerId="Windows Live" clId="Web-{8C7646E2-6F10-4594-ACA8-E61086B0E545}" dt="2020-08-18T09:50:42.349" v="956" actId="1076"/>
          <ac:picMkLst>
            <pc:docMk/>
            <pc:sldMk cId="342992819" sldId="269"/>
            <ac:picMk id="3" creationId="{D8767F66-A36B-4518-B081-9DF7A7A4DDEB}"/>
          </ac:picMkLst>
        </pc:picChg>
        <pc:picChg chg="del mod">
          <ac:chgData name="Park Sunghwan" userId="8cf89178bfa7823e" providerId="Windows Live" clId="Web-{8C7646E2-6F10-4594-ACA8-E61086B0E545}" dt="2020-08-18T09:50:15.942" v="948"/>
          <ac:picMkLst>
            <pc:docMk/>
            <pc:sldMk cId="342992819" sldId="269"/>
            <ac:picMk id="7" creationId="{ADDCB712-BC38-4495-BD67-944D03980847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0:11.160" v="2013" actId="14100"/>
        <pc:sldMkLst>
          <pc:docMk/>
          <pc:sldMk cId="3212482227" sldId="270"/>
        </pc:sldMkLst>
        <pc:spChg chg="add mod">
          <ac:chgData name="Park Sunghwan" userId="8cf89178bfa7823e" providerId="Windows Live" clId="Web-{8C7646E2-6F10-4594-ACA8-E61086B0E545}" dt="2020-08-18T10:00:11.160" v="2013" actId="14100"/>
          <ac:spMkLst>
            <pc:docMk/>
            <pc:sldMk cId="3212482227" sldId="270"/>
            <ac:spMk id="7" creationId="{DCC580F3-3C9D-4747-9A6A-84A1378BF10A}"/>
          </ac:spMkLst>
        </pc:spChg>
        <pc:spChg chg="del mod">
          <ac:chgData name="Park Sunghwan" userId="8cf89178bfa7823e" providerId="Windows Live" clId="Web-{8C7646E2-6F10-4594-ACA8-E61086B0E545}" dt="2020-08-18T09:56:02.372" v="1486"/>
          <ac:spMkLst>
            <pc:docMk/>
            <pc:sldMk cId="3212482227" sldId="270"/>
            <ac:spMk id="22" creationId="{B6AB5BCC-0160-3B48-A0C8-11247DB66313}"/>
          </ac:spMkLst>
        </pc:spChg>
        <pc:picChg chg="del">
          <ac:chgData name="Park Sunghwan" userId="8cf89178bfa7823e" providerId="Windows Live" clId="Web-{8C7646E2-6F10-4594-ACA8-E61086B0E545}" dt="2020-08-18T09:51:50.445" v="1064"/>
          <ac:picMkLst>
            <pc:docMk/>
            <pc:sldMk cId="3212482227" sldId="270"/>
            <ac:picMk id="3" creationId="{D8767F66-A36B-4518-B081-9DF7A7A4DDEB}"/>
          </ac:picMkLst>
        </pc:picChg>
        <pc:picChg chg="add mod">
          <ac:chgData name="Park Sunghwan" userId="8cf89178bfa7823e" providerId="Windows Live" clId="Web-{8C7646E2-6F10-4594-ACA8-E61086B0E545}" dt="2020-08-18T09:51:57.788" v="1068" actId="1076"/>
          <ac:picMkLst>
            <pc:docMk/>
            <pc:sldMk cId="3212482227" sldId="270"/>
            <ac:picMk id="4" creationId="{9FAE27FB-A363-4219-A4FB-D39B92B47DC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2:35.522" v="2162" actId="20577"/>
        <pc:sldMkLst>
          <pc:docMk/>
          <pc:sldMk cId="2860498144" sldId="271"/>
        </pc:sldMkLst>
        <pc:spChg chg="del mod">
          <ac:chgData name="Park Sunghwan" userId="8cf89178bfa7823e" providerId="Windows Live" clId="Web-{8C7646E2-6F10-4594-ACA8-E61086B0E545}" dt="2020-08-18T10:01:29.083" v="2037"/>
          <ac:spMkLst>
            <pc:docMk/>
            <pc:sldMk cId="2860498144" sldId="271"/>
            <ac:spMk id="7" creationId="{DCC580F3-3C9D-4747-9A6A-84A1378BF10A}"/>
          </ac:spMkLst>
        </pc:spChg>
        <pc:spChg chg="add mod">
          <ac:chgData name="Park Sunghwan" userId="8cf89178bfa7823e" providerId="Windows Live" clId="Web-{8C7646E2-6F10-4594-ACA8-E61086B0E545}" dt="2020-08-18T10:02:35.522" v="2162" actId="20577"/>
          <ac:spMkLst>
            <pc:docMk/>
            <pc:sldMk cId="2860498144" sldId="271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0:55.051" v="2025"/>
          <ac:picMkLst>
            <pc:docMk/>
            <pc:sldMk cId="2860498144" sldId="271"/>
            <ac:picMk id="3" creationId="{EE6E0FF3-8FEC-4A8D-83E7-18BC7B8146C0}"/>
          </ac:picMkLst>
        </pc:picChg>
        <pc:picChg chg="del">
          <ac:chgData name="Park Sunghwan" userId="8cf89178bfa7823e" providerId="Windows Live" clId="Web-{8C7646E2-6F10-4594-ACA8-E61086B0E545}" dt="2020-08-18T10:00:40.895" v="2022"/>
          <ac:picMkLst>
            <pc:docMk/>
            <pc:sldMk cId="2860498144" sldId="271"/>
            <ac:picMk id="4" creationId="{9FAE27FB-A363-4219-A4FB-D39B92B47DC8}"/>
          </ac:picMkLst>
        </pc:picChg>
        <pc:picChg chg="add mod">
          <ac:chgData name="Park Sunghwan" userId="8cf89178bfa7823e" providerId="Windows Live" clId="Web-{8C7646E2-6F10-4594-ACA8-E61086B0E545}" dt="2020-08-18T10:01:03.255" v="2029" actId="1076"/>
          <ac:picMkLst>
            <pc:docMk/>
            <pc:sldMk cId="2860498144" sldId="271"/>
            <ac:picMk id="5" creationId="{AB365599-A75D-4629-A0A4-8E97D3368228}"/>
          </ac:picMkLst>
        </pc:picChg>
      </pc:sldChg>
      <pc:sldChg chg="addSp delSp modSp add replId">
        <pc:chgData name="Park Sunghwan" userId="8cf89178bfa7823e" providerId="Windows Live" clId="Web-{8C7646E2-6F10-4594-ACA8-E61086B0E545}" dt="2020-08-18T10:03:59.399" v="2253" actId="20577"/>
        <pc:sldMkLst>
          <pc:docMk/>
          <pc:sldMk cId="3537135482" sldId="272"/>
        </pc:sldMkLst>
        <pc:spChg chg="mod">
          <ac:chgData name="Park Sunghwan" userId="8cf89178bfa7823e" providerId="Windows Live" clId="Web-{8C7646E2-6F10-4594-ACA8-E61086B0E545}" dt="2020-08-18T10:03:59.399" v="2253" actId="20577"/>
          <ac:spMkLst>
            <pc:docMk/>
            <pc:sldMk cId="3537135482" sldId="272"/>
            <ac:spMk id="9" creationId="{6DD685D4-6DC8-4D0D-BF6D-4B4EA2FF4C29}"/>
          </ac:spMkLst>
        </pc:spChg>
        <pc:picChg chg="add del mod">
          <ac:chgData name="Park Sunghwan" userId="8cf89178bfa7823e" providerId="Windows Live" clId="Web-{8C7646E2-6F10-4594-ACA8-E61086B0E545}" dt="2020-08-18T10:03:14.445" v="2175"/>
          <ac:picMkLst>
            <pc:docMk/>
            <pc:sldMk cId="3537135482" sldId="272"/>
            <ac:picMk id="3" creationId="{56A9FF13-4983-480A-BDA0-92AE0A1DE7C3}"/>
          </ac:picMkLst>
        </pc:picChg>
        <pc:picChg chg="add mod">
          <ac:chgData name="Park Sunghwan" userId="8cf89178bfa7823e" providerId="Windows Live" clId="Web-{8C7646E2-6F10-4594-ACA8-E61086B0E545}" dt="2020-08-18T10:03:18.758" v="2178" actId="1076"/>
          <ac:picMkLst>
            <pc:docMk/>
            <pc:sldMk cId="3537135482" sldId="272"/>
            <ac:picMk id="4" creationId="{31F81D5B-A6DC-496A-836D-02583E37A31D}"/>
          </ac:picMkLst>
        </pc:picChg>
        <pc:picChg chg="del">
          <ac:chgData name="Park Sunghwan" userId="8cf89178bfa7823e" providerId="Windows Live" clId="Web-{8C7646E2-6F10-4594-ACA8-E61086B0E545}" dt="2020-08-18T10:02:46.038" v="2165"/>
          <ac:picMkLst>
            <pc:docMk/>
            <pc:sldMk cId="3537135482" sldId="272"/>
            <ac:picMk id="5" creationId="{AB365599-A75D-4629-A0A4-8E97D3368228}"/>
          </ac:picMkLst>
        </pc:picChg>
      </pc:sldChg>
    </pc:docChg>
  </pc:docChgLst>
  <pc:docChgLst>
    <pc:chgData name="Park Sunghwan" userId="8cf89178bfa7823e" providerId="LiveId" clId="{E03B79E8-51D9-4405-9969-0AF65CFF1E75}"/>
    <pc:docChg chg="modSld">
      <pc:chgData name="Park Sunghwan" userId="8cf89178bfa7823e" providerId="LiveId" clId="{E03B79E8-51D9-4405-9969-0AF65CFF1E75}" dt="2021-03-10T12:49:19.496" v="3" actId="14100"/>
      <pc:docMkLst>
        <pc:docMk/>
      </pc:docMkLst>
      <pc:sldChg chg="modSp mod">
        <pc:chgData name="Park Sunghwan" userId="8cf89178bfa7823e" providerId="LiveId" clId="{E03B79E8-51D9-4405-9969-0AF65CFF1E75}" dt="2021-03-10T12:49:19.496" v="3" actId="14100"/>
        <pc:sldMkLst>
          <pc:docMk/>
          <pc:sldMk cId="507827830" sldId="289"/>
        </pc:sldMkLst>
        <pc:cxnChg chg="mod">
          <ac:chgData name="Park Sunghwan" userId="8cf89178bfa7823e" providerId="LiveId" clId="{E03B79E8-51D9-4405-9969-0AF65CFF1E75}" dt="2021-03-10T12:49:19.496" v="3" actId="14100"/>
          <ac:cxnSpMkLst>
            <pc:docMk/>
            <pc:sldMk cId="507827830" sldId="289"/>
            <ac:cxnSpMk id="26" creationId="{1CFD8C0B-5C5D-468C-9C63-C122DC7481D7}"/>
          </ac:cxnSpMkLst>
        </pc:cxnChg>
        <pc:cxnChg chg="mod">
          <ac:chgData name="Park Sunghwan" userId="8cf89178bfa7823e" providerId="LiveId" clId="{E03B79E8-51D9-4405-9969-0AF65CFF1E75}" dt="2021-03-10T12:49:05.176" v="1" actId="1076"/>
          <ac:cxnSpMkLst>
            <pc:docMk/>
            <pc:sldMk cId="507827830" sldId="289"/>
            <ac:cxnSpMk id="29" creationId="{91E8D2A9-3D0F-48BC-AFDE-0E7B361BAC95}"/>
          </ac:cxnSpMkLst>
        </pc:cxnChg>
        <pc:cxnChg chg="mod">
          <ac:chgData name="Park Sunghwan" userId="8cf89178bfa7823e" providerId="LiveId" clId="{E03B79E8-51D9-4405-9969-0AF65CFF1E75}" dt="2021-03-10T12:48:59.904" v="0" actId="1076"/>
          <ac:cxnSpMkLst>
            <pc:docMk/>
            <pc:sldMk cId="507827830" sldId="289"/>
            <ac:cxnSpMk id="31" creationId="{5C0D70E2-62DC-4D70-B968-581D78C4D4EF}"/>
          </ac:cxnSpMkLst>
        </pc:cxnChg>
      </pc:sldChg>
    </pc:docChg>
  </pc:docChgLst>
  <pc:docChgLst>
    <pc:chgData name="Park Sunghwan" userId="8cf89178bfa7823e" providerId="LiveId" clId="{4AC29546-90C3-492F-AF35-AE82EC8E619E}"/>
    <pc:docChg chg="undo redo custSel addSld delSld modSld sldOrd">
      <pc:chgData name="Park Sunghwan" userId="8cf89178bfa7823e" providerId="LiveId" clId="{4AC29546-90C3-492F-AF35-AE82EC8E619E}" dt="2020-09-11T13:09:50.462" v="3387" actId="478"/>
      <pc:docMkLst>
        <pc:docMk/>
      </pc:docMkLst>
      <pc:sldChg chg="del">
        <pc:chgData name="Park Sunghwan" userId="8cf89178bfa7823e" providerId="LiveId" clId="{4AC29546-90C3-492F-AF35-AE82EC8E619E}" dt="2020-09-10T04:31:53.073" v="13" actId="47"/>
        <pc:sldMkLst>
          <pc:docMk/>
          <pc:sldMk cId="3655068062" sldId="257"/>
        </pc:sldMkLst>
      </pc:sldChg>
      <pc:sldChg chg="addSp delSp modSp mod ord">
        <pc:chgData name="Park Sunghwan" userId="8cf89178bfa7823e" providerId="LiveId" clId="{4AC29546-90C3-492F-AF35-AE82EC8E619E}" dt="2020-09-11T11:03:47.083" v="2168" actId="1076"/>
        <pc:sldMkLst>
          <pc:docMk/>
          <pc:sldMk cId="467752953" sldId="258"/>
        </pc:sldMkLst>
        <pc:spChg chg="add mod">
          <ac:chgData name="Park Sunghwan" userId="8cf89178bfa7823e" providerId="LiveId" clId="{4AC29546-90C3-492F-AF35-AE82EC8E619E}" dt="2020-09-11T11:03:47.083" v="2168" actId="1076"/>
          <ac:spMkLst>
            <pc:docMk/>
            <pc:sldMk cId="467752953" sldId="258"/>
            <ac:spMk id="3" creationId="{C4BB8B34-7B6E-4074-A0C5-05BA5412B054}"/>
          </ac:spMkLst>
        </pc:spChg>
        <pc:spChg chg="del mod">
          <ac:chgData name="Park Sunghwan" userId="8cf89178bfa7823e" providerId="LiveId" clId="{4AC29546-90C3-492F-AF35-AE82EC8E619E}" dt="2020-09-11T09:50:18.912" v="201"/>
          <ac:spMkLst>
            <pc:docMk/>
            <pc:sldMk cId="467752953" sldId="258"/>
            <ac:spMk id="4" creationId="{00000000-0000-0000-0000-000000000000}"/>
          </ac:spMkLst>
        </pc:spChg>
        <pc:spChg chg="mod">
          <ac:chgData name="Park Sunghwan" userId="8cf89178bfa7823e" providerId="LiveId" clId="{4AC29546-90C3-492F-AF35-AE82EC8E619E}" dt="2020-09-11T11:03:12.796" v="2142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del">
        <pc:chgData name="Park Sunghwan" userId="8cf89178bfa7823e" providerId="LiveId" clId="{4AC29546-90C3-492F-AF35-AE82EC8E619E}" dt="2020-09-10T04:31:52.484" v="12" actId="47"/>
        <pc:sldMkLst>
          <pc:docMk/>
          <pc:sldMk cId="1277635046" sldId="268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72283105" sldId="269"/>
        </pc:sldMkLst>
      </pc:sldChg>
      <pc:sldChg chg="addSp delSp modSp mod">
        <pc:chgData name="Park Sunghwan" userId="8cf89178bfa7823e" providerId="LiveId" clId="{4AC29546-90C3-492F-AF35-AE82EC8E619E}" dt="2020-09-11T12:07:00.361" v="2331" actId="12"/>
        <pc:sldMkLst>
          <pc:docMk/>
          <pc:sldMk cId="3770816259" sldId="270"/>
        </pc:sldMkLst>
        <pc:spChg chg="add mod">
          <ac:chgData name="Park Sunghwan" userId="8cf89178bfa7823e" providerId="LiveId" clId="{4AC29546-90C3-492F-AF35-AE82EC8E619E}" dt="2020-09-11T12:07:00.361" v="2331" actId="12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1.212" v="2025"/>
          <ac:spMkLst>
            <pc:docMk/>
            <pc:sldMk cId="3770816259" sldId="270"/>
            <ac:spMk id="6" creationId="{D15F0F23-7CFF-764D-9EAD-0C93AEA96C49}"/>
          </ac:spMkLst>
        </pc:spChg>
        <pc:spChg chg="add mod">
          <ac:chgData name="Park Sunghwan" userId="8cf89178bfa7823e" providerId="LiveId" clId="{4AC29546-90C3-492F-AF35-AE82EC8E619E}" dt="2020-09-10T16:26:54.537" v="153" actId="1076"/>
          <ac:spMkLst>
            <pc:docMk/>
            <pc:sldMk cId="3770816259" sldId="270"/>
            <ac:spMk id="11" creationId="{9CCC57A6-5BC2-4E63-84D5-8DBECB3C0FEB}"/>
          </ac:spMkLst>
        </pc:spChg>
        <pc:spChg chg="add mod">
          <ac:chgData name="Park Sunghwan" userId="8cf89178bfa7823e" providerId="LiveId" clId="{4AC29546-90C3-492F-AF35-AE82EC8E619E}" dt="2020-09-11T10:20:30.510" v="1067" actId="1076"/>
          <ac:spMkLst>
            <pc:docMk/>
            <pc:sldMk cId="3770816259" sldId="270"/>
            <ac:spMk id="12" creationId="{46124563-FC67-4EA2-87F9-5546F0DACC49}"/>
          </ac:spMkLst>
        </pc:spChg>
        <pc:picChg chg="add del">
          <ac:chgData name="Park Sunghwan" userId="8cf89178bfa7823e" providerId="LiveId" clId="{4AC29546-90C3-492F-AF35-AE82EC8E619E}" dt="2020-09-10T15:23:22.062" v="136" actId="478"/>
          <ac:picMkLst>
            <pc:docMk/>
            <pc:sldMk cId="3770816259" sldId="270"/>
            <ac:picMk id="4" creationId="{D7F6D92A-6C10-4DDB-9A0E-8AF53BF04EA4}"/>
          </ac:picMkLst>
        </pc:picChg>
        <pc:picChg chg="add del mod">
          <ac:chgData name="Park Sunghwan" userId="8cf89178bfa7823e" providerId="LiveId" clId="{4AC29546-90C3-492F-AF35-AE82EC8E619E}" dt="2020-09-11T10:13:18.886" v="733" actId="478"/>
          <ac:picMkLst>
            <pc:docMk/>
            <pc:sldMk cId="3770816259" sldId="270"/>
            <ac:picMk id="5" creationId="{9B6E404F-EDE8-417E-A863-0CF87C608727}"/>
          </ac:picMkLst>
        </pc:picChg>
        <pc:picChg chg="add del mod">
          <ac:chgData name="Park Sunghwan" userId="8cf89178bfa7823e" providerId="LiveId" clId="{4AC29546-90C3-492F-AF35-AE82EC8E619E}" dt="2020-09-10T16:24:49.789" v="144" actId="478"/>
          <ac:picMkLst>
            <pc:docMk/>
            <pc:sldMk cId="3770816259" sldId="270"/>
            <ac:picMk id="5" creationId="{E5D45E62-3B2E-4D27-B705-D38B626C88DD}"/>
          </ac:picMkLst>
        </pc:picChg>
        <pc:picChg chg="add mod">
          <ac:chgData name="Park Sunghwan" userId="8cf89178bfa7823e" providerId="LiveId" clId="{4AC29546-90C3-492F-AF35-AE82EC8E619E}" dt="2020-09-11T10:20:32.745" v="1068" actId="1076"/>
          <ac:picMkLst>
            <pc:docMk/>
            <pc:sldMk cId="3770816259" sldId="270"/>
            <ac:picMk id="8" creationId="{83620F67-A75B-449D-9172-22C25FC212F3}"/>
          </ac:picMkLst>
        </pc:picChg>
        <pc:picChg chg="add del mod">
          <ac:chgData name="Park Sunghwan" userId="8cf89178bfa7823e" providerId="LiveId" clId="{4AC29546-90C3-492F-AF35-AE82EC8E619E}" dt="2020-09-10T16:26:42.066" v="149" actId="478"/>
          <ac:picMkLst>
            <pc:docMk/>
            <pc:sldMk cId="3770816259" sldId="270"/>
            <ac:picMk id="9" creationId="{E223A799-0C3D-4B0A-89D4-2F617A046DA8}"/>
          </ac:picMkLst>
        </pc:picChg>
        <pc:picChg chg="add del mod">
          <ac:chgData name="Park Sunghwan" userId="8cf89178bfa7823e" providerId="LiveId" clId="{4AC29546-90C3-492F-AF35-AE82EC8E619E}" dt="2020-09-11T10:16:51.876" v="744" actId="478"/>
          <ac:picMkLst>
            <pc:docMk/>
            <pc:sldMk cId="3770816259" sldId="270"/>
            <ac:picMk id="10" creationId="{EF43ACE8-43BA-4201-8D7A-B6ABC44AA7AA}"/>
          </ac:picMkLst>
        </pc:picChg>
        <pc:picChg chg="add mod">
          <ac:chgData name="Park Sunghwan" userId="8cf89178bfa7823e" providerId="LiveId" clId="{4AC29546-90C3-492F-AF35-AE82EC8E619E}" dt="2020-09-10T16:27:03.070" v="158" actId="1076"/>
          <ac:picMkLst>
            <pc:docMk/>
            <pc:sldMk cId="3770816259" sldId="270"/>
            <ac:picMk id="13" creationId="{C3FC9B61-199F-428D-8FE0-D2AFFBC537A1}"/>
          </ac:picMkLst>
        </pc:picChg>
      </pc:sldChg>
      <pc:sldChg chg="modSp add del mod">
        <pc:chgData name="Park Sunghwan" userId="8cf89178bfa7823e" providerId="LiveId" clId="{4AC29546-90C3-492F-AF35-AE82EC8E619E}" dt="2020-09-11T12:06:18.430" v="2326" actId="47"/>
        <pc:sldMkLst>
          <pc:docMk/>
          <pc:sldMk cId="3063861678" sldId="271"/>
        </pc:sldMkLst>
        <pc:spChg chg="mod">
          <ac:chgData name="Park Sunghwan" userId="8cf89178bfa7823e" providerId="LiveId" clId="{4AC29546-90C3-492F-AF35-AE82EC8E619E}" dt="2020-09-11T10:55:03.201" v="1999" actId="20577"/>
          <ac:spMkLst>
            <pc:docMk/>
            <pc:sldMk cId="3063861678" sldId="271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19.322" v="2327" actId="47"/>
        <pc:sldMkLst>
          <pc:docMk/>
          <pc:sldMk cId="924488461" sldId="272"/>
        </pc:sldMkLst>
        <pc:spChg chg="mod">
          <ac:chgData name="Park Sunghwan" userId="8cf89178bfa7823e" providerId="LiveId" clId="{4AC29546-90C3-492F-AF35-AE82EC8E619E}" dt="2020-09-10T04:32:40.825" v="83"/>
          <ac:spMkLst>
            <pc:docMk/>
            <pc:sldMk cId="924488461" sldId="272"/>
            <ac:spMk id="6" creationId="{D15F0F23-7CFF-764D-9EAD-0C93AEA96C49}"/>
          </ac:spMkLst>
        </pc:spChg>
      </pc:sldChg>
      <pc:sldChg chg="modSp add del mod">
        <pc:chgData name="Park Sunghwan" userId="8cf89178bfa7823e" providerId="LiveId" clId="{4AC29546-90C3-492F-AF35-AE82EC8E619E}" dt="2020-09-11T12:06:20.478" v="2328" actId="47"/>
        <pc:sldMkLst>
          <pc:docMk/>
          <pc:sldMk cId="2883020152" sldId="273"/>
        </pc:sldMkLst>
        <pc:spChg chg="mod">
          <ac:chgData name="Park Sunghwan" userId="8cf89178bfa7823e" providerId="LiveId" clId="{4AC29546-90C3-492F-AF35-AE82EC8E619E}" dt="2020-09-10T04:33:01.913" v="112"/>
          <ac:spMkLst>
            <pc:docMk/>
            <pc:sldMk cId="2883020152" sldId="273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4136923759" sldId="273"/>
        </pc:sldMkLst>
      </pc:sldChg>
      <pc:sldChg chg="addSp delSp modSp add del mod">
        <pc:chgData name="Park Sunghwan" userId="8cf89178bfa7823e" providerId="LiveId" clId="{4AC29546-90C3-492F-AF35-AE82EC8E619E}" dt="2020-09-11T12:06:21.731" v="2329" actId="47"/>
        <pc:sldMkLst>
          <pc:docMk/>
          <pc:sldMk cId="497377669" sldId="274"/>
        </pc:sldMkLst>
        <pc:spChg chg="mod">
          <ac:chgData name="Park Sunghwan" userId="8cf89178bfa7823e" providerId="LiveId" clId="{4AC29546-90C3-492F-AF35-AE82EC8E619E}" dt="2020-09-10T04:33:10.773" v="121"/>
          <ac:spMkLst>
            <pc:docMk/>
            <pc:sldMk cId="497377669" sldId="274"/>
            <ac:spMk id="6" creationId="{D15F0F23-7CFF-764D-9EAD-0C93AEA96C49}"/>
          </ac:spMkLst>
        </pc:spChg>
        <pc:picChg chg="add del">
          <ac:chgData name="Park Sunghwan" userId="8cf89178bfa7823e" providerId="LiveId" clId="{4AC29546-90C3-492F-AF35-AE82EC8E619E}" dt="2020-09-10T15:23:18.083" v="131" actId="478"/>
          <ac:picMkLst>
            <pc:docMk/>
            <pc:sldMk cId="497377669" sldId="274"/>
            <ac:picMk id="4" creationId="{D7F6D92A-6C10-4DDB-9A0E-8AF53BF04EA4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99228451" sldId="274"/>
        </pc:sldMkLst>
      </pc:sldChg>
      <pc:sldChg chg="addSp delSp modSp add mod">
        <pc:chgData name="Park Sunghwan" userId="8cf89178bfa7823e" providerId="LiveId" clId="{4AC29546-90C3-492F-AF35-AE82EC8E619E}" dt="2020-09-11T12:07:03.982" v="2335" actId="12"/>
        <pc:sldMkLst>
          <pc:docMk/>
          <pc:sldMk cId="1055949779" sldId="275"/>
        </pc:sldMkLst>
        <pc:spChg chg="mod">
          <ac:chgData name="Park Sunghwan" userId="8cf89178bfa7823e" providerId="LiveId" clId="{4AC29546-90C3-492F-AF35-AE82EC8E619E}" dt="2020-09-11T12:07:03.982" v="2335" actId="12"/>
          <ac:spMkLst>
            <pc:docMk/>
            <pc:sldMk cId="1055949779" sldId="275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0:56:05.282" v="2033"/>
          <ac:spMkLst>
            <pc:docMk/>
            <pc:sldMk cId="1055949779" sldId="275"/>
            <ac:spMk id="6" creationId="{D15F0F23-7CFF-764D-9EAD-0C93AEA96C49}"/>
          </ac:spMkLst>
        </pc:spChg>
        <pc:spChg chg="add del">
          <ac:chgData name="Park Sunghwan" userId="8cf89178bfa7823e" providerId="LiveId" clId="{4AC29546-90C3-492F-AF35-AE82EC8E619E}" dt="2020-09-11T10:22:22.194" v="1088" actId="22"/>
          <ac:spMkLst>
            <pc:docMk/>
            <pc:sldMk cId="1055949779" sldId="275"/>
            <ac:spMk id="9" creationId="{CA877669-DBC2-4CA1-878E-8CF77176E07D}"/>
          </ac:spMkLst>
        </pc:spChg>
        <pc:spChg chg="mod">
          <ac:chgData name="Park Sunghwan" userId="8cf89178bfa7823e" providerId="LiveId" clId="{4AC29546-90C3-492F-AF35-AE82EC8E619E}" dt="2020-09-11T10:23:55.670" v="1405" actId="20577"/>
          <ac:spMkLst>
            <pc:docMk/>
            <pc:sldMk cId="1055949779" sldId="275"/>
            <ac:spMk id="12" creationId="{46124563-FC67-4EA2-87F9-5546F0DACC49}"/>
          </ac:spMkLst>
        </pc:spChg>
        <pc:picChg chg="add mod">
          <ac:chgData name="Park Sunghwan" userId="8cf89178bfa7823e" providerId="LiveId" clId="{4AC29546-90C3-492F-AF35-AE82EC8E619E}" dt="2020-09-11T10:22:28.026" v="1092" actId="1076"/>
          <ac:picMkLst>
            <pc:docMk/>
            <pc:sldMk cId="1055949779" sldId="275"/>
            <ac:picMk id="7" creationId="{6769C2BE-3710-4498-BBBA-03797845263F}"/>
          </ac:picMkLst>
        </pc:picChg>
        <pc:picChg chg="del mod">
          <ac:chgData name="Park Sunghwan" userId="8cf89178bfa7823e" providerId="LiveId" clId="{4AC29546-90C3-492F-AF35-AE82EC8E619E}" dt="2020-09-11T10:22:17.384" v="1086" actId="478"/>
          <ac:picMkLst>
            <pc:docMk/>
            <pc:sldMk cId="1055949779" sldId="275"/>
            <ac:picMk id="8" creationId="{83620F67-A75B-449D-9172-22C25FC212F3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985338793" sldId="275"/>
        </pc:sldMkLst>
      </pc:sldChg>
      <pc:sldChg chg="add del">
        <pc:chgData name="Park Sunghwan" userId="8cf89178bfa7823e" providerId="LiveId" clId="{4AC29546-90C3-492F-AF35-AE82EC8E619E}" dt="2020-09-11T10:20:35.878" v="1069" actId="47"/>
        <pc:sldMkLst>
          <pc:docMk/>
          <pc:sldMk cId="3521339532" sldId="275"/>
        </pc:sldMkLst>
      </pc:sldChg>
      <pc:sldChg chg="modSp add del mod">
        <pc:chgData name="Park Sunghwan" userId="8cf89178bfa7823e" providerId="LiveId" clId="{4AC29546-90C3-492F-AF35-AE82EC8E619E}" dt="2020-09-10T04:33:23.771" v="125" actId="47"/>
        <pc:sldMkLst>
          <pc:docMk/>
          <pc:sldMk cId="4035167303" sldId="275"/>
        </pc:sldMkLst>
        <pc:spChg chg="mod">
          <ac:chgData name="Park Sunghwan" userId="8cf89178bfa7823e" providerId="LiveId" clId="{4AC29546-90C3-492F-AF35-AE82EC8E619E}" dt="2020-09-10T04:33:22.771" v="124" actId="20577"/>
          <ac:spMkLst>
            <pc:docMk/>
            <pc:sldMk cId="4035167303" sldId="275"/>
            <ac:spMk id="6" creationId="{D15F0F23-7CFF-764D-9EAD-0C93AEA96C49}"/>
          </ac:spMkLst>
        </pc:sp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23714060" sldId="276"/>
        </pc:sldMkLst>
      </pc:sldChg>
      <pc:sldChg chg="addSp delSp modSp add mod">
        <pc:chgData name="Park Sunghwan" userId="8cf89178bfa7823e" providerId="LiveId" clId="{4AC29546-90C3-492F-AF35-AE82EC8E619E}" dt="2020-09-11T12:07:39.744" v="2367" actId="20577"/>
        <pc:sldMkLst>
          <pc:docMk/>
          <pc:sldMk cId="3725654815" sldId="276"/>
        </pc:sldMkLst>
        <pc:spChg chg="mod">
          <ac:chgData name="Park Sunghwan" userId="8cf89178bfa7823e" providerId="LiveId" clId="{4AC29546-90C3-492F-AF35-AE82EC8E619E}" dt="2020-09-11T12:07:39.744" v="2367" actId="20577"/>
          <ac:spMkLst>
            <pc:docMk/>
            <pc:sldMk cId="3725654815" sldId="276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0:27:11.732" v="1431" actId="478"/>
          <ac:spMkLst>
            <pc:docMk/>
            <pc:sldMk cId="3725654815" sldId="276"/>
            <ac:spMk id="4" creationId="{AEBE49AC-441A-4B35-A2BA-685CC6A3B5A0}"/>
          </ac:spMkLst>
        </pc:spChg>
        <pc:spChg chg="mod">
          <ac:chgData name="Park Sunghwan" userId="8cf89178bfa7823e" providerId="LiveId" clId="{4AC29546-90C3-492F-AF35-AE82EC8E619E}" dt="2020-09-11T10:56:27.729" v="2071"/>
          <ac:spMkLst>
            <pc:docMk/>
            <pc:sldMk cId="3725654815" sldId="276"/>
            <ac:spMk id="6" creationId="{D15F0F23-7CFF-764D-9EAD-0C93AEA96C49}"/>
          </ac:spMkLst>
        </pc:spChg>
        <pc:spChg chg="add del mod">
          <ac:chgData name="Park Sunghwan" userId="8cf89178bfa7823e" providerId="LiveId" clId="{4AC29546-90C3-492F-AF35-AE82EC8E619E}" dt="2020-09-11T10:28:05.877" v="1446" actId="478"/>
          <ac:spMkLst>
            <pc:docMk/>
            <pc:sldMk cId="3725654815" sldId="276"/>
            <ac:spMk id="9" creationId="{DD477EB4-16F5-40FF-94AD-7265421C79E1}"/>
          </ac:spMkLst>
        </pc:spChg>
        <pc:spChg chg="del">
          <ac:chgData name="Park Sunghwan" userId="8cf89178bfa7823e" providerId="LiveId" clId="{4AC29546-90C3-492F-AF35-AE82EC8E619E}" dt="2020-09-11T10:30:28.428" v="1476" actId="478"/>
          <ac:spMkLst>
            <pc:docMk/>
            <pc:sldMk cId="3725654815" sldId="276"/>
            <ac:spMk id="11" creationId="{9CCC57A6-5BC2-4E63-84D5-8DBECB3C0FEB}"/>
          </ac:spMkLst>
        </pc:spChg>
        <pc:spChg chg="del mod">
          <ac:chgData name="Park Sunghwan" userId="8cf89178bfa7823e" providerId="LiveId" clId="{4AC29546-90C3-492F-AF35-AE82EC8E619E}" dt="2020-09-11T10:40:34.405" v="1583" actId="478"/>
          <ac:spMkLst>
            <pc:docMk/>
            <pc:sldMk cId="3725654815" sldId="276"/>
            <ac:spMk id="12" creationId="{46124563-FC67-4EA2-87F9-5546F0DACC49}"/>
          </ac:spMkLst>
        </pc:spChg>
        <pc:spChg chg="add del">
          <ac:chgData name="Park Sunghwan" userId="8cf89178bfa7823e" providerId="LiveId" clId="{4AC29546-90C3-492F-AF35-AE82EC8E619E}" dt="2020-09-11T10:28:39.156" v="1448" actId="22"/>
          <ac:spMkLst>
            <pc:docMk/>
            <pc:sldMk cId="3725654815" sldId="276"/>
            <ac:spMk id="14" creationId="{95FEB733-3AB6-4352-90CB-8FDA3BD44307}"/>
          </ac:spMkLst>
        </pc:spChg>
        <pc:spChg chg="add del mod">
          <ac:chgData name="Park Sunghwan" userId="8cf89178bfa7823e" providerId="LiveId" clId="{4AC29546-90C3-492F-AF35-AE82EC8E619E}" dt="2020-09-11T10:29:59.499" v="1468" actId="478"/>
          <ac:spMkLst>
            <pc:docMk/>
            <pc:sldMk cId="3725654815" sldId="276"/>
            <ac:spMk id="17" creationId="{4DF52E90-B1C1-4201-A178-E49B00A071B7}"/>
          </ac:spMkLst>
        </pc:spChg>
        <pc:spChg chg="add del mod">
          <ac:chgData name="Park Sunghwan" userId="8cf89178bfa7823e" providerId="LiveId" clId="{4AC29546-90C3-492F-AF35-AE82EC8E619E}" dt="2020-09-11T10:29:41.077" v="1460" actId="478"/>
          <ac:spMkLst>
            <pc:docMk/>
            <pc:sldMk cId="3725654815" sldId="276"/>
            <ac:spMk id="18" creationId="{8D16C05B-4E49-4EDA-98F1-C29EF2346E41}"/>
          </ac:spMkLst>
        </pc:spChg>
        <pc:spChg chg="add del mod">
          <ac:chgData name="Park Sunghwan" userId="8cf89178bfa7823e" providerId="LiveId" clId="{4AC29546-90C3-492F-AF35-AE82EC8E619E}" dt="2020-09-11T10:29:58.461" v="1467" actId="478"/>
          <ac:spMkLst>
            <pc:docMk/>
            <pc:sldMk cId="3725654815" sldId="276"/>
            <ac:spMk id="20" creationId="{699282F0-1F81-45F0-A49C-E214105D269D}"/>
          </ac:spMkLst>
        </pc:spChg>
        <pc:spChg chg="add del">
          <ac:chgData name="Park Sunghwan" userId="8cf89178bfa7823e" providerId="LiveId" clId="{4AC29546-90C3-492F-AF35-AE82EC8E619E}" dt="2020-09-11T10:30:19.118" v="1472" actId="22"/>
          <ac:spMkLst>
            <pc:docMk/>
            <pc:sldMk cId="3725654815" sldId="276"/>
            <ac:spMk id="22" creationId="{6568BC31-F796-4661-8D47-B7FA7A84D7B5}"/>
          </ac:spMkLst>
        </pc:spChg>
        <pc:spChg chg="add del">
          <ac:chgData name="Park Sunghwan" userId="8cf89178bfa7823e" providerId="LiveId" clId="{4AC29546-90C3-492F-AF35-AE82EC8E619E}" dt="2020-09-11T10:36:01.051" v="1527" actId="22"/>
          <ac:spMkLst>
            <pc:docMk/>
            <pc:sldMk cId="3725654815" sldId="276"/>
            <ac:spMk id="28" creationId="{08D047E6-B3BA-4544-815C-32CB4E13784C}"/>
          </ac:spMkLst>
        </pc:spChg>
        <pc:spChg chg="add del mod">
          <ac:chgData name="Park Sunghwan" userId="8cf89178bfa7823e" providerId="LiveId" clId="{4AC29546-90C3-492F-AF35-AE82EC8E619E}" dt="2020-09-11T10:46:04.477" v="1776" actId="478"/>
          <ac:spMkLst>
            <pc:docMk/>
            <pc:sldMk cId="3725654815" sldId="276"/>
            <ac:spMk id="33" creationId="{698FC811-9771-45F8-99F3-4150671AC5E2}"/>
          </ac:spMkLst>
        </pc:spChg>
        <pc:spChg chg="add del">
          <ac:chgData name="Park Sunghwan" userId="8cf89178bfa7823e" providerId="LiveId" clId="{4AC29546-90C3-492F-AF35-AE82EC8E619E}" dt="2020-09-11T10:39:45.413" v="1570" actId="22"/>
          <ac:spMkLst>
            <pc:docMk/>
            <pc:sldMk cId="3725654815" sldId="276"/>
            <ac:spMk id="37" creationId="{AA6567B2-40BA-4E39-A341-38BFCDBF73B9}"/>
          </ac:spMkLst>
        </pc:spChg>
        <pc:spChg chg="add del mod">
          <ac:chgData name="Park Sunghwan" userId="8cf89178bfa7823e" providerId="LiveId" clId="{4AC29546-90C3-492F-AF35-AE82EC8E619E}" dt="2020-09-11T10:57:24.483" v="2085" actId="478"/>
          <ac:spMkLst>
            <pc:docMk/>
            <pc:sldMk cId="3725654815" sldId="276"/>
            <ac:spMk id="40" creationId="{E74B369D-77BF-4BAE-9D75-04D56E675FCE}"/>
          </ac:spMkLst>
        </pc:spChg>
        <pc:spChg chg="add del mod">
          <ac:chgData name="Park Sunghwan" userId="8cf89178bfa7823e" providerId="LiveId" clId="{4AC29546-90C3-492F-AF35-AE82EC8E619E}" dt="2020-09-11T10:45:21.867" v="1739" actId="478"/>
          <ac:spMkLst>
            <pc:docMk/>
            <pc:sldMk cId="3725654815" sldId="276"/>
            <ac:spMk id="42" creationId="{864166B8-93F4-4082-BB35-3EACA3DF7938}"/>
          </ac:spMkLst>
        </pc:spChg>
        <pc:spChg chg="add del mod">
          <ac:chgData name="Park Sunghwan" userId="8cf89178bfa7823e" providerId="LiveId" clId="{4AC29546-90C3-492F-AF35-AE82EC8E619E}" dt="2020-09-11T10:56:33.701" v="2075" actId="478"/>
          <ac:spMkLst>
            <pc:docMk/>
            <pc:sldMk cId="3725654815" sldId="276"/>
            <ac:spMk id="43" creationId="{3AE92363-18A5-4838-A7BF-5AF439F41D4D}"/>
          </ac:spMkLst>
        </pc:spChg>
        <pc:spChg chg="add del mod">
          <ac:chgData name="Park Sunghwan" userId="8cf89178bfa7823e" providerId="LiveId" clId="{4AC29546-90C3-492F-AF35-AE82EC8E619E}" dt="2020-09-11T10:56:35.339" v="2076" actId="478"/>
          <ac:spMkLst>
            <pc:docMk/>
            <pc:sldMk cId="3725654815" sldId="276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0:46:11.925" v="1777" actId="478"/>
          <ac:spMkLst>
            <pc:docMk/>
            <pc:sldMk cId="3725654815" sldId="276"/>
            <ac:spMk id="47" creationId="{0541F18D-19CF-4589-8A47-8D7BEE567DAE}"/>
          </ac:spMkLst>
        </pc:spChg>
        <pc:spChg chg="add del">
          <ac:chgData name="Park Sunghwan" userId="8cf89178bfa7823e" providerId="LiveId" clId="{4AC29546-90C3-492F-AF35-AE82EC8E619E}" dt="2020-09-11T10:45:12.677" v="1733" actId="22"/>
          <ac:spMkLst>
            <pc:docMk/>
            <pc:sldMk cId="3725654815" sldId="276"/>
            <ac:spMk id="49" creationId="{99878F61-78E4-4218-BA20-CD3A9E97EDCE}"/>
          </ac:spMkLst>
        </pc:spChg>
        <pc:spChg chg="add del mod">
          <ac:chgData name="Park Sunghwan" userId="8cf89178bfa7823e" providerId="LiveId" clId="{4AC29546-90C3-492F-AF35-AE82EC8E619E}" dt="2020-09-11T10:56:32.093" v="2073" actId="478"/>
          <ac:spMkLst>
            <pc:docMk/>
            <pc:sldMk cId="3725654815" sldId="276"/>
            <ac:spMk id="53" creationId="{021A39E4-F2FD-42E5-880C-19F34EBFC97E}"/>
          </ac:spMkLst>
        </pc:spChg>
        <pc:spChg chg="add del mod">
          <ac:chgData name="Park Sunghwan" userId="8cf89178bfa7823e" providerId="LiveId" clId="{4AC29546-90C3-492F-AF35-AE82EC8E619E}" dt="2020-09-11T10:46:41.637" v="1789" actId="478"/>
          <ac:spMkLst>
            <pc:docMk/>
            <pc:sldMk cId="3725654815" sldId="276"/>
            <ac:spMk id="55" creationId="{8C090DEE-0B25-43C6-8B33-FAFBAAADC82F}"/>
          </ac:spMkLst>
        </pc:spChg>
        <pc:spChg chg="add del mod">
          <ac:chgData name="Park Sunghwan" userId="8cf89178bfa7823e" providerId="LiveId" clId="{4AC29546-90C3-492F-AF35-AE82EC8E619E}" dt="2020-09-11T11:02:27.786" v="2118" actId="478"/>
          <ac:spMkLst>
            <pc:docMk/>
            <pc:sldMk cId="3725654815" sldId="276"/>
            <ac:spMk id="58" creationId="{0B424B7A-7507-4AED-A18C-C4FE54CAB24A}"/>
          </ac:spMkLst>
        </pc:spChg>
        <pc:spChg chg="add del">
          <ac:chgData name="Park Sunghwan" userId="8cf89178bfa7823e" providerId="LiveId" clId="{4AC29546-90C3-492F-AF35-AE82EC8E619E}" dt="2020-09-11T10:57:20.855" v="2080" actId="22"/>
          <ac:spMkLst>
            <pc:docMk/>
            <pc:sldMk cId="3725654815" sldId="276"/>
            <ac:spMk id="60" creationId="{ACA6BC97-E4F2-4171-9C5C-D5825194ECBB}"/>
          </ac:spMkLst>
        </pc:spChg>
        <pc:spChg chg="add del">
          <ac:chgData name="Park Sunghwan" userId="8cf89178bfa7823e" providerId="LiveId" clId="{4AC29546-90C3-492F-AF35-AE82EC8E619E}" dt="2020-09-11T11:02:07.348" v="2104" actId="22"/>
          <ac:spMkLst>
            <pc:docMk/>
            <pc:sldMk cId="3725654815" sldId="276"/>
            <ac:spMk id="66" creationId="{42663DB7-0606-4307-8A75-E85B473E76D2}"/>
          </ac:spMkLst>
        </pc:spChg>
        <pc:picChg chg="del">
          <ac:chgData name="Park Sunghwan" userId="8cf89178bfa7823e" providerId="LiveId" clId="{4AC29546-90C3-492F-AF35-AE82EC8E619E}" dt="2020-09-11T10:25:00.149" v="1419" actId="478"/>
          <ac:picMkLst>
            <pc:docMk/>
            <pc:sldMk cId="3725654815" sldId="276"/>
            <ac:picMk id="7" creationId="{6769C2BE-3710-4498-BBBA-03797845263F}"/>
          </ac:picMkLst>
        </pc:picChg>
        <pc:picChg chg="add del mod">
          <ac:chgData name="Park Sunghwan" userId="8cf89178bfa7823e" providerId="LiveId" clId="{4AC29546-90C3-492F-AF35-AE82EC8E619E}" dt="2020-09-11T10:29:12.220" v="1454" actId="478"/>
          <ac:picMkLst>
            <pc:docMk/>
            <pc:sldMk cId="3725654815" sldId="276"/>
            <ac:picMk id="16" creationId="{F4149B10-D75B-48A3-8183-B4D9A4877B4B}"/>
          </ac:picMkLst>
        </pc:picChg>
        <pc:picChg chg="add del mod">
          <ac:chgData name="Park Sunghwan" userId="8cf89178bfa7823e" providerId="LiveId" clId="{4AC29546-90C3-492F-AF35-AE82EC8E619E}" dt="2020-09-11T10:57:23.444" v="2084" actId="478"/>
          <ac:picMkLst>
            <pc:docMk/>
            <pc:sldMk cId="3725654815" sldId="276"/>
            <ac:picMk id="24" creationId="{63FD0FE7-9529-423F-8C25-BC75B9956BAA}"/>
          </ac:picMkLst>
        </pc:picChg>
        <pc:picChg chg="add del mod">
          <ac:chgData name="Park Sunghwan" userId="8cf89178bfa7823e" providerId="LiveId" clId="{4AC29546-90C3-492F-AF35-AE82EC8E619E}" dt="2020-09-11T10:57:22.981" v="2083" actId="478"/>
          <ac:picMkLst>
            <pc:docMk/>
            <pc:sldMk cId="3725654815" sldId="276"/>
            <ac:picMk id="26" creationId="{D998B3A6-71CC-4BB3-9506-610998426244}"/>
          </ac:picMkLst>
        </pc:picChg>
        <pc:picChg chg="add del mod">
          <ac:chgData name="Park Sunghwan" userId="8cf89178bfa7823e" providerId="LiveId" clId="{4AC29546-90C3-492F-AF35-AE82EC8E619E}" dt="2020-09-11T10:56:31.364" v="2072" actId="478"/>
          <ac:picMkLst>
            <pc:docMk/>
            <pc:sldMk cId="3725654815" sldId="276"/>
            <ac:picMk id="30" creationId="{48C339FF-14F3-49E1-BF30-F4B52A0E8A56}"/>
          </ac:picMkLst>
        </pc:picChg>
        <pc:picChg chg="add del mod">
          <ac:chgData name="Park Sunghwan" userId="8cf89178bfa7823e" providerId="LiveId" clId="{4AC29546-90C3-492F-AF35-AE82EC8E619E}" dt="2020-09-11T10:57:25.551" v="2087" actId="478"/>
          <ac:picMkLst>
            <pc:docMk/>
            <pc:sldMk cId="3725654815" sldId="276"/>
            <ac:picMk id="35" creationId="{54D5E2F8-1520-493E-81E4-D4B2CAD8390A}"/>
          </ac:picMkLst>
        </pc:picChg>
        <pc:picChg chg="add del mod">
          <ac:chgData name="Park Sunghwan" userId="8cf89178bfa7823e" providerId="LiveId" clId="{4AC29546-90C3-492F-AF35-AE82EC8E619E}" dt="2020-09-11T10:57:25.948" v="2088" actId="478"/>
          <ac:picMkLst>
            <pc:docMk/>
            <pc:sldMk cId="3725654815" sldId="276"/>
            <ac:picMk id="39" creationId="{76115CD5-3523-4EDA-85EF-20E6B9D19D27}"/>
          </ac:picMkLst>
        </pc:picChg>
        <pc:picChg chg="add del mod">
          <ac:chgData name="Park Sunghwan" userId="8cf89178bfa7823e" providerId="LiveId" clId="{4AC29546-90C3-492F-AF35-AE82EC8E619E}" dt="2020-09-11T10:52:36.144" v="1945" actId="478"/>
          <ac:picMkLst>
            <pc:docMk/>
            <pc:sldMk cId="3725654815" sldId="276"/>
            <ac:picMk id="51" creationId="{451EF11F-D1F9-4571-A225-202FE877CE8B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2" creationId="{84389DCF-CC26-4E24-8EBC-9E506A11966D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4" creationId="{0EFD7957-FC58-48F2-BE6D-1913F7726F49}"/>
          </ac:picMkLst>
        </pc:picChg>
        <pc:picChg chg="add mod">
          <ac:chgData name="Park Sunghwan" userId="8cf89178bfa7823e" providerId="LiveId" clId="{4AC29546-90C3-492F-AF35-AE82EC8E619E}" dt="2020-09-11T12:06:02.686" v="2323" actId="1076"/>
          <ac:picMkLst>
            <pc:docMk/>
            <pc:sldMk cId="3725654815" sldId="276"/>
            <ac:picMk id="68" creationId="{677518E9-9178-4D99-BC33-E8CF9E56AE50}"/>
          </ac:picMkLst>
        </pc:picChg>
        <pc:cxnChg chg="add del mod">
          <ac:chgData name="Park Sunghwan" userId="8cf89178bfa7823e" providerId="LiveId" clId="{4AC29546-90C3-492F-AF35-AE82EC8E619E}" dt="2020-09-11T10:57:25.007" v="2086" actId="478"/>
          <ac:cxnSpMkLst>
            <pc:docMk/>
            <pc:sldMk cId="3725654815" sldId="276"/>
            <ac:cxnSpMk id="8" creationId="{27C892D6-47BB-4C4C-8A64-7C18DF6FFFE3}"/>
          </ac:cxnSpMkLst>
        </pc:cxnChg>
        <pc:cxnChg chg="add del mod">
          <ac:chgData name="Park Sunghwan" userId="8cf89178bfa7823e" providerId="LiveId" clId="{4AC29546-90C3-492F-AF35-AE82EC8E619E}" dt="2020-09-11T10:56:32.683" v="2074" actId="478"/>
          <ac:cxnSpMkLst>
            <pc:docMk/>
            <pc:sldMk cId="3725654815" sldId="276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0:37:01.268" v="1545" actId="478"/>
          <ac:cxnSpMkLst>
            <pc:docMk/>
            <pc:sldMk cId="3725654815" sldId="276"/>
            <ac:cxnSpMk id="32" creationId="{B299059A-FE73-4594-92FD-D580C0019652}"/>
          </ac:cxnSpMkLst>
        </pc:cxnChg>
        <pc:cxnChg chg="add del mod">
          <ac:chgData name="Park Sunghwan" userId="8cf89178bfa7823e" providerId="LiveId" clId="{4AC29546-90C3-492F-AF35-AE82EC8E619E}" dt="2020-09-11T10:46:42.510" v="1790" actId="478"/>
          <ac:cxnSpMkLst>
            <pc:docMk/>
            <pc:sldMk cId="3725654815" sldId="276"/>
            <ac:cxnSpMk id="56" creationId="{0DAAB37C-5C19-4E54-B254-7E55798EBA9D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166177165" sldId="277"/>
        </pc:sldMkLst>
      </pc:sldChg>
      <pc:sldChg chg="delSp modSp add del mod ord">
        <pc:chgData name="Park Sunghwan" userId="8cf89178bfa7823e" providerId="LiveId" clId="{4AC29546-90C3-492F-AF35-AE82EC8E619E}" dt="2020-09-11T12:52:27.486" v="3172"/>
        <pc:sldMkLst>
          <pc:docMk/>
          <pc:sldMk cId="3674672833" sldId="277"/>
        </pc:sldMkLst>
        <pc:spChg chg="mod">
          <ac:chgData name="Park Sunghwan" userId="8cf89178bfa7823e" providerId="LiveId" clId="{4AC29546-90C3-492F-AF35-AE82EC8E619E}" dt="2020-09-11T12:52:18.529" v="3158"/>
          <ac:spMkLst>
            <pc:docMk/>
            <pc:sldMk cId="3674672833" sldId="277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2:27.486" v="3172"/>
          <ac:spMkLst>
            <pc:docMk/>
            <pc:sldMk cId="3674672833" sldId="277"/>
            <ac:spMk id="6" creationId="{D15F0F23-7CFF-764D-9EAD-0C93AEA96C49}"/>
          </ac:spMkLst>
        </pc:spChg>
        <pc:spChg chg="mod">
          <ac:chgData name="Park Sunghwan" userId="8cf89178bfa7823e" providerId="LiveId" clId="{4AC29546-90C3-492F-AF35-AE82EC8E619E}" dt="2020-09-11T11:55:53.288" v="2169" actId="1076"/>
          <ac:spMkLst>
            <pc:docMk/>
            <pc:sldMk cId="3674672833" sldId="277"/>
            <ac:spMk id="58" creationId="{0B424B7A-7507-4AED-A18C-C4FE54CAB24A}"/>
          </ac:spMkLst>
        </pc:spChg>
        <pc:picChg chg="mod">
          <ac:chgData name="Park Sunghwan" userId="8cf89178bfa7823e" providerId="LiveId" clId="{4AC29546-90C3-492F-AF35-AE82EC8E619E}" dt="2020-09-11T12:33:51.446" v="2594" actId="1076"/>
          <ac:picMkLst>
            <pc:docMk/>
            <pc:sldMk cId="3674672833" sldId="277"/>
            <ac:picMk id="24" creationId="{63FD0FE7-9529-423F-8C25-BC75B9956BAA}"/>
          </ac:picMkLst>
        </pc:picChg>
        <pc:picChg chg="mod">
          <ac:chgData name="Park Sunghwan" userId="8cf89178bfa7823e" providerId="LiveId" clId="{4AC29546-90C3-492F-AF35-AE82EC8E619E}" dt="2020-09-11T12:41:57.326" v="2795" actId="1076"/>
          <ac:picMkLst>
            <pc:docMk/>
            <pc:sldMk cId="3674672833" sldId="277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41:52.346" v="2794" actId="478"/>
          <ac:picMkLst>
            <pc:docMk/>
            <pc:sldMk cId="3674672833" sldId="277"/>
            <ac:picMk id="39" creationId="{76115CD5-3523-4EDA-85EF-20E6B9D19D27}"/>
          </ac:picMkLst>
        </pc:picChg>
        <pc:cxnChg chg="mod">
          <ac:chgData name="Park Sunghwan" userId="8cf89178bfa7823e" providerId="LiveId" clId="{4AC29546-90C3-492F-AF35-AE82EC8E619E}" dt="2020-09-11T12:34:00.474" v="2596" actId="1076"/>
          <ac:cxnSpMkLst>
            <pc:docMk/>
            <pc:sldMk cId="3674672833" sldId="277"/>
            <ac:cxnSpMk id="8" creationId="{27C892D6-47BB-4C4C-8A64-7C18DF6FFFE3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218802009" sldId="278"/>
        </pc:sldMkLst>
      </pc:sldChg>
      <pc:sldChg chg="addSp delSp modSp add mod">
        <pc:chgData name="Park Sunghwan" userId="8cf89178bfa7823e" providerId="LiveId" clId="{4AC29546-90C3-492F-AF35-AE82EC8E619E}" dt="2020-09-11T12:07:41.555" v="2369" actId="20577"/>
        <pc:sldMkLst>
          <pc:docMk/>
          <pc:sldMk cId="1697531676" sldId="278"/>
        </pc:sldMkLst>
        <pc:spChg chg="mod">
          <ac:chgData name="Park Sunghwan" userId="8cf89178bfa7823e" providerId="LiveId" clId="{4AC29546-90C3-492F-AF35-AE82EC8E619E}" dt="2020-09-11T12:07:41.555" v="2369" actId="20577"/>
          <ac:spMkLst>
            <pc:docMk/>
            <pc:sldMk cId="1697531676" sldId="278"/>
            <ac:spMk id="3" creationId="{EB4A9135-31E3-4E00-BB72-51B95B676822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1" creationId="{824FE305-04EC-4272-A943-62479A67495A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2" creationId="{A1263E1D-7518-4989-93D1-293440D8BF53}"/>
          </ac:spMkLst>
        </pc:spChg>
        <pc:spChg chg="add mod">
          <ac:chgData name="Park Sunghwan" userId="8cf89178bfa7823e" providerId="LiveId" clId="{4AC29546-90C3-492F-AF35-AE82EC8E619E}" dt="2020-09-11T12:05:56.944" v="2322" actId="1076"/>
          <ac:spMkLst>
            <pc:docMk/>
            <pc:sldMk cId="1697531676" sldId="278"/>
            <ac:spMk id="13" creationId="{C1CA2199-B980-4C41-854D-FAE069C863FC}"/>
          </ac:spMkLst>
        </pc:spChg>
        <pc:picChg chg="add del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5" creationId="{93338640-ADC3-4DAF-9E1D-43539EA8972F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8" creationId="{3361B1C2-8E3C-480C-AAC2-B99037B6ADDC}"/>
          </ac:picMkLst>
        </pc:picChg>
        <pc:picChg chg="add mod">
          <ac:chgData name="Park Sunghwan" userId="8cf89178bfa7823e" providerId="LiveId" clId="{4AC29546-90C3-492F-AF35-AE82EC8E619E}" dt="2020-09-11T12:05:56.944" v="2322" actId="1076"/>
          <ac:picMkLst>
            <pc:docMk/>
            <pc:sldMk cId="1697531676" sldId="278"/>
            <ac:picMk id="10" creationId="{8286ED52-5242-4A5D-8F75-8D12A068AFB3}"/>
          </ac:picMkLst>
        </pc:picChg>
        <pc:picChg chg="del">
          <ac:chgData name="Park Sunghwan" userId="8cf89178bfa7823e" providerId="LiveId" clId="{4AC29546-90C3-492F-AF35-AE82EC8E619E}" dt="2020-09-11T11:57:39.980" v="2186" actId="478"/>
          <ac:picMkLst>
            <pc:docMk/>
            <pc:sldMk cId="1697531676" sldId="278"/>
            <ac:picMk id="62" creationId="{84389DCF-CC26-4E24-8EBC-9E506A11966D}"/>
          </ac:picMkLst>
        </pc:picChg>
        <pc:picChg chg="del">
          <ac:chgData name="Park Sunghwan" userId="8cf89178bfa7823e" providerId="LiveId" clId="{4AC29546-90C3-492F-AF35-AE82EC8E619E}" dt="2020-09-11T11:57:50.067" v="2193" actId="478"/>
          <ac:picMkLst>
            <pc:docMk/>
            <pc:sldMk cId="1697531676" sldId="278"/>
            <ac:picMk id="64" creationId="{0EFD7957-FC58-48F2-BE6D-1913F7726F49}"/>
          </ac:picMkLst>
        </pc:picChg>
        <pc:picChg chg="del">
          <ac:chgData name="Park Sunghwan" userId="8cf89178bfa7823e" providerId="LiveId" clId="{4AC29546-90C3-492F-AF35-AE82EC8E619E}" dt="2020-09-11T11:57:50.768" v="2194" actId="478"/>
          <ac:picMkLst>
            <pc:docMk/>
            <pc:sldMk cId="1697531676" sldId="278"/>
            <ac:picMk id="68" creationId="{677518E9-9178-4D99-BC33-E8CF9E56AE50}"/>
          </ac:picMkLst>
        </pc:picChg>
      </pc:sldChg>
      <pc:sldChg chg="addSp delSp modSp add mod">
        <pc:chgData name="Park Sunghwan" userId="8cf89178bfa7823e" providerId="LiveId" clId="{4AC29546-90C3-492F-AF35-AE82EC8E619E}" dt="2020-09-11T12:50:26.564" v="3140" actId="1076"/>
        <pc:sldMkLst>
          <pc:docMk/>
          <pc:sldMk cId="2038048653" sldId="279"/>
        </pc:sldMkLst>
        <pc:spChg chg="mod">
          <ac:chgData name="Park Sunghwan" userId="8cf89178bfa7823e" providerId="LiveId" clId="{4AC29546-90C3-492F-AF35-AE82EC8E619E}" dt="2020-09-11T12:40:53.996" v="2790"/>
          <ac:spMkLst>
            <pc:docMk/>
            <pc:sldMk cId="2038048653" sldId="279"/>
            <ac:spMk id="3" creationId="{EB4A9135-31E3-4E00-BB72-51B95B676822}"/>
          </ac:spMkLst>
        </pc:spChg>
        <pc:spChg chg="add del mod">
          <ac:chgData name="Park Sunghwan" userId="8cf89178bfa7823e" providerId="LiveId" clId="{4AC29546-90C3-492F-AF35-AE82EC8E619E}" dt="2020-09-11T12:21:27.098" v="2467" actId="478"/>
          <ac:spMkLst>
            <pc:docMk/>
            <pc:sldMk cId="2038048653" sldId="279"/>
            <ac:spMk id="4" creationId="{0856ACD1-8440-40D5-9A24-28972870AAF5}"/>
          </ac:spMkLst>
        </pc:spChg>
        <pc:spChg chg="add del mod">
          <ac:chgData name="Park Sunghwan" userId="8cf89178bfa7823e" providerId="LiveId" clId="{4AC29546-90C3-492F-AF35-AE82EC8E619E}" dt="2020-09-11T12:21:25.229" v="2465" actId="478"/>
          <ac:spMkLst>
            <pc:docMk/>
            <pc:sldMk cId="2038048653" sldId="279"/>
            <ac:spMk id="5" creationId="{D3A7B5DF-AA7D-4C42-AFDF-9187D69D79A1}"/>
          </ac:spMkLst>
        </pc:spChg>
        <pc:spChg chg="add del mod">
          <ac:chgData name="Park Sunghwan" userId="8cf89178bfa7823e" providerId="LiveId" clId="{4AC29546-90C3-492F-AF35-AE82EC8E619E}" dt="2020-09-11T12:21:27.960" v="2468" actId="478"/>
          <ac:spMkLst>
            <pc:docMk/>
            <pc:sldMk cId="2038048653" sldId="279"/>
            <ac:spMk id="7" creationId="{66ED066C-6A85-48F1-A4A0-5F818C7AA6F2}"/>
          </ac:spMkLst>
        </pc:spChg>
        <pc:spChg chg="add del mod">
          <ac:chgData name="Park Sunghwan" userId="8cf89178bfa7823e" providerId="LiveId" clId="{4AC29546-90C3-492F-AF35-AE82EC8E619E}" dt="2020-09-11T12:21:26.387" v="2466" actId="478"/>
          <ac:spMkLst>
            <pc:docMk/>
            <pc:sldMk cId="2038048653" sldId="279"/>
            <ac:spMk id="9" creationId="{4002C0CB-25D3-4C39-B726-ED3F58631D5D}"/>
          </ac:spMkLst>
        </pc:spChg>
        <pc:spChg chg="add del mod">
          <ac:chgData name="Park Sunghwan" userId="8cf89178bfa7823e" providerId="LiveId" clId="{4AC29546-90C3-492F-AF35-AE82EC8E619E}" dt="2020-09-11T12:12:37.427" v="2441" actId="478"/>
          <ac:spMkLst>
            <pc:docMk/>
            <pc:sldMk cId="2038048653" sldId="279"/>
            <ac:spMk id="10" creationId="{BE945338-A1FE-430E-A133-DA49DEABA6E5}"/>
          </ac:spMkLst>
        </pc:spChg>
        <pc:spChg chg="add del mod">
          <ac:chgData name="Park Sunghwan" userId="8cf89178bfa7823e" providerId="LiveId" clId="{4AC29546-90C3-492F-AF35-AE82EC8E619E}" dt="2020-09-11T12:35:51.893" v="2616" actId="478"/>
          <ac:spMkLst>
            <pc:docMk/>
            <pc:sldMk cId="2038048653" sldId="279"/>
            <ac:spMk id="11" creationId="{ADF8D525-94E5-4175-9CD1-476217528C8C}"/>
          </ac:spMkLst>
        </pc:spChg>
        <pc:spChg chg="add del mod">
          <ac:chgData name="Park Sunghwan" userId="8cf89178bfa7823e" providerId="LiveId" clId="{4AC29546-90C3-492F-AF35-AE82EC8E619E}" dt="2020-09-11T12:38:28.846" v="2681" actId="1076"/>
          <ac:spMkLst>
            <pc:docMk/>
            <pc:sldMk cId="2038048653" sldId="279"/>
            <ac:spMk id="12" creationId="{0783622A-10E6-4F79-8A6C-7C60E25834BF}"/>
          </ac:spMkLst>
        </pc:spChg>
        <pc:spChg chg="add del mod">
          <ac:chgData name="Park Sunghwan" userId="8cf89178bfa7823e" providerId="LiveId" clId="{4AC29546-90C3-492F-AF35-AE82EC8E619E}" dt="2020-09-11T12:35:56.978" v="2619" actId="478"/>
          <ac:spMkLst>
            <pc:docMk/>
            <pc:sldMk cId="2038048653" sldId="279"/>
            <ac:spMk id="14" creationId="{5B3CE642-811C-41C0-8D11-7DE00E5A7A58}"/>
          </ac:spMkLst>
        </pc:spChg>
        <pc:spChg chg="add mod">
          <ac:chgData name="Park Sunghwan" userId="8cf89178bfa7823e" providerId="LiveId" clId="{4AC29546-90C3-492F-AF35-AE82EC8E619E}" dt="2020-09-11T12:38:18.895" v="2679" actId="1076"/>
          <ac:spMkLst>
            <pc:docMk/>
            <pc:sldMk cId="2038048653" sldId="279"/>
            <ac:spMk id="15" creationId="{148CA75A-2962-4A73-B26F-3F08D3C41BEA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16" creationId="{EE2327B1-6F3A-4090-BF16-E7A88B41F3EF}"/>
          </ac:spMkLst>
        </pc:spChg>
        <pc:spChg chg="add mod">
          <ac:chgData name="Park Sunghwan" userId="8cf89178bfa7823e" providerId="LiveId" clId="{4AC29546-90C3-492F-AF35-AE82EC8E619E}" dt="2020-09-11T12:40:46.582" v="2775" actId="20577"/>
          <ac:spMkLst>
            <pc:docMk/>
            <pc:sldMk cId="2038048653" sldId="279"/>
            <ac:spMk id="17" creationId="{159B8FA5-AE7D-4BEF-A118-3545540DF101}"/>
          </ac:spMkLst>
        </pc:spChg>
        <pc:spChg chg="add del mod">
          <ac:chgData name="Park Sunghwan" userId="8cf89178bfa7823e" providerId="LiveId" clId="{4AC29546-90C3-492F-AF35-AE82EC8E619E}" dt="2020-09-11T12:36:39.926" v="2644" actId="478"/>
          <ac:spMkLst>
            <pc:docMk/>
            <pc:sldMk cId="2038048653" sldId="279"/>
            <ac:spMk id="19" creationId="{3421CBEF-6F91-4111-9F48-DBA4E6C79529}"/>
          </ac:spMkLst>
        </pc:spChg>
        <pc:spChg chg="add mod">
          <ac:chgData name="Park Sunghwan" userId="8cf89178bfa7823e" providerId="LiveId" clId="{4AC29546-90C3-492F-AF35-AE82EC8E619E}" dt="2020-09-11T12:40:31.838" v="2767" actId="1076"/>
          <ac:spMkLst>
            <pc:docMk/>
            <pc:sldMk cId="2038048653" sldId="279"/>
            <ac:spMk id="29" creationId="{20D41526-7D2F-4B7B-9D82-A9D3ED802D26}"/>
          </ac:spMkLst>
        </pc:spChg>
        <pc:spChg chg="add mod">
          <ac:chgData name="Park Sunghwan" userId="8cf89178bfa7823e" providerId="LiveId" clId="{4AC29546-90C3-492F-AF35-AE82EC8E619E}" dt="2020-09-11T12:38:31.012" v="2682" actId="14100"/>
          <ac:spMkLst>
            <pc:docMk/>
            <pc:sldMk cId="2038048653" sldId="279"/>
            <ac:spMk id="33" creationId="{72F3496A-4B63-4B1B-A4B6-9EFF706BF008}"/>
          </ac:spMkLst>
        </pc:spChg>
        <pc:spChg chg="add mod">
          <ac:chgData name="Park Sunghwan" userId="8cf89178bfa7823e" providerId="LiveId" clId="{4AC29546-90C3-492F-AF35-AE82EC8E619E}" dt="2020-09-11T12:40:23.817" v="2764" actId="1076"/>
          <ac:spMkLst>
            <pc:docMk/>
            <pc:sldMk cId="2038048653" sldId="279"/>
            <ac:spMk id="34" creationId="{A73EA607-C853-4980-8CD6-110E69DE93A1}"/>
          </ac:spMkLst>
        </pc:spChg>
        <pc:spChg chg="add mod">
          <ac:chgData name="Park Sunghwan" userId="8cf89178bfa7823e" providerId="LiveId" clId="{4AC29546-90C3-492F-AF35-AE82EC8E619E}" dt="2020-09-11T12:50:26.564" v="3140" actId="1076"/>
          <ac:spMkLst>
            <pc:docMk/>
            <pc:sldMk cId="2038048653" sldId="279"/>
            <ac:spMk id="36" creationId="{D8DB6443-33C1-4916-8BF4-8707566D3B98}"/>
          </ac:spMkLst>
        </pc:spChg>
        <pc:spChg chg="add mod">
          <ac:chgData name="Park Sunghwan" userId="8cf89178bfa7823e" providerId="LiveId" clId="{4AC29546-90C3-492F-AF35-AE82EC8E619E}" dt="2020-09-11T12:50:17.548" v="3128" actId="1076"/>
          <ac:spMkLst>
            <pc:docMk/>
            <pc:sldMk cId="2038048653" sldId="279"/>
            <ac:spMk id="37" creationId="{9DB37DAE-908B-41AD-8CF8-582A63E3129B}"/>
          </ac:spMkLst>
        </pc:spChg>
        <pc:spChg chg="add mod">
          <ac:chgData name="Park Sunghwan" userId="8cf89178bfa7823e" providerId="LiveId" clId="{4AC29546-90C3-492F-AF35-AE82EC8E619E}" dt="2020-09-11T12:40:19.363" v="2763" actId="1076"/>
          <ac:spMkLst>
            <pc:docMk/>
            <pc:sldMk cId="2038048653" sldId="279"/>
            <ac:spMk id="38" creationId="{0D74B6AB-6D71-4214-9C84-E2D403771006}"/>
          </ac:spMkLst>
        </pc:spChg>
        <pc:spChg chg="del">
          <ac:chgData name="Park Sunghwan" userId="8cf89178bfa7823e" providerId="LiveId" clId="{4AC29546-90C3-492F-AF35-AE82EC8E619E}" dt="2020-09-11T12:08:11.407" v="2375" actId="478"/>
          <ac:spMkLst>
            <pc:docMk/>
            <pc:sldMk cId="2038048653" sldId="279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09:41.047" v="2396" actId="478"/>
          <ac:spMkLst>
            <pc:docMk/>
            <pc:sldMk cId="2038048653" sldId="279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09:39.536" v="2395" actId="478"/>
          <ac:spMkLst>
            <pc:docMk/>
            <pc:sldMk cId="2038048653" sldId="279"/>
            <ac:spMk id="45" creationId="{968E5E65-0B66-4D00-BFD7-A41581846354}"/>
          </ac:spMkLst>
        </pc:spChg>
        <pc:spChg chg="add del mod">
          <ac:chgData name="Park Sunghwan" userId="8cf89178bfa7823e" providerId="LiveId" clId="{4AC29546-90C3-492F-AF35-AE82EC8E619E}" dt="2020-09-11T12:41:46.805" v="2793" actId="478"/>
          <ac:spMkLst>
            <pc:docMk/>
            <pc:sldMk cId="2038048653" sldId="279"/>
            <ac:spMk id="49" creationId="{B788B963-7C7B-4811-8D3A-D164FEFB4AF6}"/>
          </ac:spMkLst>
        </pc:spChg>
        <pc:spChg chg="add del">
          <ac:chgData name="Park Sunghwan" userId="8cf89178bfa7823e" providerId="LiveId" clId="{4AC29546-90C3-492F-AF35-AE82EC8E619E}" dt="2020-09-11T12:44:22.735" v="2839" actId="478"/>
          <ac:spMkLst>
            <pc:docMk/>
            <pc:sldMk cId="2038048653" sldId="279"/>
            <ac:spMk id="51" creationId="{F2A33701-6354-40ED-8149-861BBA1FA0BC}"/>
          </ac:spMkLst>
        </pc:spChg>
        <pc:spChg chg="del">
          <ac:chgData name="Park Sunghwan" userId="8cf89178bfa7823e" providerId="LiveId" clId="{4AC29546-90C3-492F-AF35-AE82EC8E619E}" dt="2020-09-11T12:08:09.559" v="2374" actId="478"/>
          <ac:spMkLst>
            <pc:docMk/>
            <pc:sldMk cId="2038048653" sldId="279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09:38.456" v="2394" actId="478"/>
          <ac:spMkLst>
            <pc:docMk/>
            <pc:sldMk cId="2038048653" sldId="279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08:06.969" v="2371" actId="478"/>
          <ac:picMkLst>
            <pc:docMk/>
            <pc:sldMk cId="2038048653" sldId="279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08:07.406" v="2372" actId="478"/>
          <ac:picMkLst>
            <pc:docMk/>
            <pc:sldMk cId="2038048653" sldId="279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08:14.774" v="2379" actId="478"/>
          <ac:picMkLst>
            <pc:docMk/>
            <pc:sldMk cId="2038048653" sldId="279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08:12.670" v="2377" actId="478"/>
          <ac:picMkLst>
            <pc:docMk/>
            <pc:sldMk cId="2038048653" sldId="279"/>
            <ac:picMk id="35" creationId="{54D5E2F8-1520-493E-81E4-D4B2CAD8390A}"/>
          </ac:picMkLst>
        </pc:picChg>
        <pc:picChg chg="del">
          <ac:chgData name="Park Sunghwan" userId="8cf89178bfa7823e" providerId="LiveId" clId="{4AC29546-90C3-492F-AF35-AE82EC8E619E}" dt="2020-09-11T12:08:13.199" v="2378" actId="478"/>
          <ac:picMkLst>
            <pc:docMk/>
            <pc:sldMk cId="2038048653" sldId="279"/>
            <ac:picMk id="39" creationId="{76115CD5-3523-4EDA-85EF-20E6B9D19D27}"/>
          </ac:picMkLst>
        </pc:picChg>
        <pc:cxnChg chg="del">
          <ac:chgData name="Park Sunghwan" userId="8cf89178bfa7823e" providerId="LiveId" clId="{4AC29546-90C3-492F-AF35-AE82EC8E619E}" dt="2020-09-11T12:08:12.022" v="2376" actId="478"/>
          <ac:cxnSpMkLst>
            <pc:docMk/>
            <pc:sldMk cId="2038048653" sldId="279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08:08.734" v="2373" actId="478"/>
          <ac:cxnSpMkLst>
            <pc:docMk/>
            <pc:sldMk cId="2038048653" sldId="279"/>
            <ac:cxnSpMk id="13" creationId="{2B0753DB-3E08-47BB-8BD4-42F6D51141B5}"/>
          </ac:cxnSpMkLst>
        </pc:cxnChg>
        <pc:cxnChg chg="add del mod">
          <ac:chgData name="Park Sunghwan" userId="8cf89178bfa7823e" providerId="LiveId" clId="{4AC29546-90C3-492F-AF35-AE82EC8E619E}" dt="2020-09-11T12:37:10.246" v="2650" actId="478"/>
          <ac:cxnSpMkLst>
            <pc:docMk/>
            <pc:sldMk cId="2038048653" sldId="279"/>
            <ac:cxnSpMk id="25" creationId="{9B4DCCA6-333E-44E1-85CA-A9E6A39CF58E}"/>
          </ac:cxnSpMkLst>
        </pc:cxnChg>
        <pc:cxnChg chg="add mod">
          <ac:chgData name="Park Sunghwan" userId="8cf89178bfa7823e" providerId="LiveId" clId="{4AC29546-90C3-492F-AF35-AE82EC8E619E}" dt="2020-09-11T12:38:32.761" v="2683" actId="1076"/>
          <ac:cxnSpMkLst>
            <pc:docMk/>
            <pc:sldMk cId="2038048653" sldId="279"/>
            <ac:cxnSpMk id="41" creationId="{055A266C-6073-497A-B2CE-199597538780}"/>
          </ac:cxnSpMkLst>
        </pc:cxnChg>
        <pc:cxnChg chg="add mod">
          <ac:chgData name="Park Sunghwan" userId="8cf89178bfa7823e" providerId="LiveId" clId="{4AC29546-90C3-492F-AF35-AE82EC8E619E}" dt="2020-09-11T12:40:25.636" v="2765" actId="1076"/>
          <ac:cxnSpMkLst>
            <pc:docMk/>
            <pc:sldMk cId="2038048653" sldId="279"/>
            <ac:cxnSpMk id="42" creationId="{85632CF1-0A25-4007-9C7C-CD274DFDBEB9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2724944365" sldId="279"/>
        </pc:sldMkLst>
      </pc:sldChg>
      <pc:sldChg chg="addSp modSp add mod">
        <pc:chgData name="Park Sunghwan" userId="8cf89178bfa7823e" providerId="LiveId" clId="{4AC29546-90C3-492F-AF35-AE82EC8E619E}" dt="2020-09-11T12:59:34.305" v="3376" actId="20577"/>
        <pc:sldMkLst>
          <pc:docMk/>
          <pc:sldMk cId="200023482" sldId="280"/>
        </pc:sldMkLst>
        <pc:spChg chg="mod">
          <ac:chgData name="Park Sunghwan" userId="8cf89178bfa7823e" providerId="LiveId" clId="{4AC29546-90C3-492F-AF35-AE82EC8E619E}" dt="2020-09-11T12:59:34.305" v="3376" actId="20577"/>
          <ac:spMkLst>
            <pc:docMk/>
            <pc:sldMk cId="200023482" sldId="280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2:58:58.023" v="3241"/>
          <ac:spMkLst>
            <pc:docMk/>
            <pc:sldMk cId="200023482" sldId="280"/>
            <ac:spMk id="6" creationId="{D15F0F23-7CFF-764D-9EAD-0C93AEA96C49}"/>
          </ac:spMkLst>
        </pc:spChg>
        <pc:picChg chg="add mod">
          <ac:chgData name="Park Sunghwan" userId="8cf89178bfa7823e" providerId="LiveId" clId="{4AC29546-90C3-492F-AF35-AE82EC8E619E}" dt="2020-09-11T12:58:31.262" v="3224" actId="1076"/>
          <ac:picMkLst>
            <pc:docMk/>
            <pc:sldMk cId="200023482" sldId="280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948044083" sldId="280"/>
        </pc:sldMkLst>
      </pc:sldChg>
      <pc:sldChg chg="delSp modSp add mod">
        <pc:chgData name="Park Sunghwan" userId="8cf89178bfa7823e" providerId="LiveId" clId="{4AC29546-90C3-492F-AF35-AE82EC8E619E}" dt="2020-09-11T12:52:47.863" v="3216" actId="478"/>
        <pc:sldMkLst>
          <pc:docMk/>
          <pc:sldMk cId="933133440" sldId="281"/>
        </pc:sldMkLst>
        <pc:spChg chg="mod">
          <ac:chgData name="Park Sunghwan" userId="8cf89178bfa7823e" providerId="LiveId" clId="{4AC29546-90C3-492F-AF35-AE82EC8E619E}" dt="2020-09-11T12:52:38.919" v="3205"/>
          <ac:spMkLst>
            <pc:docMk/>
            <pc:sldMk cId="933133440" sldId="281"/>
            <ac:spMk id="3" creationId="{EB4A9135-31E3-4E00-BB72-51B95B676822}"/>
          </ac:spMkLst>
        </pc:spChg>
        <pc:spChg chg="del">
          <ac:chgData name="Park Sunghwan" userId="8cf89178bfa7823e" providerId="LiveId" clId="{4AC29546-90C3-492F-AF35-AE82EC8E619E}" dt="2020-09-11T12:52:40.119" v="3207" actId="478"/>
          <ac:spMkLst>
            <pc:docMk/>
            <pc:sldMk cId="933133440" sldId="281"/>
            <ac:spMk id="40" creationId="{E74B369D-77BF-4BAE-9D75-04D56E675FCE}"/>
          </ac:spMkLst>
        </pc:spChg>
        <pc:spChg chg="del">
          <ac:chgData name="Park Sunghwan" userId="8cf89178bfa7823e" providerId="LiveId" clId="{4AC29546-90C3-492F-AF35-AE82EC8E619E}" dt="2020-09-11T12:52:45.959" v="3214" actId="478"/>
          <ac:spMkLst>
            <pc:docMk/>
            <pc:sldMk cId="933133440" sldId="281"/>
            <ac:spMk id="43" creationId="{3AE92363-18A5-4838-A7BF-5AF439F41D4D}"/>
          </ac:spMkLst>
        </pc:spChg>
        <pc:spChg chg="del">
          <ac:chgData name="Park Sunghwan" userId="8cf89178bfa7823e" providerId="LiveId" clId="{4AC29546-90C3-492F-AF35-AE82EC8E619E}" dt="2020-09-11T12:52:46.814" v="3215" actId="478"/>
          <ac:spMkLst>
            <pc:docMk/>
            <pc:sldMk cId="933133440" sldId="281"/>
            <ac:spMk id="45" creationId="{968E5E65-0B66-4D00-BFD7-A41581846354}"/>
          </ac:spMkLst>
        </pc:spChg>
        <pc:spChg chg="del">
          <ac:chgData name="Park Sunghwan" userId="8cf89178bfa7823e" providerId="LiveId" clId="{4AC29546-90C3-492F-AF35-AE82EC8E619E}" dt="2020-09-11T12:52:42.671" v="3211" actId="478"/>
          <ac:spMkLst>
            <pc:docMk/>
            <pc:sldMk cId="933133440" sldId="281"/>
            <ac:spMk id="53" creationId="{021A39E4-F2FD-42E5-880C-19F34EBFC97E}"/>
          </ac:spMkLst>
        </pc:spChg>
        <pc:spChg chg="del">
          <ac:chgData name="Park Sunghwan" userId="8cf89178bfa7823e" providerId="LiveId" clId="{4AC29546-90C3-492F-AF35-AE82EC8E619E}" dt="2020-09-11T12:52:47.863" v="3216" actId="478"/>
          <ac:spMkLst>
            <pc:docMk/>
            <pc:sldMk cId="933133440" sldId="281"/>
            <ac:spMk id="58" creationId="{0B424B7A-7507-4AED-A18C-C4FE54CAB24A}"/>
          </ac:spMkLst>
        </pc:spChg>
        <pc:picChg chg="del">
          <ac:chgData name="Park Sunghwan" userId="8cf89178bfa7823e" providerId="LiveId" clId="{4AC29546-90C3-492F-AF35-AE82EC8E619E}" dt="2020-09-11T12:52:41.009" v="3209" actId="478"/>
          <ac:picMkLst>
            <pc:docMk/>
            <pc:sldMk cId="933133440" sldId="281"/>
            <ac:picMk id="24" creationId="{63FD0FE7-9529-423F-8C25-BC75B9956BAA}"/>
          </ac:picMkLst>
        </pc:picChg>
        <pc:picChg chg="del">
          <ac:chgData name="Park Sunghwan" userId="8cf89178bfa7823e" providerId="LiveId" clId="{4AC29546-90C3-492F-AF35-AE82EC8E619E}" dt="2020-09-11T12:52:41.585" v="3210" actId="478"/>
          <ac:picMkLst>
            <pc:docMk/>
            <pc:sldMk cId="933133440" sldId="281"/>
            <ac:picMk id="26" creationId="{D998B3A6-71CC-4BB3-9506-610998426244}"/>
          </ac:picMkLst>
        </pc:picChg>
        <pc:picChg chg="del">
          <ac:chgData name="Park Sunghwan" userId="8cf89178bfa7823e" providerId="LiveId" clId="{4AC29546-90C3-492F-AF35-AE82EC8E619E}" dt="2020-09-11T12:52:43.989" v="3213" actId="478"/>
          <ac:picMkLst>
            <pc:docMk/>
            <pc:sldMk cId="933133440" sldId="281"/>
            <ac:picMk id="30" creationId="{48C339FF-14F3-49E1-BF30-F4B52A0E8A56}"/>
          </ac:picMkLst>
        </pc:picChg>
        <pc:picChg chg="del">
          <ac:chgData name="Park Sunghwan" userId="8cf89178bfa7823e" providerId="LiveId" clId="{4AC29546-90C3-492F-AF35-AE82EC8E619E}" dt="2020-09-11T12:52:39.790" v="3206" actId="478"/>
          <ac:picMkLst>
            <pc:docMk/>
            <pc:sldMk cId="933133440" sldId="281"/>
            <ac:picMk id="35" creationId="{54D5E2F8-1520-493E-81E4-D4B2CAD8390A}"/>
          </ac:picMkLst>
        </pc:picChg>
        <pc:cxnChg chg="del">
          <ac:chgData name="Park Sunghwan" userId="8cf89178bfa7823e" providerId="LiveId" clId="{4AC29546-90C3-492F-AF35-AE82EC8E619E}" dt="2020-09-11T12:52:40.510" v="3208" actId="478"/>
          <ac:cxnSpMkLst>
            <pc:docMk/>
            <pc:sldMk cId="933133440" sldId="281"/>
            <ac:cxnSpMk id="8" creationId="{27C892D6-47BB-4C4C-8A64-7C18DF6FFFE3}"/>
          </ac:cxnSpMkLst>
        </pc:cxnChg>
        <pc:cxnChg chg="del">
          <ac:chgData name="Park Sunghwan" userId="8cf89178bfa7823e" providerId="LiveId" clId="{4AC29546-90C3-492F-AF35-AE82EC8E619E}" dt="2020-09-11T12:52:43.622" v="3212" actId="478"/>
          <ac:cxnSpMkLst>
            <pc:docMk/>
            <pc:sldMk cId="933133440" sldId="281"/>
            <ac:cxnSpMk id="13" creationId="{2B0753DB-3E08-47BB-8BD4-42F6D51141B5}"/>
          </ac:cxnSpMkLst>
        </pc:cxnChg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3093377241" sldId="281"/>
        </pc:sldMkLst>
      </pc:sldChg>
      <pc:sldChg chg="del">
        <pc:chgData name="Park Sunghwan" userId="8cf89178bfa7823e" providerId="LiveId" clId="{4AC29546-90C3-492F-AF35-AE82EC8E619E}" dt="2020-09-10T04:31:57.114" v="14" actId="47"/>
        <pc:sldMkLst>
          <pc:docMk/>
          <pc:sldMk cId="153178225" sldId="282"/>
        </pc:sldMkLst>
      </pc:sldChg>
      <pc:sldChg chg="delSp modSp add mod">
        <pc:chgData name="Park Sunghwan" userId="8cf89178bfa7823e" providerId="LiveId" clId="{4AC29546-90C3-492F-AF35-AE82EC8E619E}" dt="2020-09-11T13:09:50.462" v="3387" actId="478"/>
        <pc:sldMkLst>
          <pc:docMk/>
          <pc:sldMk cId="3920695177" sldId="282"/>
        </pc:sldMkLst>
        <pc:spChg chg="del">
          <ac:chgData name="Park Sunghwan" userId="8cf89178bfa7823e" providerId="LiveId" clId="{4AC29546-90C3-492F-AF35-AE82EC8E619E}" dt="2020-09-11T13:09:49.838" v="3386" actId="478"/>
          <ac:spMkLst>
            <pc:docMk/>
            <pc:sldMk cId="3920695177" sldId="282"/>
            <ac:spMk id="3" creationId="{EB4A9135-31E3-4E00-BB72-51B95B676822}"/>
          </ac:spMkLst>
        </pc:spChg>
        <pc:spChg chg="mod">
          <ac:chgData name="Park Sunghwan" userId="8cf89178bfa7823e" providerId="LiveId" clId="{4AC29546-90C3-492F-AF35-AE82EC8E619E}" dt="2020-09-11T13:09:42.391" v="3385"/>
          <ac:spMkLst>
            <pc:docMk/>
            <pc:sldMk cId="3920695177" sldId="282"/>
            <ac:spMk id="6" creationId="{D15F0F23-7CFF-764D-9EAD-0C93AEA96C49}"/>
          </ac:spMkLst>
        </pc:spChg>
        <pc:picChg chg="del">
          <ac:chgData name="Park Sunghwan" userId="8cf89178bfa7823e" providerId="LiveId" clId="{4AC29546-90C3-492F-AF35-AE82EC8E619E}" dt="2020-09-11T13:09:50.462" v="3387" actId="478"/>
          <ac:picMkLst>
            <pc:docMk/>
            <pc:sldMk cId="3920695177" sldId="282"/>
            <ac:picMk id="5" creationId="{6FFC2EF0-3875-41B6-8224-FA9737793885}"/>
          </ac:picMkLst>
        </pc:picChg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893752287" sldId="283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57172696" sldId="284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428354646" sldId="285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945250075" sldId="286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3185938134" sldId="287"/>
        </pc:sldMkLst>
      </pc:sldChg>
      <pc:sldChg chg="del">
        <pc:chgData name="Park Sunghwan" userId="8cf89178bfa7823e" providerId="LiveId" clId="{4AC29546-90C3-492F-AF35-AE82EC8E619E}" dt="2020-09-10T04:31:59.871" v="15" actId="47"/>
        <pc:sldMkLst>
          <pc:docMk/>
          <pc:sldMk cId="1045173150" sldId="288"/>
        </pc:sldMkLst>
      </pc:sldChg>
    </pc:docChg>
  </pc:docChgLst>
  <pc:docChgLst>
    <pc:chgData name="Park Sunghwan" userId="8cf89178bfa7823e" providerId="LiveId" clId="{E0254A8B-A51D-4402-99EE-21B914985FAF}"/>
    <pc:docChg chg="undo custSel modSld">
      <pc:chgData name="Park Sunghwan" userId="8cf89178bfa7823e" providerId="LiveId" clId="{E0254A8B-A51D-4402-99EE-21B914985FAF}" dt="2020-09-11T01:52:17.077" v="14"/>
      <pc:docMkLst>
        <pc:docMk/>
      </pc:docMkLst>
      <pc:sldChg chg="addSp delSp modSp">
        <pc:chgData name="Park Sunghwan" userId="8cf89178bfa7823e" providerId="LiveId" clId="{E0254A8B-A51D-4402-99EE-21B914985FAF}" dt="2020-09-11T01:52:17.077" v="14"/>
        <pc:sldMkLst>
          <pc:docMk/>
          <pc:sldMk cId="3770816259" sldId="270"/>
        </pc:sldMkLst>
        <pc:spChg chg="add del mod">
          <ac:chgData name="Park Sunghwan" userId="8cf89178bfa7823e" providerId="LiveId" clId="{E0254A8B-A51D-4402-99EE-21B914985FAF}" dt="2020-09-11T01:52:17.077" v="14"/>
          <ac:spMkLst>
            <pc:docMk/>
            <pc:sldMk cId="3770816259" sldId="270"/>
            <ac:spMk id="7" creationId="{F0551C25-DC09-4DAB-B4C7-F4AF89C0BC77}"/>
          </ac:spMkLst>
        </pc:spChg>
        <pc:picChg chg="del mod">
          <ac:chgData name="Park Sunghwan" userId="8cf89178bfa7823e" providerId="LiveId" clId="{E0254A8B-A51D-4402-99EE-21B914985FAF}" dt="2020-09-11T01:45:26.373" v="3" actId="478"/>
          <ac:picMkLst>
            <pc:docMk/>
            <pc:sldMk cId="3770816259" sldId="270"/>
            <ac:picMk id="13" creationId="{C3FC9B61-199F-428D-8FE0-D2AFFBC537A1}"/>
          </ac:picMkLst>
        </pc:picChg>
      </pc:sldChg>
    </pc:docChg>
  </pc:docChgLst>
  <pc:docChgLst>
    <pc:chgData name="Park Sunghwan" userId="8cf89178bfa7823e" providerId="LiveId" clId="{5229FF0E-4D1E-4F34-928C-71407D69C2E6}"/>
    <pc:docChg chg="undo custSel addSld delSld modSld sldOrd">
      <pc:chgData name="Park Sunghwan" userId="8cf89178bfa7823e" providerId="LiveId" clId="{5229FF0E-4D1E-4F34-928C-71407D69C2E6}" dt="2020-12-09T02:01:43.974" v="4435" actId="1076"/>
      <pc:docMkLst>
        <pc:docMk/>
      </pc:docMkLst>
      <pc:sldChg chg="modSp">
        <pc:chgData name="Park Sunghwan" userId="8cf89178bfa7823e" providerId="LiveId" clId="{5229FF0E-4D1E-4F34-928C-71407D69C2E6}" dt="2020-12-08T09:50:10.966" v="4420" actId="20577"/>
        <pc:sldMkLst>
          <pc:docMk/>
          <pc:sldMk cId="467752953" sldId="258"/>
        </pc:sldMkLst>
        <pc:spChg chg="mod">
          <ac:chgData name="Park Sunghwan" userId="8cf89178bfa7823e" providerId="LiveId" clId="{5229FF0E-4D1E-4F34-928C-71407D69C2E6}" dt="2020-12-08T09:48:11.521" v="4419"/>
          <ac:spMkLst>
            <pc:docMk/>
            <pc:sldMk cId="467752953" sldId="258"/>
            <ac:spMk id="3" creationId="{C4BB8B34-7B6E-4074-A0C5-05BA5412B054}"/>
          </ac:spMkLst>
        </pc:spChg>
        <pc:spChg chg="mod">
          <ac:chgData name="Park Sunghwan" userId="8cf89178bfa7823e" providerId="LiveId" clId="{5229FF0E-4D1E-4F34-928C-71407D69C2E6}" dt="2020-12-08T09:50:10.966" v="4420" actId="20577"/>
          <ac:spMkLst>
            <pc:docMk/>
            <pc:sldMk cId="467752953" sldId="258"/>
            <ac:spMk id="40" creationId="{00000000-0000-0000-0000-000000000000}"/>
          </ac:spMkLst>
        </pc:spChg>
      </pc:sldChg>
      <pc:sldChg chg="addSp delSp modSp">
        <pc:chgData name="Park Sunghwan" userId="8cf89178bfa7823e" providerId="LiveId" clId="{5229FF0E-4D1E-4F34-928C-71407D69C2E6}" dt="2020-12-08T01:07:52.871" v="90" actId="20577"/>
        <pc:sldMkLst>
          <pc:docMk/>
          <pc:sldMk cId="3770816259" sldId="270"/>
        </pc:sldMkLst>
        <pc:spChg chg="mod">
          <ac:chgData name="Park Sunghwan" userId="8cf89178bfa7823e" providerId="LiveId" clId="{5229FF0E-4D1E-4F34-928C-71407D69C2E6}" dt="2020-12-08T01:07:43.024" v="78"/>
          <ac:spMkLst>
            <pc:docMk/>
            <pc:sldMk cId="3770816259" sldId="27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07:52.871" v="90" actId="20577"/>
          <ac:spMkLst>
            <pc:docMk/>
            <pc:sldMk cId="3770816259" sldId="270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04:44.984" v="57" actId="478"/>
          <ac:spMkLst>
            <pc:docMk/>
            <pc:sldMk cId="3770816259" sldId="270"/>
            <ac:spMk id="12" creationId="{46124563-FC67-4EA2-87F9-5546F0DACC49}"/>
          </ac:spMkLst>
        </pc:spChg>
        <pc:picChg chg="add mod">
          <ac:chgData name="Park Sunghwan" userId="8cf89178bfa7823e" providerId="LiveId" clId="{5229FF0E-4D1E-4F34-928C-71407D69C2E6}" dt="2020-12-08T01:07:32.478" v="61" actId="1076"/>
          <ac:picMkLst>
            <pc:docMk/>
            <pc:sldMk cId="3770816259" sldId="270"/>
            <ac:picMk id="4" creationId="{55E31127-B753-4BE3-BD7C-0657E25D6CFE}"/>
          </ac:picMkLst>
        </pc:picChg>
        <pc:picChg chg="del">
          <ac:chgData name="Park Sunghwan" userId="8cf89178bfa7823e" providerId="LiveId" clId="{5229FF0E-4D1E-4F34-928C-71407D69C2E6}" dt="2020-12-08T01:04:43.409" v="56" actId="478"/>
          <ac:picMkLst>
            <pc:docMk/>
            <pc:sldMk cId="3770816259" sldId="270"/>
            <ac:picMk id="8" creationId="{83620F67-A75B-449D-9172-22C25FC212F3}"/>
          </ac:picMkLst>
        </pc:picChg>
      </pc:sldChg>
      <pc:sldChg chg="del">
        <pc:chgData name="Park Sunghwan" userId="8cf89178bfa7823e" providerId="LiveId" clId="{5229FF0E-4D1E-4F34-928C-71407D69C2E6}" dt="2020-12-08T01:33:22.471" v="663" actId="2696"/>
        <pc:sldMkLst>
          <pc:docMk/>
          <pc:sldMk cId="1055949779" sldId="275"/>
        </pc:sldMkLst>
      </pc:sldChg>
      <pc:sldChg chg="del">
        <pc:chgData name="Park Sunghwan" userId="8cf89178bfa7823e" providerId="LiveId" clId="{5229FF0E-4D1E-4F34-928C-71407D69C2E6}" dt="2020-12-08T01:33:19.955" v="659" actId="2696"/>
        <pc:sldMkLst>
          <pc:docMk/>
          <pc:sldMk cId="3725654815" sldId="276"/>
        </pc:sldMkLst>
      </pc:sldChg>
      <pc:sldChg chg="del">
        <pc:chgData name="Park Sunghwan" userId="8cf89178bfa7823e" providerId="LiveId" clId="{5229FF0E-4D1E-4F34-928C-71407D69C2E6}" dt="2020-12-08T01:33:19.942" v="658" actId="2696"/>
        <pc:sldMkLst>
          <pc:docMk/>
          <pc:sldMk cId="3674672833" sldId="277"/>
        </pc:sldMkLst>
      </pc:sldChg>
      <pc:sldChg chg="del">
        <pc:chgData name="Park Sunghwan" userId="8cf89178bfa7823e" providerId="LiveId" clId="{5229FF0E-4D1E-4F34-928C-71407D69C2E6}" dt="2020-12-08T01:33:19.999" v="660" actId="2696"/>
        <pc:sldMkLst>
          <pc:docMk/>
          <pc:sldMk cId="1697531676" sldId="278"/>
        </pc:sldMkLst>
      </pc:sldChg>
      <pc:sldChg chg="del">
        <pc:chgData name="Park Sunghwan" userId="8cf89178bfa7823e" providerId="LiveId" clId="{5229FF0E-4D1E-4F34-928C-71407D69C2E6}" dt="2020-12-08T01:33:20.002" v="662" actId="2696"/>
        <pc:sldMkLst>
          <pc:docMk/>
          <pc:sldMk cId="2038048653" sldId="279"/>
        </pc:sldMkLst>
      </pc:sldChg>
      <pc:sldChg chg="del">
        <pc:chgData name="Park Sunghwan" userId="8cf89178bfa7823e" providerId="LiveId" clId="{5229FF0E-4D1E-4F34-928C-71407D69C2E6}" dt="2020-12-08T01:33:19.919" v="657" actId="2696"/>
        <pc:sldMkLst>
          <pc:docMk/>
          <pc:sldMk cId="200023482" sldId="280"/>
        </pc:sldMkLst>
      </pc:sldChg>
      <pc:sldChg chg="del">
        <pc:chgData name="Park Sunghwan" userId="8cf89178bfa7823e" providerId="LiveId" clId="{5229FF0E-4D1E-4F34-928C-71407D69C2E6}" dt="2020-12-08T01:33:20" v="661" actId="2696"/>
        <pc:sldMkLst>
          <pc:docMk/>
          <pc:sldMk cId="933133440" sldId="281"/>
        </pc:sldMkLst>
      </pc:sldChg>
      <pc:sldChg chg="del">
        <pc:chgData name="Park Sunghwan" userId="8cf89178bfa7823e" providerId="LiveId" clId="{5229FF0E-4D1E-4F34-928C-71407D69C2E6}" dt="2020-12-08T01:52:43.154" v="694" actId="2696"/>
        <pc:sldMkLst>
          <pc:docMk/>
          <pc:sldMk cId="3920695177" sldId="282"/>
        </pc:sldMkLst>
      </pc:sldChg>
      <pc:sldChg chg="addSp delSp modSp add">
        <pc:chgData name="Park Sunghwan" userId="8cf89178bfa7823e" providerId="LiveId" clId="{5229FF0E-4D1E-4F34-928C-71407D69C2E6}" dt="2020-12-08T01:08:57.567" v="118"/>
        <pc:sldMkLst>
          <pc:docMk/>
          <pc:sldMk cId="3050506212" sldId="283"/>
        </pc:sldMkLst>
        <pc:spChg chg="mod">
          <ac:chgData name="Park Sunghwan" userId="8cf89178bfa7823e" providerId="LiveId" clId="{5229FF0E-4D1E-4F34-928C-71407D69C2E6}" dt="2020-12-08T01:08:57.567" v="118"/>
          <ac:spMkLst>
            <pc:docMk/>
            <pc:sldMk cId="3050506212" sldId="283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8:28.831" v="93" actId="478"/>
          <ac:picMkLst>
            <pc:docMk/>
            <pc:sldMk cId="3050506212" sldId="283"/>
            <ac:picMk id="4" creationId="{55E31127-B753-4BE3-BD7C-0657E25D6CFE}"/>
          </ac:picMkLst>
        </pc:picChg>
        <pc:picChg chg="add mod">
          <ac:chgData name="Park Sunghwan" userId="8cf89178bfa7823e" providerId="LiveId" clId="{5229FF0E-4D1E-4F34-928C-71407D69C2E6}" dt="2020-12-08T01:08:45.366" v="97" actId="1076"/>
          <ac:picMkLst>
            <pc:docMk/>
            <pc:sldMk cId="3050506212" sldId="283"/>
            <ac:picMk id="5" creationId="{5746F300-E469-4A95-8355-CA67FC565161}"/>
          </ac:picMkLst>
        </pc:picChg>
      </pc:sldChg>
      <pc:sldChg chg="addSp delSp modSp add">
        <pc:chgData name="Park Sunghwan" userId="8cf89178bfa7823e" providerId="LiveId" clId="{5229FF0E-4D1E-4F34-928C-71407D69C2E6}" dt="2020-12-08T01:11:02.310" v="151"/>
        <pc:sldMkLst>
          <pc:docMk/>
          <pc:sldMk cId="1735843698" sldId="284"/>
        </pc:sldMkLst>
        <pc:spChg chg="mod">
          <ac:chgData name="Park Sunghwan" userId="8cf89178bfa7823e" providerId="LiveId" clId="{5229FF0E-4D1E-4F34-928C-71407D69C2E6}" dt="2020-12-08T01:11:02.310" v="151"/>
          <ac:spMkLst>
            <pc:docMk/>
            <pc:sldMk cId="1735843698" sldId="284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10:19.254" v="127" actId="478"/>
          <ac:picMkLst>
            <pc:docMk/>
            <pc:sldMk cId="1735843698" sldId="284"/>
            <ac:picMk id="4" creationId="{55E31127-B753-4BE3-BD7C-0657E25D6CFE}"/>
          </ac:picMkLst>
        </pc:picChg>
        <pc:picChg chg="add mod ord">
          <ac:chgData name="Park Sunghwan" userId="8cf89178bfa7823e" providerId="LiveId" clId="{5229FF0E-4D1E-4F34-928C-71407D69C2E6}" dt="2020-12-08T01:10:54.133" v="136" actId="1076"/>
          <ac:picMkLst>
            <pc:docMk/>
            <pc:sldMk cId="1735843698" sldId="284"/>
            <ac:picMk id="5" creationId="{535706A1-E38A-4DCA-907F-54FB8FEB37E6}"/>
          </ac:picMkLst>
        </pc:picChg>
      </pc:sldChg>
      <pc:sldChg chg="addSp delSp modSp add">
        <pc:chgData name="Park Sunghwan" userId="8cf89178bfa7823e" providerId="LiveId" clId="{5229FF0E-4D1E-4F34-928C-71407D69C2E6}" dt="2020-12-08T01:09:55.342" v="125" actId="1076"/>
        <pc:sldMkLst>
          <pc:docMk/>
          <pc:sldMk cId="3306039112" sldId="285"/>
        </pc:sldMkLst>
        <pc:spChg chg="mod">
          <ac:chgData name="Park Sunghwan" userId="8cf89178bfa7823e" providerId="LiveId" clId="{5229FF0E-4D1E-4F34-928C-71407D69C2E6}" dt="2020-12-08T01:09:49.503" v="122"/>
          <ac:spMkLst>
            <pc:docMk/>
            <pc:sldMk cId="3306039112" sldId="285"/>
            <ac:spMk id="3" creationId="{EB4A9135-31E3-4E00-BB72-51B95B676822}"/>
          </ac:spMkLst>
        </pc:spChg>
        <pc:picChg chg="del">
          <ac:chgData name="Park Sunghwan" userId="8cf89178bfa7823e" providerId="LiveId" clId="{5229FF0E-4D1E-4F34-928C-71407D69C2E6}" dt="2020-12-08T01:09:31.702" v="121" actId="478"/>
          <ac:picMkLst>
            <pc:docMk/>
            <pc:sldMk cId="3306039112" sldId="285"/>
            <ac:picMk id="5" creationId="{5746F300-E469-4A95-8355-CA67FC565161}"/>
          </ac:picMkLst>
        </pc:picChg>
        <pc:picChg chg="add mod">
          <ac:chgData name="Park Sunghwan" userId="8cf89178bfa7823e" providerId="LiveId" clId="{5229FF0E-4D1E-4F34-928C-71407D69C2E6}" dt="2020-12-08T01:09:55.342" v="125" actId="1076"/>
          <ac:picMkLst>
            <pc:docMk/>
            <pc:sldMk cId="3306039112" sldId="285"/>
            <ac:picMk id="7" creationId="{1ABD2E07-B404-451F-A7F6-D10CAA1B65CF}"/>
          </ac:picMkLst>
        </pc:picChg>
      </pc:sldChg>
      <pc:sldChg chg="add del">
        <pc:chgData name="Park Sunghwan" userId="8cf89178bfa7823e" providerId="LiveId" clId="{5229FF0E-4D1E-4F34-928C-71407D69C2E6}" dt="2020-12-08T05:38:11.212" v="1549" actId="2696"/>
        <pc:sldMkLst>
          <pc:docMk/>
          <pc:sldMk cId="1332391791" sldId="286"/>
        </pc:sldMkLst>
      </pc:sldChg>
      <pc:sldChg chg="modSp add del">
        <pc:chgData name="Park Sunghwan" userId="8cf89178bfa7823e" providerId="LiveId" clId="{5229FF0E-4D1E-4F34-928C-71407D69C2E6}" dt="2020-12-08T01:13:28.682" v="175" actId="2696"/>
        <pc:sldMkLst>
          <pc:docMk/>
          <pc:sldMk cId="501492637" sldId="287"/>
        </pc:sldMkLst>
        <pc:spChg chg="mod">
          <ac:chgData name="Park Sunghwan" userId="8cf89178bfa7823e" providerId="LiveId" clId="{5229FF0E-4D1E-4F34-928C-71407D69C2E6}" dt="2020-12-08T01:13:22.414" v="173" actId="20577"/>
          <ac:spMkLst>
            <pc:docMk/>
            <pc:sldMk cId="501492637" sldId="287"/>
            <ac:spMk id="6" creationId="{D15F0F23-7CFF-764D-9EAD-0C93AEA96C49}"/>
          </ac:spMkLst>
        </pc:spChg>
      </pc:sldChg>
      <pc:sldChg chg="addSp delSp modSp add ord">
        <pc:chgData name="Park Sunghwan" userId="8cf89178bfa7823e" providerId="LiveId" clId="{5229FF0E-4D1E-4F34-928C-71407D69C2E6}" dt="2020-12-08T06:49:57.563" v="4362" actId="20577"/>
        <pc:sldMkLst>
          <pc:docMk/>
          <pc:sldMk cId="2282136470" sldId="287"/>
        </pc:sldMkLst>
        <pc:spChg chg="mod">
          <ac:chgData name="Park Sunghwan" userId="8cf89178bfa7823e" providerId="LiveId" clId="{5229FF0E-4D1E-4F34-928C-71407D69C2E6}" dt="2020-12-08T01:21:52.869" v="449" actId="20577"/>
          <ac:spMkLst>
            <pc:docMk/>
            <pc:sldMk cId="2282136470" sldId="287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04.233" v="1805"/>
          <ac:spMkLst>
            <pc:docMk/>
            <pc:sldMk cId="2282136470" sldId="287"/>
            <ac:spMk id="6" creationId="{D15F0F23-7CFF-764D-9EAD-0C93AEA96C49}"/>
          </ac:spMkLst>
        </pc:spChg>
        <pc:spChg chg="add del mod">
          <ac:chgData name="Park Sunghwan" userId="8cf89178bfa7823e" providerId="LiveId" clId="{5229FF0E-4D1E-4F34-928C-71407D69C2E6}" dt="2020-12-08T06:47:00.492" v="4228" actId="478"/>
          <ac:spMkLst>
            <pc:docMk/>
            <pc:sldMk cId="2282136470" sldId="287"/>
            <ac:spMk id="7" creationId="{BCFACD26-0A87-4C67-8192-888B36244DFC}"/>
          </ac:spMkLst>
        </pc:spChg>
        <pc:spChg chg="add del mod">
          <ac:chgData name="Park Sunghwan" userId="8cf89178bfa7823e" providerId="LiveId" clId="{5229FF0E-4D1E-4F34-928C-71407D69C2E6}" dt="2020-12-08T06:46:59.084" v="4227" actId="478"/>
          <ac:spMkLst>
            <pc:docMk/>
            <pc:sldMk cId="2282136470" sldId="287"/>
            <ac:spMk id="8" creationId="{7C918182-2FEC-4F7C-B893-5A9D9BECE5D1}"/>
          </ac:spMkLst>
        </pc:spChg>
        <pc:spChg chg="add mod">
          <ac:chgData name="Park Sunghwan" userId="8cf89178bfa7823e" providerId="LiveId" clId="{5229FF0E-4D1E-4F34-928C-71407D69C2E6}" dt="2020-12-08T06:39:22.792" v="3569" actId="113"/>
          <ac:spMkLst>
            <pc:docMk/>
            <pc:sldMk cId="2282136470" sldId="287"/>
            <ac:spMk id="9" creationId="{284534FA-D324-4BDA-B03D-1917154DFF74}"/>
          </ac:spMkLst>
        </pc:spChg>
        <pc:spChg chg="add mod">
          <ac:chgData name="Park Sunghwan" userId="8cf89178bfa7823e" providerId="LiveId" clId="{5229FF0E-4D1E-4F34-928C-71407D69C2E6}" dt="2020-12-08T06:47:10.834" v="4230" actId="1076"/>
          <ac:spMkLst>
            <pc:docMk/>
            <pc:sldMk cId="2282136470" sldId="287"/>
            <ac:spMk id="12" creationId="{440E47F1-1089-4BEA-B074-C5628DFA633F}"/>
          </ac:spMkLst>
        </pc:spChg>
        <pc:spChg chg="add mod">
          <ac:chgData name="Park Sunghwan" userId="8cf89178bfa7823e" providerId="LiveId" clId="{5229FF0E-4D1E-4F34-928C-71407D69C2E6}" dt="2020-12-08T06:49:57.563" v="4362" actId="20577"/>
          <ac:spMkLst>
            <pc:docMk/>
            <pc:sldMk cId="2282136470" sldId="287"/>
            <ac:spMk id="13" creationId="{39650575-A2B0-483C-8D5E-1D8061ED928F}"/>
          </ac:spMkLst>
        </pc:spChg>
        <pc:picChg chg="del">
          <ac:chgData name="Park Sunghwan" userId="8cf89178bfa7823e" providerId="LiveId" clId="{5229FF0E-4D1E-4F34-928C-71407D69C2E6}" dt="2020-12-08T01:13:49.029" v="201" actId="478"/>
          <ac:picMkLst>
            <pc:docMk/>
            <pc:sldMk cId="2282136470" sldId="287"/>
            <ac:picMk id="4" creationId="{55E31127-B753-4BE3-BD7C-0657E25D6CFE}"/>
          </ac:picMkLst>
        </pc:picChg>
        <pc:picChg chg="add del">
          <ac:chgData name="Park Sunghwan" userId="8cf89178bfa7823e" providerId="LiveId" clId="{5229FF0E-4D1E-4F34-928C-71407D69C2E6}" dt="2020-12-08T06:39:46.015" v="3572"/>
          <ac:picMkLst>
            <pc:docMk/>
            <pc:sldMk cId="2282136470" sldId="287"/>
            <ac:picMk id="5" creationId="{EC23E106-D03C-4612-B8BE-243F973F2999}"/>
          </ac:picMkLst>
        </pc:picChg>
      </pc:sldChg>
      <pc:sldChg chg="add del">
        <pc:chgData name="Park Sunghwan" userId="8cf89178bfa7823e" providerId="LiveId" clId="{5229FF0E-4D1E-4F34-928C-71407D69C2E6}" dt="2020-12-08T01:13:31.364" v="176" actId="2696"/>
        <pc:sldMkLst>
          <pc:docMk/>
          <pc:sldMk cId="1629245493" sldId="288"/>
        </pc:sldMkLst>
      </pc:sldChg>
      <pc:sldChg chg="addSp delSp modSp add">
        <pc:chgData name="Park Sunghwan" userId="8cf89178bfa7823e" providerId="LiveId" clId="{5229FF0E-4D1E-4F34-928C-71407D69C2E6}" dt="2020-12-09T02:01:43.974" v="4435" actId="1076"/>
        <pc:sldMkLst>
          <pc:docMk/>
          <pc:sldMk cId="2292150823" sldId="288"/>
        </pc:sldMkLst>
        <pc:spChg chg="mod">
          <ac:chgData name="Park Sunghwan" userId="8cf89178bfa7823e" providerId="LiveId" clId="{5229FF0E-4D1E-4F34-928C-71407D69C2E6}" dt="2020-12-08T01:22:14.163" v="467" actId="20577"/>
          <ac:spMkLst>
            <pc:docMk/>
            <pc:sldMk cId="2292150823" sldId="288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32.795" v="1825" actId="20577"/>
          <ac:spMkLst>
            <pc:docMk/>
            <pc:sldMk cId="2292150823" sldId="288"/>
            <ac:spMk id="6" creationId="{D15F0F23-7CFF-764D-9EAD-0C93AEA96C49}"/>
          </ac:spMkLst>
        </pc:spChg>
        <pc:spChg chg="mod">
          <ac:chgData name="Park Sunghwan" userId="8cf89178bfa7823e" providerId="LiveId" clId="{5229FF0E-4D1E-4F34-928C-71407D69C2E6}" dt="2020-12-08T01:24:58.049" v="505" actId="1076"/>
          <ac:spMkLst>
            <pc:docMk/>
            <pc:sldMk cId="2292150823" sldId="288"/>
            <ac:spMk id="11" creationId="{9CCC57A6-5BC2-4E63-84D5-8DBECB3C0FEB}"/>
          </ac:spMkLst>
        </pc:spChg>
        <pc:picChg chg="add del mod">
          <ac:chgData name="Park Sunghwan" userId="8cf89178bfa7823e" providerId="LiveId" clId="{5229FF0E-4D1E-4F34-928C-71407D69C2E6}" dt="2020-12-08T05:46:07.822" v="1601" actId="478"/>
          <ac:picMkLst>
            <pc:docMk/>
            <pc:sldMk cId="2292150823" sldId="288"/>
            <ac:picMk id="4" creationId="{B0E016D9-C207-49FD-9F84-3A02BE6B2F68}"/>
          </ac:picMkLst>
        </pc:picChg>
        <pc:picChg chg="add del mod">
          <ac:chgData name="Park Sunghwan" userId="8cf89178bfa7823e" providerId="LiveId" clId="{5229FF0E-4D1E-4F34-928C-71407D69C2E6}" dt="2020-12-08T05:46:29.725" v="1607" actId="478"/>
          <ac:picMkLst>
            <pc:docMk/>
            <pc:sldMk cId="2292150823" sldId="288"/>
            <ac:picMk id="5" creationId="{9F9C368B-FDF0-41F3-978B-3D23A3A5B542}"/>
          </ac:picMkLst>
        </pc:picChg>
        <pc:picChg chg="add del mod">
          <ac:chgData name="Park Sunghwan" userId="8cf89178bfa7823e" providerId="LiveId" clId="{5229FF0E-4D1E-4F34-928C-71407D69C2E6}" dt="2020-12-08T05:46:35.366" v="1611"/>
          <ac:picMkLst>
            <pc:docMk/>
            <pc:sldMk cId="2292150823" sldId="288"/>
            <ac:picMk id="7" creationId="{47D005FB-0E07-4B68-9135-049616258455}"/>
          </ac:picMkLst>
        </pc:picChg>
        <pc:picChg chg="add del mod">
          <ac:chgData name="Park Sunghwan" userId="8cf89178bfa7823e" providerId="LiveId" clId="{5229FF0E-4D1E-4F34-928C-71407D69C2E6}" dt="2020-12-08T05:51:42.171" v="1617" actId="478"/>
          <ac:picMkLst>
            <pc:docMk/>
            <pc:sldMk cId="2292150823" sldId="288"/>
            <ac:picMk id="8" creationId="{4B6A921B-90B2-4010-96F5-86035E3CB8C7}"/>
          </ac:picMkLst>
        </pc:picChg>
        <pc:picChg chg="add mod">
          <ac:chgData name="Park Sunghwan" userId="8cf89178bfa7823e" providerId="LiveId" clId="{5229FF0E-4D1E-4F34-928C-71407D69C2E6}" dt="2020-12-09T02:01:43.974" v="4435" actId="1076"/>
          <ac:picMkLst>
            <pc:docMk/>
            <pc:sldMk cId="2292150823" sldId="288"/>
            <ac:picMk id="9" creationId="{773B4401-6132-4E5A-BD9C-30EDA982777F}"/>
          </ac:picMkLst>
        </pc:picChg>
      </pc:sldChg>
      <pc:sldChg chg="addSp delSp modSp add ord">
        <pc:chgData name="Park Sunghwan" userId="8cf89178bfa7823e" providerId="LiveId" clId="{5229FF0E-4D1E-4F34-928C-71407D69C2E6}" dt="2020-12-08T01:52:48.792" v="709"/>
        <pc:sldMkLst>
          <pc:docMk/>
          <pc:sldMk cId="507827830" sldId="289"/>
        </pc:sldMkLst>
        <pc:spChg chg="mod">
          <ac:chgData name="Park Sunghwan" userId="8cf89178bfa7823e" providerId="LiveId" clId="{5229FF0E-4D1E-4F34-928C-71407D69C2E6}" dt="2020-12-08T01:22:55.756" v="498"/>
          <ac:spMkLst>
            <pc:docMk/>
            <pc:sldMk cId="507827830" sldId="289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1:52:48.792" v="709"/>
          <ac:spMkLst>
            <pc:docMk/>
            <pc:sldMk cId="507827830" sldId="289"/>
            <ac:spMk id="6" creationId="{D15F0F23-7CFF-764D-9EAD-0C93AEA96C49}"/>
          </ac:spMkLst>
        </pc:spChg>
        <pc:spChg chg="del">
          <ac:chgData name="Park Sunghwan" userId="8cf89178bfa7823e" providerId="LiveId" clId="{5229FF0E-4D1E-4F34-928C-71407D69C2E6}" dt="2020-12-08T01:22:50.244" v="471" actId="478"/>
          <ac:spMkLst>
            <pc:docMk/>
            <pc:sldMk cId="507827830" sldId="289"/>
            <ac:spMk id="7" creationId="{BCFACD26-0A87-4C67-8192-888B36244DFC}"/>
          </ac:spMkLst>
        </pc:spChg>
        <pc:spChg chg="del mod">
          <ac:chgData name="Park Sunghwan" userId="8cf89178bfa7823e" providerId="LiveId" clId="{5229FF0E-4D1E-4F34-928C-71407D69C2E6}" dt="2020-12-08T01:22:49.420" v="470" actId="478"/>
          <ac:spMkLst>
            <pc:docMk/>
            <pc:sldMk cId="507827830" sldId="289"/>
            <ac:spMk id="8" creationId="{7C918182-2FEC-4F7C-B893-5A9D9BECE5D1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9" creationId="{BBBEB006-2517-4ACD-A076-FF4AFB2CD1C7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0" creationId="{2BE2CAC0-B257-479F-B41F-402017F6234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2" creationId="{D6D813EE-5FF7-4165-948D-C1EC6CE173C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3" creationId="{0F3C7BAB-44C1-4C59-9D1B-02E15E62D3E0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4" creationId="{9DE34D37-F341-4F35-B4C1-ACA1A0DED3EC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7" creationId="{02D28DDC-3003-472C-9BA8-CEF1337741E2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8" creationId="{A3FA3D63-0561-438B-8CD9-2C3919F045F4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19" creationId="{9EF30791-8C5D-4BFC-A107-DAE43220296E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0" creationId="{33BA72CC-BA07-4917-8A7C-44A232E2AA36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1" creationId="{F8631D61-E64B-4B20-ACC0-8740116349EF}"/>
          </ac:spMkLst>
        </pc:spChg>
        <pc:spChg chg="add del">
          <ac:chgData name="Park Sunghwan" userId="8cf89178bfa7823e" providerId="LiveId" clId="{5229FF0E-4D1E-4F34-928C-71407D69C2E6}" dt="2020-12-08T01:27:16.963" v="507"/>
          <ac:spMkLst>
            <pc:docMk/>
            <pc:sldMk cId="507827830" sldId="289"/>
            <ac:spMk id="22" creationId="{1644741D-0875-4356-ABE8-FD87D74A42E7}"/>
          </ac:spMkLst>
        </pc:spChg>
        <pc:graphicFrameChg chg="add mod modGraphic">
          <ac:chgData name="Park Sunghwan" userId="8cf89178bfa7823e" providerId="LiveId" clId="{5229FF0E-4D1E-4F34-928C-71407D69C2E6}" dt="2020-12-08T01:32:24.684" v="654" actId="14100"/>
          <ac:graphicFrameMkLst>
            <pc:docMk/>
            <pc:sldMk cId="507827830" sldId="289"/>
            <ac:graphicFrameMk id="23" creationId="{08D9B94E-B7B4-4083-AADE-48B0074C0067}"/>
          </ac:graphicFrameMkLst>
        </pc:graphicFrame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5" creationId="{C45BD397-DCFB-4518-A4CB-1359D5AC63F9}"/>
          </ac:cxnSpMkLst>
        </pc:cxnChg>
        <pc:cxnChg chg="add del">
          <ac:chgData name="Park Sunghwan" userId="8cf89178bfa7823e" providerId="LiveId" clId="{5229FF0E-4D1E-4F34-928C-71407D69C2E6}" dt="2020-12-08T01:27:16.963" v="507"/>
          <ac:cxnSpMkLst>
            <pc:docMk/>
            <pc:sldMk cId="507827830" sldId="289"/>
            <ac:cxnSpMk id="16" creationId="{7CC467EF-C125-445F-A133-7F3C428368FB}"/>
          </ac:cxnSpMkLst>
        </pc:cxnChg>
        <pc:cxnChg chg="add mod">
          <ac:chgData name="Park Sunghwan" userId="8cf89178bfa7823e" providerId="LiveId" clId="{5229FF0E-4D1E-4F34-928C-71407D69C2E6}" dt="2020-12-08T01:30:27.976" v="621" actId="14100"/>
          <ac:cxnSpMkLst>
            <pc:docMk/>
            <pc:sldMk cId="507827830" sldId="289"/>
            <ac:cxnSpMk id="24" creationId="{EDEAE455-5DF5-4254-84F6-FEEA1C82F740}"/>
          </ac:cxnSpMkLst>
        </pc:cxnChg>
        <pc:cxnChg chg="add mod">
          <ac:chgData name="Park Sunghwan" userId="8cf89178bfa7823e" providerId="LiveId" clId="{5229FF0E-4D1E-4F34-928C-71407D69C2E6}" dt="2020-12-08T01:30:37.209" v="623" actId="1076"/>
          <ac:cxnSpMkLst>
            <pc:docMk/>
            <pc:sldMk cId="507827830" sldId="289"/>
            <ac:cxnSpMk id="25" creationId="{661578E9-05AF-486F-A1BD-67ADAA757C13}"/>
          </ac:cxnSpMkLst>
        </pc:cxnChg>
        <pc:cxnChg chg="add mod">
          <ac:chgData name="Park Sunghwan" userId="8cf89178bfa7823e" providerId="LiveId" clId="{5229FF0E-4D1E-4F34-928C-71407D69C2E6}" dt="2020-12-08T01:30:57.224" v="627" actId="14100"/>
          <ac:cxnSpMkLst>
            <pc:docMk/>
            <pc:sldMk cId="507827830" sldId="289"/>
            <ac:cxnSpMk id="26" creationId="{1CFD8C0B-5C5D-468C-9C63-C122DC7481D7}"/>
          </ac:cxnSpMkLst>
        </pc:cxnChg>
        <pc:cxnChg chg="add mod">
          <ac:chgData name="Park Sunghwan" userId="8cf89178bfa7823e" providerId="LiveId" clId="{5229FF0E-4D1E-4F34-928C-71407D69C2E6}" dt="2020-12-08T01:31:13.753" v="630" actId="14100"/>
          <ac:cxnSpMkLst>
            <pc:docMk/>
            <pc:sldMk cId="507827830" sldId="289"/>
            <ac:cxnSpMk id="29" creationId="{91E8D2A9-3D0F-48BC-AFDE-0E7B361BAC95}"/>
          </ac:cxnSpMkLst>
        </pc:cxnChg>
        <pc:cxnChg chg="add mod">
          <ac:chgData name="Park Sunghwan" userId="8cf89178bfa7823e" providerId="LiveId" clId="{5229FF0E-4D1E-4F34-928C-71407D69C2E6}" dt="2020-12-08T01:32:10.800" v="652" actId="14100"/>
          <ac:cxnSpMkLst>
            <pc:docMk/>
            <pc:sldMk cId="507827830" sldId="289"/>
            <ac:cxnSpMk id="31" creationId="{5C0D70E2-62DC-4D70-B968-581D78C4D4EF}"/>
          </ac:cxnSpMkLst>
        </pc:cxnChg>
      </pc:sldChg>
      <pc:sldChg chg="addSp modSp add del">
        <pc:chgData name="Park Sunghwan" userId="8cf89178bfa7823e" providerId="LiveId" clId="{5229FF0E-4D1E-4F34-928C-71407D69C2E6}" dt="2020-12-08T01:22:06.531" v="452" actId="2696"/>
        <pc:sldMkLst>
          <pc:docMk/>
          <pc:sldMk cId="1626740301" sldId="289"/>
        </pc:sldMkLst>
        <pc:spChg chg="mod">
          <ac:chgData name="Park Sunghwan" userId="8cf89178bfa7823e" providerId="LiveId" clId="{5229FF0E-4D1E-4F34-928C-71407D69C2E6}" dt="2020-12-08T01:19:14.924" v="255"/>
          <ac:spMkLst>
            <pc:docMk/>
            <pc:sldMk cId="1626740301" sldId="289"/>
            <ac:spMk id="3" creationId="{EB4A9135-31E3-4E00-BB72-51B95B676822}"/>
          </ac:spMkLst>
        </pc:spChg>
        <pc:spChg chg="add mod">
          <ac:chgData name="Park Sunghwan" userId="8cf89178bfa7823e" providerId="LiveId" clId="{5229FF0E-4D1E-4F34-928C-71407D69C2E6}" dt="2020-12-08T01:21:37.580" v="434" actId="20577"/>
          <ac:spMkLst>
            <pc:docMk/>
            <pc:sldMk cId="1626740301" sldId="289"/>
            <ac:spMk id="4" creationId="{7EB31762-57F6-4204-B6C4-15F5E1BB1A6A}"/>
          </ac:spMkLst>
        </pc:spChg>
      </pc:sldChg>
      <pc:sldChg chg="addSp delSp modSp add">
        <pc:chgData name="Park Sunghwan" userId="8cf89178bfa7823e" providerId="LiveId" clId="{5229FF0E-4D1E-4F34-928C-71407D69C2E6}" dt="2020-12-09T01:59:32.630" v="4428" actId="1076"/>
        <pc:sldMkLst>
          <pc:docMk/>
          <pc:sldMk cId="894716081" sldId="290"/>
        </pc:sldMkLst>
        <pc:spChg chg="del">
          <ac:chgData name="Park Sunghwan" userId="8cf89178bfa7823e" providerId="LiveId" clId="{5229FF0E-4D1E-4F34-928C-71407D69C2E6}" dt="2020-12-08T01:52:16.658" v="688" actId="478"/>
          <ac:spMkLst>
            <pc:docMk/>
            <pc:sldMk cId="894716081" sldId="290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5:54:41.970" v="1828" actId="20577"/>
          <ac:spMkLst>
            <pc:docMk/>
            <pc:sldMk cId="894716081" sldId="290"/>
            <ac:spMk id="6" creationId="{D15F0F23-7CFF-764D-9EAD-0C93AEA96C49}"/>
          </ac:spMkLst>
        </pc:spChg>
        <pc:spChg chg="add mod">
          <ac:chgData name="Park Sunghwan" userId="8cf89178bfa7823e" providerId="LiveId" clId="{5229FF0E-4D1E-4F34-928C-71407D69C2E6}" dt="2020-12-08T09:47:16.305" v="4396"/>
          <ac:spMkLst>
            <pc:docMk/>
            <pc:sldMk cId="894716081" sldId="290"/>
            <ac:spMk id="8" creationId="{DCF9C0D7-427C-4589-9938-3B7CD87ED169}"/>
          </ac:spMkLst>
        </pc:spChg>
        <pc:picChg chg="add mod">
          <ac:chgData name="Park Sunghwan" userId="8cf89178bfa7823e" providerId="LiveId" clId="{5229FF0E-4D1E-4F34-928C-71407D69C2E6}" dt="2020-12-09T01:59:32.630" v="4428" actId="1076"/>
          <ac:picMkLst>
            <pc:docMk/>
            <pc:sldMk cId="894716081" sldId="290"/>
            <ac:picMk id="4" creationId="{A35A23F9-97CA-45B7-BDB7-03B1C101FF6C}"/>
          </ac:picMkLst>
        </pc:picChg>
        <pc:picChg chg="del">
          <ac:chgData name="Park Sunghwan" userId="8cf89178bfa7823e" providerId="LiveId" clId="{5229FF0E-4D1E-4F34-928C-71407D69C2E6}" dt="2020-12-08T01:33:46.167" v="680" actId="478"/>
          <ac:picMkLst>
            <pc:docMk/>
            <pc:sldMk cId="894716081" sldId="290"/>
            <ac:picMk id="5" creationId="{535706A1-E38A-4DCA-907F-54FB8FEB37E6}"/>
          </ac:picMkLst>
        </pc:picChg>
        <pc:picChg chg="add del mod">
          <ac:chgData name="Park Sunghwan" userId="8cf89178bfa7823e" providerId="LiveId" clId="{5229FF0E-4D1E-4F34-928C-71407D69C2E6}" dt="2020-12-09T01:59:24.926" v="4421" actId="478"/>
          <ac:picMkLst>
            <pc:docMk/>
            <pc:sldMk cId="894716081" sldId="290"/>
            <ac:picMk id="7" creationId="{B0B8D1EB-6CB8-4A0D-8ED6-4C439785A1CE}"/>
          </ac:picMkLst>
        </pc:picChg>
        <pc:picChg chg="add del mod">
          <ac:chgData name="Park Sunghwan" userId="8cf89178bfa7823e" providerId="LiveId" clId="{5229FF0E-4D1E-4F34-928C-71407D69C2E6}" dt="2020-12-08T09:46:41.314" v="4375"/>
          <ac:picMkLst>
            <pc:docMk/>
            <pc:sldMk cId="894716081" sldId="290"/>
            <ac:picMk id="9" creationId="{1F42DB3E-EB55-4F8D-AEF2-6E9398184AD5}"/>
          </ac:picMkLst>
        </pc:picChg>
      </pc:sldChg>
      <pc:sldChg chg="addSp modSp add">
        <pc:chgData name="Park Sunghwan" userId="8cf89178bfa7823e" providerId="LiveId" clId="{5229FF0E-4D1E-4F34-928C-71407D69C2E6}" dt="2020-12-08T05:39:51.169" v="1590"/>
        <pc:sldMkLst>
          <pc:docMk/>
          <pc:sldMk cId="3153378314" sldId="291"/>
        </pc:sldMkLst>
        <pc:spChg chg="add mod">
          <ac:chgData name="Park Sunghwan" userId="8cf89178bfa7823e" providerId="LiveId" clId="{5229FF0E-4D1E-4F34-928C-71407D69C2E6}" dt="2020-12-08T05:39:51.169" v="1590"/>
          <ac:spMkLst>
            <pc:docMk/>
            <pc:sldMk cId="3153378314" sldId="291"/>
            <ac:spMk id="5" creationId="{ACE89E6D-3C26-43C5-B07E-033276FDCA0F}"/>
          </ac:spMkLst>
        </pc:spChg>
        <pc:spChg chg="mod">
          <ac:chgData name="Park Sunghwan" userId="8cf89178bfa7823e" providerId="LiveId" clId="{5229FF0E-4D1E-4F34-928C-71407D69C2E6}" dt="2020-12-08T01:52:32.280" v="692" actId="20577"/>
          <ac:spMkLst>
            <pc:docMk/>
            <pc:sldMk cId="3153378314" sldId="291"/>
            <ac:spMk id="6" creationId="{D15F0F23-7CFF-764D-9EAD-0C93AEA96C49}"/>
          </ac:spMkLst>
        </pc:spChg>
      </pc:sldChg>
      <pc:sldChg chg="modSp add">
        <pc:chgData name="Park Sunghwan" userId="8cf89178bfa7823e" providerId="LiveId" clId="{5229FF0E-4D1E-4F34-928C-71407D69C2E6}" dt="2020-12-08T05:40:09.089" v="1600"/>
        <pc:sldMkLst>
          <pc:docMk/>
          <pc:sldMk cId="4225211205" sldId="292"/>
        </pc:sldMkLst>
        <pc:spChg chg="mod">
          <ac:chgData name="Park Sunghwan" userId="8cf89178bfa7823e" providerId="LiveId" clId="{5229FF0E-4D1E-4F34-928C-71407D69C2E6}" dt="2020-12-08T05:40:09.089" v="1600"/>
          <ac:spMkLst>
            <pc:docMk/>
            <pc:sldMk cId="4225211205" sldId="292"/>
            <ac:spMk id="5" creationId="{ACE89E6D-3C26-43C5-B07E-033276FDCA0F}"/>
          </ac:spMkLst>
        </pc:spChg>
      </pc:sldChg>
      <pc:sldChg chg="addSp delSp modSp add">
        <pc:chgData name="Park Sunghwan" userId="8cf89178bfa7823e" providerId="LiveId" clId="{5229FF0E-4D1E-4F34-928C-71407D69C2E6}" dt="2020-12-09T01:59:43.679" v="4434" actId="1076"/>
        <pc:sldMkLst>
          <pc:docMk/>
          <pc:sldMk cId="3460948503" sldId="293"/>
        </pc:sldMkLst>
        <pc:spChg chg="add mod">
          <ac:chgData name="Park Sunghwan" userId="8cf89178bfa7823e" providerId="LiveId" clId="{5229FF0E-4D1E-4F34-928C-71407D69C2E6}" dt="2020-12-08T09:47:28.193" v="4413"/>
          <ac:spMkLst>
            <pc:docMk/>
            <pc:sldMk cId="3460948503" sldId="293"/>
            <ac:spMk id="7" creationId="{C9EE6939-A0C0-4720-8EAC-969D93491200}"/>
          </ac:spMkLst>
        </pc:spChg>
        <pc:picChg chg="add mod">
          <ac:chgData name="Park Sunghwan" userId="8cf89178bfa7823e" providerId="LiveId" clId="{5229FF0E-4D1E-4F34-928C-71407D69C2E6}" dt="2020-12-09T01:59:43.679" v="4434" actId="1076"/>
          <ac:picMkLst>
            <pc:docMk/>
            <pc:sldMk cId="3460948503" sldId="293"/>
            <ac:picMk id="4" creationId="{734849E6-7A26-4BC4-97F3-6B36A8041394}"/>
          </ac:picMkLst>
        </pc:picChg>
        <pc:picChg chg="add del mod">
          <ac:chgData name="Park Sunghwan" userId="8cf89178bfa7823e" providerId="LiveId" clId="{5229FF0E-4D1E-4F34-928C-71407D69C2E6}" dt="2020-12-09T01:59:35.415" v="4429" actId="478"/>
          <ac:picMkLst>
            <pc:docMk/>
            <pc:sldMk cId="3460948503" sldId="293"/>
            <ac:picMk id="5" creationId="{F500A130-DD91-47A2-90B3-F0BCE77CB97C}"/>
          </ac:picMkLst>
        </pc:picChg>
      </pc:sldChg>
      <pc:sldChg chg="delSp modSp add del">
        <pc:chgData name="Park Sunghwan" userId="8cf89178bfa7823e" providerId="LiveId" clId="{5229FF0E-4D1E-4F34-928C-71407D69C2E6}" dt="2020-12-08T06:50:06.635" v="4363" actId="2696"/>
        <pc:sldMkLst>
          <pc:docMk/>
          <pc:sldMk cId="3210584568" sldId="294"/>
        </pc:sldMkLst>
        <pc:spChg chg="mod">
          <ac:chgData name="Park Sunghwan" userId="8cf89178bfa7823e" providerId="LiveId" clId="{5229FF0E-4D1E-4F34-928C-71407D69C2E6}" dt="2020-12-08T06:39:55.574" v="3595" actId="20577"/>
          <ac:spMkLst>
            <pc:docMk/>
            <pc:sldMk cId="3210584568" sldId="294"/>
            <ac:spMk id="3" creationId="{EB4A9135-31E3-4E00-BB72-51B95B676822}"/>
          </ac:spMkLst>
        </pc:spChg>
        <pc:spChg chg="del mod">
          <ac:chgData name="Park Sunghwan" userId="8cf89178bfa7823e" providerId="LiveId" clId="{5229FF0E-4D1E-4F34-928C-71407D69C2E6}" dt="2020-12-08T06:39:58.142" v="3598" actId="478"/>
          <ac:spMkLst>
            <pc:docMk/>
            <pc:sldMk cId="3210584568" sldId="294"/>
            <ac:spMk id="7" creationId="{BCFACD26-0A87-4C67-8192-888B36244DFC}"/>
          </ac:spMkLst>
        </pc:spChg>
        <pc:spChg chg="del">
          <ac:chgData name="Park Sunghwan" userId="8cf89178bfa7823e" providerId="LiveId" clId="{5229FF0E-4D1E-4F34-928C-71407D69C2E6}" dt="2020-12-08T06:39:58.847" v="3599" actId="478"/>
          <ac:spMkLst>
            <pc:docMk/>
            <pc:sldMk cId="3210584568" sldId="294"/>
            <ac:spMk id="8" creationId="{7C918182-2FEC-4F7C-B893-5A9D9BECE5D1}"/>
          </ac:spMkLst>
        </pc:spChg>
        <pc:spChg chg="mod">
          <ac:chgData name="Park Sunghwan" userId="8cf89178bfa7823e" providerId="LiveId" clId="{5229FF0E-4D1E-4F34-928C-71407D69C2E6}" dt="2020-12-08T06:46:44.178" v="4224" actId="20577"/>
          <ac:spMkLst>
            <pc:docMk/>
            <pc:sldMk cId="3210584568" sldId="294"/>
            <ac:spMk id="9" creationId="{284534FA-D324-4BDA-B03D-1917154DFF74}"/>
          </ac:spMkLst>
        </pc:spChg>
      </pc:sldChg>
      <pc:sldChg chg="modSp add">
        <pc:chgData name="Park Sunghwan" userId="8cf89178bfa7823e" providerId="LiveId" clId="{5229FF0E-4D1E-4F34-928C-71407D69C2E6}" dt="2020-12-08T06:42:24.684" v="3839"/>
        <pc:sldMkLst>
          <pc:docMk/>
          <pc:sldMk cId="3297601496" sldId="295"/>
        </pc:sldMkLst>
        <pc:spChg chg="mod">
          <ac:chgData name="Park Sunghwan" userId="8cf89178bfa7823e" providerId="LiveId" clId="{5229FF0E-4D1E-4F34-928C-71407D69C2E6}" dt="2020-12-08T06:42:19.401" v="3824"/>
          <ac:spMkLst>
            <pc:docMk/>
            <pc:sldMk cId="3297601496" sldId="295"/>
            <ac:spMk id="3" creationId="{EB4A9135-31E3-4E00-BB72-51B95B676822}"/>
          </ac:spMkLst>
        </pc:spChg>
        <pc:spChg chg="mod">
          <ac:chgData name="Park Sunghwan" userId="8cf89178bfa7823e" providerId="LiveId" clId="{5229FF0E-4D1E-4F34-928C-71407D69C2E6}" dt="2020-12-08T06:42:24.684" v="3839"/>
          <ac:spMkLst>
            <pc:docMk/>
            <pc:sldMk cId="3297601496" sldId="295"/>
            <ac:spMk id="9" creationId="{284534FA-D324-4BDA-B03D-1917154DFF74}"/>
          </ac:spMkLst>
        </pc:spChg>
      </pc:sldChg>
      <pc:sldMasterChg chg="delSldLayout">
        <pc:chgData name="Park Sunghwan" userId="8cf89178bfa7823e" providerId="LiveId" clId="{5229FF0E-4D1E-4F34-928C-71407D69C2E6}" dt="2020-12-08T01:13:31.364" v="177" actId="2696"/>
        <pc:sldMasterMkLst>
          <pc:docMk/>
          <pc:sldMasterMk cId="1986113610" sldId="2147483672"/>
        </pc:sldMasterMkLst>
        <pc:sldLayoutChg chg="del">
          <pc:chgData name="Park Sunghwan" userId="8cf89178bfa7823e" providerId="LiveId" clId="{5229FF0E-4D1E-4F34-928C-71407D69C2E6}" dt="2020-12-08T01:13:31.364" v="177" actId="2696"/>
          <pc:sldLayoutMkLst>
            <pc:docMk/>
            <pc:sldMasterMk cId="1986113610" sldId="2147483672"/>
            <pc:sldLayoutMk cId="665049508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2021-03-10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07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98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8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662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8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33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529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0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639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8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2021-03-10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2021-03-10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863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hmye.co.kr/product/detail.html?product_no=25180&amp;cate_no=944&amp;display_group=1" TargetMode="External"/><Relationship Id="rId4" Type="http://schemas.openxmlformats.org/officeDocument/2006/relationships/hyperlink" Target="https://www.devicemart.co.kr/goods/view?no=138630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2020. 12. 02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BB8B34-7B6E-4074-A0C5-05BA5412B054}"/>
              </a:ext>
            </a:extLst>
          </p:cNvPr>
          <p:cNvSpPr txBox="1"/>
          <p:nvPr/>
        </p:nvSpPr>
        <p:spPr>
          <a:xfrm>
            <a:off x="3173672" y="4474896"/>
            <a:ext cx="417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Motor Jig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algn="ctr"/>
            <a:r>
              <a:rPr lang="en-US" altLang="ko-KR" dirty="0"/>
              <a:t>- 1</a:t>
            </a:r>
            <a:r>
              <a:rPr lang="ko-KR" altLang="en-US" dirty="0"/>
              <a:t>차안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6939-A0C0-4720-8EAC-969D93491200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Bottom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849E6-7A26-4BC4-97F3-6B36A804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51" y="1704223"/>
            <a:ext cx="6198709" cy="44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구조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37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3. FW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9E6D-3C26-43C5-B07E-033276FDCA0F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521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4. </a:t>
            </a:r>
            <a:r>
              <a:rPr lang="ko-KR" altLang="en-US" sz="3000" dirty="0">
                <a:latin typeface="현대하모니 L" pitchFamily="18" charset="-127"/>
                <a:ea typeface="현대하모니 L"/>
              </a:rPr>
              <a:t>일정</a:t>
            </a:r>
            <a:endParaRPr lang="en-US" altLang="ko-KR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예상 개발 일정</a:t>
            </a:r>
            <a:endParaRPr lang="en-US" altLang="ko-KR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8D9B94E-B7B4-4083-AADE-48B0074C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06175"/>
              </p:ext>
            </p:extLst>
          </p:nvPr>
        </p:nvGraphicFramePr>
        <p:xfrm>
          <a:off x="2346599" y="1989182"/>
          <a:ext cx="5417941" cy="27239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34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3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주요 업무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12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r>
                        <a:rPr lang="ko-KR" altLang="en-US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회로 설계 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Artwork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</a:rPr>
                        <a:t>PCB &amp; SMT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F/W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</a:rPr>
                        <a:t>기능 검증 </a:t>
                      </a:r>
                      <a:r>
                        <a:rPr lang="en-US" altLang="ko-KR" sz="1000" kern="100" dirty="0">
                          <a:effectLst/>
                        </a:rPr>
                        <a:t>&amp; </a:t>
                      </a:r>
                      <a:r>
                        <a:rPr lang="ko-KR" altLang="en-US" sz="1000" kern="100" dirty="0">
                          <a:effectLst/>
                        </a:rPr>
                        <a:t>발표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310" marR="6031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EAE455-5DF5-4254-84F6-FEEA1C82F740}"/>
              </a:ext>
            </a:extLst>
          </p:cNvPr>
          <p:cNvCxnSpPr>
            <a:cxnSpLocks/>
          </p:cNvCxnSpPr>
          <p:nvPr/>
        </p:nvCxnSpPr>
        <p:spPr>
          <a:xfrm>
            <a:off x="4116624" y="2696338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1578E9-05AF-486F-A1BD-67ADAA757C13}"/>
              </a:ext>
            </a:extLst>
          </p:cNvPr>
          <p:cNvCxnSpPr>
            <a:cxnSpLocks/>
          </p:cNvCxnSpPr>
          <p:nvPr/>
        </p:nvCxnSpPr>
        <p:spPr>
          <a:xfrm>
            <a:off x="4333009" y="3129293"/>
            <a:ext cx="2163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FD8C0B-5C5D-468C-9C63-C122DC7481D7}"/>
              </a:ext>
            </a:extLst>
          </p:cNvPr>
          <p:cNvCxnSpPr>
            <a:cxnSpLocks/>
          </p:cNvCxnSpPr>
          <p:nvPr/>
        </p:nvCxnSpPr>
        <p:spPr>
          <a:xfrm>
            <a:off x="4549394" y="3655357"/>
            <a:ext cx="11297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E8D2A9-3D0F-48BC-AFDE-0E7B361BAC95}"/>
              </a:ext>
            </a:extLst>
          </p:cNvPr>
          <p:cNvCxnSpPr>
            <a:cxnSpLocks/>
          </p:cNvCxnSpPr>
          <p:nvPr/>
        </p:nvCxnSpPr>
        <p:spPr>
          <a:xfrm>
            <a:off x="5623609" y="4079728"/>
            <a:ext cx="134196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0D70E2-62DC-4D70-B968-581D78C4D4EF}"/>
              </a:ext>
            </a:extLst>
          </p:cNvPr>
          <p:cNvCxnSpPr>
            <a:cxnSpLocks/>
          </p:cNvCxnSpPr>
          <p:nvPr/>
        </p:nvCxnSpPr>
        <p:spPr>
          <a:xfrm>
            <a:off x="6965523" y="4482413"/>
            <a:ext cx="38446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2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개발컨셉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60467" y="1548245"/>
            <a:ext cx="81984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스텝모터를 이용해 지지대가 수직이동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수직이동의 </a:t>
            </a:r>
            <a:r>
              <a:rPr lang="en-US" altLang="ko-KR" sz="1100" dirty="0"/>
              <a:t>Home </a:t>
            </a:r>
            <a:r>
              <a:rPr lang="ko-KR" altLang="en-US" sz="1100" dirty="0"/>
              <a:t>위치 및 </a:t>
            </a:r>
            <a:r>
              <a:rPr lang="en-US" altLang="ko-KR" sz="1100" dirty="0"/>
              <a:t>Max </a:t>
            </a:r>
            <a:r>
              <a:rPr lang="ko-KR" altLang="en-US" sz="1100" dirty="0"/>
              <a:t>위치에 대한 센서 혹은 보호가 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초기 토크의 부족을 고려하여 </a:t>
            </a:r>
            <a:r>
              <a:rPr lang="ko-KR" altLang="en-US" sz="1100" dirty="0" err="1"/>
              <a:t>가감속</a:t>
            </a:r>
            <a:r>
              <a:rPr lang="ko-KR" altLang="en-US" sz="1100" dirty="0"/>
              <a:t> 테이블을 혹은 알고리즘을 사용하여 속도 제어함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Modbus(RS485</a:t>
            </a:r>
            <a:r>
              <a:rPr lang="ko-KR" altLang="en-US" sz="1100" dirty="0"/>
              <a:t> </a:t>
            </a:r>
            <a:r>
              <a:rPr lang="en-US" altLang="ko-KR" sz="1100" dirty="0"/>
              <a:t>or RS232)</a:t>
            </a:r>
            <a:r>
              <a:rPr lang="ko-KR" altLang="en-US" sz="1100" dirty="0"/>
              <a:t>프로토콜을 통해 통신 방식의 모터드라이버에 명령 전달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ASCII </a:t>
            </a:r>
            <a:r>
              <a:rPr lang="ko-KR" altLang="en-US" sz="1100" dirty="0"/>
              <a:t>명령어를 통해 </a:t>
            </a:r>
            <a:r>
              <a:rPr lang="en-US" altLang="ko-KR" sz="1100" dirty="0" err="1"/>
              <a:t>Stardard</a:t>
            </a:r>
            <a:r>
              <a:rPr lang="en-US" altLang="ko-KR" sz="1100" dirty="0"/>
              <a:t> </a:t>
            </a:r>
            <a:r>
              <a:rPr lang="ko-KR" altLang="en-US" sz="1100" dirty="0"/>
              <a:t>방식의 모터 드라이버 제어 가능하도록 함</a:t>
            </a: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스위치를 이용하여 통신없이 제품 동작 구현하도록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추후 버튼 정의 </a:t>
            </a:r>
            <a:r>
              <a:rPr lang="en-US" altLang="ko-KR" sz="1100" b="1" dirty="0"/>
              <a:t>FW</a:t>
            </a:r>
            <a:r>
              <a:rPr lang="ko-KR" altLang="en-US" sz="1100" b="1" dirty="0"/>
              <a:t>에서 진행예정</a:t>
            </a:r>
            <a:r>
              <a:rPr lang="en-US" altLang="ko-KR" sz="1100" b="1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현재 </a:t>
            </a:r>
            <a:r>
              <a:rPr lang="ko-KR" altLang="en-US" sz="1100" dirty="0" err="1"/>
              <a:t>위치며</a:t>
            </a:r>
            <a:r>
              <a:rPr lang="ko-KR" altLang="en-US" sz="1100" dirty="0"/>
              <a:t> 동작 상태를 </a:t>
            </a:r>
            <a:r>
              <a:rPr lang="en-US" altLang="ko-KR" sz="1100" dirty="0"/>
              <a:t>LCD </a:t>
            </a:r>
            <a:r>
              <a:rPr lang="ko-KR" altLang="en-US" sz="1100" dirty="0"/>
              <a:t>혹은 </a:t>
            </a:r>
            <a:r>
              <a:rPr lang="en-US" altLang="ko-KR" sz="1100" dirty="0"/>
              <a:t>OLED</a:t>
            </a:r>
            <a:r>
              <a:rPr lang="ko-KR" altLang="en-US" sz="1100" dirty="0"/>
              <a:t>에 표현하도록 함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추가하기</a:t>
            </a:r>
            <a:r>
              <a:rPr lang="en-US" altLang="ko-KR" sz="1100" b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E47F1-1089-4BEA-B074-C5628DFA633F}"/>
              </a:ext>
            </a:extLst>
          </p:cNvPr>
          <p:cNvSpPr txBox="1"/>
          <p:nvPr/>
        </p:nvSpPr>
        <p:spPr>
          <a:xfrm>
            <a:off x="389534" y="4344970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필요부품 </a:t>
            </a:r>
            <a:r>
              <a:rPr lang="en-US" altLang="ko-KR" dirty="0"/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50575-A2B0-483C-8D5E-1D8061ED928F}"/>
              </a:ext>
            </a:extLst>
          </p:cNvPr>
          <p:cNvSpPr txBox="1"/>
          <p:nvPr/>
        </p:nvSpPr>
        <p:spPr>
          <a:xfrm>
            <a:off x="760467" y="4794515"/>
            <a:ext cx="9364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 err="1"/>
              <a:t>Swtich</a:t>
            </a:r>
            <a:r>
              <a:rPr lang="en-US" altLang="ko-KR" sz="1100" dirty="0"/>
              <a:t>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3"/>
              </a:rPr>
              <a:t>https://www.devicemart.co.kr/goods/view?no=1386310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LED</a:t>
            </a:r>
            <a:r>
              <a:rPr lang="ko-KR" altLang="en-US" sz="1100" dirty="0"/>
              <a:t> </a:t>
            </a:r>
            <a:r>
              <a:rPr lang="en-US" altLang="ko-KR" sz="1100" dirty="0"/>
              <a:t>8ch </a:t>
            </a:r>
            <a:r>
              <a:rPr lang="ko-KR" altLang="en-US" sz="1100" dirty="0"/>
              <a:t>모듈 </a:t>
            </a:r>
            <a:r>
              <a:rPr lang="en-US" altLang="ko-KR" sz="1100" dirty="0"/>
              <a:t>x 1(</a:t>
            </a:r>
            <a:r>
              <a:rPr lang="en-US" altLang="ko-KR" sz="1100" dirty="0">
                <a:hlinkClick r:id="rId4"/>
              </a:rPr>
              <a:t>https://www.devicemart.co.kr/goods/view?no=1386309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OLED or Character LED </a:t>
            </a:r>
            <a:r>
              <a:rPr lang="ko-KR" altLang="en-US" sz="1100" dirty="0"/>
              <a:t>모듈 </a:t>
            </a:r>
            <a:r>
              <a:rPr lang="en-US" altLang="ko-KR" sz="1100" dirty="0"/>
              <a:t>x1 (</a:t>
            </a:r>
            <a:r>
              <a:rPr lang="en-US" altLang="ko-KR" sz="1100" dirty="0">
                <a:hlinkClick r:id="rId5"/>
              </a:rPr>
              <a:t>http://ohmye.co.kr/product/detail.html?product_no=25180&amp;cate_no=944&amp;display_group=1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모터드라이버</a:t>
            </a:r>
            <a:r>
              <a:rPr lang="en-US" altLang="ko-KR" sz="1100" dirty="0"/>
              <a:t>/</a:t>
            </a:r>
            <a:r>
              <a:rPr lang="ko-KR" altLang="en-US" sz="1100" dirty="0"/>
              <a:t>모터</a:t>
            </a:r>
            <a:r>
              <a:rPr lang="en-US" altLang="ko-KR" sz="1100" dirty="0"/>
              <a:t>Set x 2 (</a:t>
            </a:r>
            <a:r>
              <a:rPr lang="en-US" altLang="ko-KR" sz="1100" dirty="0" err="1"/>
              <a:t>Ezi</a:t>
            </a:r>
            <a:r>
              <a:rPr lang="en-US" altLang="ko-KR" sz="1100" dirty="0"/>
              <a:t>-Servo/</a:t>
            </a:r>
            <a:r>
              <a:rPr lang="en-US" altLang="ko-KR" sz="1100" dirty="0" err="1"/>
              <a:t>StepperStone</a:t>
            </a:r>
            <a:r>
              <a:rPr lang="en-US" altLang="ko-KR" sz="11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DC Adaptor(24V, 6A </a:t>
            </a:r>
            <a:r>
              <a:rPr lang="ko-KR" altLang="en-US" sz="1100" dirty="0"/>
              <a:t>이상</a:t>
            </a:r>
            <a:r>
              <a:rPr lang="en-US" altLang="ko-KR" sz="1100" dirty="0"/>
              <a:t>) or</a:t>
            </a:r>
            <a:r>
              <a:rPr lang="ko-KR" altLang="en-US" sz="1100" dirty="0"/>
              <a:t> </a:t>
            </a:r>
            <a:r>
              <a:rPr lang="en-US" altLang="ko-KR" sz="1100" dirty="0"/>
              <a:t>SMPS x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각종 </a:t>
            </a:r>
            <a:r>
              <a:rPr lang="en-US" altLang="ko-KR" sz="1100" dirty="0"/>
              <a:t>Cable</a:t>
            </a:r>
            <a:r>
              <a:rPr lang="ko-KR" altLang="en-US" sz="1100" dirty="0"/>
              <a:t>류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점퍼선</a:t>
            </a:r>
            <a:r>
              <a:rPr lang="ko-KR" altLang="en-US" sz="1100" dirty="0"/>
              <a:t> 및 </a:t>
            </a:r>
            <a:r>
              <a:rPr lang="en-US" altLang="ko-KR" sz="1100" dirty="0" err="1"/>
              <a:t>awg</a:t>
            </a:r>
            <a:r>
              <a:rPr lang="en-US" altLang="ko-KR" sz="1100" dirty="0"/>
              <a:t> </a:t>
            </a:r>
            <a:r>
              <a:rPr lang="ko-KR" altLang="en-US" sz="1100" dirty="0"/>
              <a:t>각각에 맞게 적당한 걸로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100" dirty="0"/>
              <a:t>Control PBA x 1 (</a:t>
            </a:r>
            <a:r>
              <a:rPr lang="ko-KR" altLang="en-US" sz="1100" dirty="0"/>
              <a:t>자체 제작</a:t>
            </a:r>
            <a:r>
              <a:rPr lang="en-US" altLang="ko-KR" sz="11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dirty="0"/>
              <a:t>기구부는</a:t>
            </a:r>
            <a:r>
              <a:rPr lang="en-US" altLang="ko-KR" sz="1100" dirty="0"/>
              <a:t>(</a:t>
            </a:r>
            <a:r>
              <a:rPr lang="ko-KR" altLang="en-US" sz="1100" dirty="0"/>
              <a:t>회사 사람에게 부탁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1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Overview(</a:t>
            </a:r>
            <a:r>
              <a:rPr lang="ko-KR" altLang="en-US" sz="3000" dirty="0" err="1">
                <a:solidFill>
                  <a:srgbClr val="FF0000"/>
                </a:solidFill>
                <a:latin typeface="현대하모니 L" pitchFamily="18" charset="-127"/>
                <a:ea typeface="현대하모니 L"/>
              </a:rPr>
              <a:t>작성중</a:t>
            </a:r>
            <a:r>
              <a:rPr lang="en-US" altLang="ko-KR" sz="3000" dirty="0">
                <a:latin typeface="현대하모니 L" pitchFamily="18" charset="-127"/>
                <a:ea typeface="현대하모니 L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기능검토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534FA-D324-4BDA-B03D-1917154DFF74}"/>
              </a:ext>
            </a:extLst>
          </p:cNvPr>
          <p:cNvSpPr txBox="1"/>
          <p:nvPr/>
        </p:nvSpPr>
        <p:spPr>
          <a:xfrm>
            <a:off x="749261" y="1586345"/>
            <a:ext cx="8198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b="1" dirty="0" err="1"/>
              <a:t>작성요망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2976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0.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591894" y="3595171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Block 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3B4401-6132-4E5A-BD9C-30EDA982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8" y="1573961"/>
            <a:ext cx="9339262" cy="51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Power </a:t>
            </a:r>
            <a:r>
              <a:rPr lang="ko-KR" altLang="en-US" dirty="0"/>
              <a:t>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31127-B753-4BE3-BD7C-0657E25D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1217697"/>
            <a:ext cx="7738758" cy="5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6F300-E469-4A95-8355-CA67FC5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1383"/>
            <a:ext cx="9320212" cy="53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부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BD2E07-B404-451F-A7F6-D10CAA1B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" y="1748680"/>
            <a:ext cx="10047576" cy="43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706A1-E38A-4DCA-907F-54FB8FEB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20" y="1099328"/>
            <a:ext cx="8553937" cy="5696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>
                <a:latin typeface="현대하모니 L" pitchFamily="18" charset="-127"/>
                <a:ea typeface="현대하모니 L"/>
              </a:rPr>
              <a:t>Circuit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A9135-31E3-4E00-BB72-51B95B676822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Connector </a:t>
            </a:r>
            <a:r>
              <a:rPr lang="ko-KR" altLang="en-US" dirty="0"/>
              <a:t>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58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263517" y="102541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000" dirty="0">
                <a:latin typeface="현대하모니 L" pitchFamily="18" charset="-127"/>
                <a:ea typeface="현대하모니 L"/>
              </a:rPr>
              <a:t>2. PCB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C57A6-5BC2-4E63-84D5-8DBECB3C0FEB}"/>
              </a:ext>
            </a:extLst>
          </p:cNvPr>
          <p:cNvSpPr txBox="1"/>
          <p:nvPr/>
        </p:nvSpPr>
        <p:spPr>
          <a:xfrm>
            <a:off x="2672395" y="3578130"/>
            <a:ext cx="5344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9C0D7-427C-4589-9938-3B7CD87ED169}"/>
              </a:ext>
            </a:extLst>
          </p:cNvPr>
          <p:cNvSpPr txBox="1"/>
          <p:nvPr/>
        </p:nvSpPr>
        <p:spPr>
          <a:xfrm>
            <a:off x="388418" y="930584"/>
            <a:ext cx="991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 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A35A23F9-97CA-45B7-BDB7-03B1C101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07" y="1732288"/>
            <a:ext cx="6126963" cy="44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406</Words>
  <Application>Microsoft Office PowerPoint</Application>
  <PresentationFormat>사용자 지정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박성환B (Seonghwan Park)</cp:lastModifiedBy>
  <cp:revision>1</cp:revision>
  <cp:lastPrinted>2019-02-25T00:01:41Z</cp:lastPrinted>
  <dcterms:created xsi:type="dcterms:W3CDTF">2019-01-21T05:38:34Z</dcterms:created>
  <dcterms:modified xsi:type="dcterms:W3CDTF">2021-03-10T12:49:22Z</dcterms:modified>
</cp:coreProperties>
</file>