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554D-CB2D-4312-9225-890D185BF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14799-8E44-4ADE-BE7A-08DEC71A9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92FFB-01CE-49A7-A043-34FFF9BF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847B4-71C6-420C-A9C0-8A8E2F2D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CC013-CC03-4ECB-B040-B14CC6EA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2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3AE6-980D-4131-BEEC-E4B50C2E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521FE-4638-4E10-944C-5493904E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AE05C-FD90-4225-BF00-6D05E429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E9707-748A-42E8-8027-E1C4AEA2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B4A94-4250-41F8-881F-3EEE6D4F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1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EA47A-4F80-46B7-A28C-DE1DBED8C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C84F6-6E39-4547-BAB9-DE4FE5E0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BACE9-A01E-451B-9CF7-549822DC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2F969-F645-41BB-AFF0-C1544DDC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6245C-A8E7-4108-AFA0-9C9EA19D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AE4C-3AAC-4B16-A923-816DDD0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68049-E406-4DCD-84C0-BF1F1830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4D2E0-6366-4B9A-BE3E-B83A9489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C2010-0011-4E24-8AF4-404B7D2C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A37AC-C3A6-4CF6-8B57-406248EB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5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AAFC-849F-4E34-96D7-9E5D5CA7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E4AEF-7640-4B20-A6B2-3022DA70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66E4F-58C6-4B74-9D64-8C1991AF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99BEE-2F70-4666-AD1C-5BBB3BBA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1811E-019A-4662-858D-C83E257B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76785-FEB9-4FE6-BECC-78B8EB5E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AA36C-B0E0-43F8-9F04-394F4CEC7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35E65-C0CF-4902-8544-8638B4EE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6E124-B8D8-4F33-9744-E591A495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24B77-CB42-4836-8272-79C4DEAF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57CDE-CB5D-4EAD-ABB8-8170F757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8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D876E-40EA-4DBF-83AA-F53ABAA1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0CEEC-00A1-41D1-920F-41A1E80A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282E0-1568-497A-8422-ECBB412F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9013D2-8D9C-451E-981F-A0A112764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A16A4-C0CD-431C-87FA-E86AF750B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A1E1A-308E-4BE3-98E7-286CB39A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A8598-5F5E-4536-9EDD-C74C3818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4D67DF-480F-4B37-AD93-3599E406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9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4D277-99A9-4B87-9AEF-402EE86D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813081-60B0-4332-AAA2-0CA2FE2F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3F8C9E-A064-461C-944F-D3676B6B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BE96B2-9701-4BD3-97B5-5AE098A3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59EB4E-5ABA-43BF-9FF1-3560A292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92DB4E-E80E-4007-A472-B8B5F53C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F9EB3-484C-43A8-9B19-D4DDC68B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4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976B5-443A-41BA-82B3-0AF56D89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E09F-B1FA-4AB3-8715-B4C0070C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EF261-08BE-4172-9B45-82BD004AE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A8881-547F-4A4D-8DCE-3F68FAA0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207710-2B75-4E09-8F20-231C1170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EF418-EAC1-4F4E-825B-2F6F6CE8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886A0-0F02-43D9-B4F7-C3B7B67A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5911A7-20A7-4EE6-A502-B006E4153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E441F-0EBA-4FCF-BC08-789A52A19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4B169-3A47-4EC9-BA32-42DFDE22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F94E6-9FD1-4620-BFFA-F56C8840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2B071-D952-44E8-8342-BCA0A9AC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4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53CF6C-3F49-4E56-80FF-2931C53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8A392-A89F-4DA4-9460-43B9283C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CC26F-D3EE-47A3-A210-8AB27494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7489-201D-42D4-87E8-7427C83EE24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65C7B-8A3E-4D9F-B69F-3CAFACA6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B79B6-22DE-4729-8C8D-2CC0CAFA0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0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C34F8-8A0A-4DC4-8B8D-508A08DD7344}"/>
              </a:ext>
            </a:extLst>
          </p:cNvPr>
          <p:cNvSpPr txBox="1"/>
          <p:nvPr/>
        </p:nvSpPr>
        <p:spPr>
          <a:xfrm>
            <a:off x="1196788" y="618565"/>
            <a:ext cx="97984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인터럽트 안에서 </a:t>
            </a:r>
            <a:r>
              <a:rPr lang="en-US" altLang="ko-KR" sz="1000" dirty="0" err="1"/>
              <a:t>taskEXIT_CRITICAL</a:t>
            </a:r>
            <a:r>
              <a:rPr lang="en-US" altLang="ko-KR" sz="1000" dirty="0"/>
              <a:t>() </a:t>
            </a:r>
            <a:r>
              <a:rPr lang="ko-KR" altLang="en-US" sz="1000" dirty="0"/>
              <a:t>사용불가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taskEXIT_CRITICAL_FROM_ISR</a:t>
            </a:r>
            <a:r>
              <a:rPr lang="en-US" altLang="ko-KR" sz="1000" dirty="0"/>
              <a:t> </a:t>
            </a:r>
            <a:r>
              <a:rPr lang="ko-KR" altLang="en-US" sz="1000" dirty="0"/>
              <a:t>사용해야 함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인터럽트 구문 안에 </a:t>
            </a:r>
            <a:r>
              <a:rPr lang="en-US" altLang="ko-KR" sz="1000" dirty="0" err="1"/>
              <a:t>fromISR</a:t>
            </a:r>
            <a:r>
              <a:rPr lang="ko-KR" altLang="en-US" sz="1000" dirty="0"/>
              <a:t>이 </a:t>
            </a:r>
            <a:r>
              <a:rPr lang="en-US" altLang="ko-KR" sz="1000" dirty="0" err="1"/>
              <a:t>freeRTOS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config.h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configLIBRARY_MAX_SYSCALL_INTERRUPT_PRIORITY</a:t>
            </a:r>
            <a:r>
              <a:rPr lang="en-US" altLang="ko-KR" sz="1000" dirty="0"/>
              <a:t> 5 </a:t>
            </a:r>
            <a:r>
              <a:rPr lang="ko-KR" altLang="en-US" sz="1000" dirty="0"/>
              <a:t>보다 우선순위가 낮아야 동작을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인터럽트에서 </a:t>
            </a:r>
            <a:r>
              <a:rPr lang="en-US" altLang="ko-KR" sz="1000" dirty="0"/>
              <a:t>RTOS</a:t>
            </a:r>
            <a:r>
              <a:rPr lang="ko-KR" altLang="en-US" sz="1000" dirty="0"/>
              <a:t>에 </a:t>
            </a:r>
            <a:r>
              <a:rPr lang="en-US" altLang="ko-KR" sz="1000" dirty="0"/>
              <a:t>Queue</a:t>
            </a:r>
            <a:r>
              <a:rPr lang="ko-KR" altLang="en-US" sz="1000" dirty="0"/>
              <a:t>로 바로 문자 넣게 하는게 좋은 방법일까</a:t>
            </a:r>
            <a:r>
              <a:rPr lang="en-US" altLang="ko-KR" sz="1000" dirty="0"/>
              <a:t>?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인터럽트에서 버퍼로 받아서 </a:t>
            </a:r>
            <a:r>
              <a:rPr lang="ko-KR" altLang="en-US" sz="1000" dirty="0" err="1"/>
              <a:t>타임아웃되면</a:t>
            </a:r>
            <a:r>
              <a:rPr lang="ko-KR" altLang="en-US" sz="1000" dirty="0"/>
              <a:t> 데이터를 큐에 넣도록 하는게 나을까 인터럽트에 애초에 큐로 바로 넣는게 나을까</a:t>
            </a:r>
            <a:r>
              <a:rPr lang="en-US" altLang="ko-KR" sz="1000" dirty="0"/>
              <a:t>?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인터럽스</a:t>
            </a:r>
            <a:r>
              <a:rPr lang="ko-KR" altLang="en-US" sz="1000" dirty="0"/>
              <a:t> 서비스 루틴 안에</a:t>
            </a:r>
          </a:p>
          <a:p>
            <a:r>
              <a:rPr lang="en-US" altLang="ko-KR" sz="1000" dirty="0"/>
              <a:t>Debug(); </a:t>
            </a:r>
            <a:r>
              <a:rPr lang="ko-KR" altLang="en-US" sz="1000" dirty="0"/>
              <a:t>하면 </a:t>
            </a:r>
            <a:r>
              <a:rPr lang="ko-KR" altLang="en-US" sz="1000" dirty="0" err="1"/>
              <a:t>멈춰버림</a:t>
            </a:r>
            <a:r>
              <a:rPr lang="en-US" altLang="ko-KR" sz="1000" dirty="0"/>
              <a:t>?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링버퍼</a:t>
            </a:r>
            <a:r>
              <a:rPr lang="ko-KR" altLang="en-US" sz="1000" dirty="0"/>
              <a:t> 써서 쓰레드에서 받으면 </a:t>
            </a:r>
            <a:r>
              <a:rPr lang="en-US" altLang="ko-KR" sz="1000" dirty="0" err="1"/>
              <a:t>Uart</a:t>
            </a:r>
            <a:r>
              <a:rPr lang="ko-KR" altLang="en-US" sz="1000" dirty="0"/>
              <a:t>가 다 </a:t>
            </a:r>
            <a:r>
              <a:rPr lang="ko-KR" altLang="en-US" sz="1000" dirty="0" err="1"/>
              <a:t>못받아지고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짤려서</a:t>
            </a:r>
            <a:r>
              <a:rPr lang="ko-KR" altLang="en-US" sz="1000" dirty="0"/>
              <a:t> 받아지는 이유</a:t>
            </a:r>
            <a:r>
              <a:rPr lang="en-US" altLang="ko-KR" sz="1000" dirty="0"/>
              <a:t>?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8308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박성환B (Seonghwan Park)</dc:creator>
  <cp:lastModifiedBy>박성환B (Seonghwan Park)</cp:lastModifiedBy>
  <cp:revision>1</cp:revision>
  <dcterms:created xsi:type="dcterms:W3CDTF">2020-12-10T07:27:59Z</dcterms:created>
  <dcterms:modified xsi:type="dcterms:W3CDTF">2020-12-10T07:36:29Z</dcterms:modified>
</cp:coreProperties>
</file>