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3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E8D813-0D10-4193-A75E-CBB123D93DF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629A56-FFA2-400A-9AC4-ED80BC97833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79882-A6AB-49A2-B08C-9B8E8DD40F8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BDEB59-F8CE-40AD-9EFB-19908BB35A3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2AFE9E-BDF4-4734-A486-367F954A12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EE247A-A8A4-4E08-919E-03030D3345E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CE16A4-CFAA-4D1A-92F4-394B4ED5555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1ED99-B73A-48BB-B44F-4CA42C7808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309A29-149B-45A9-AE01-04A40B7167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3D7D5D-5041-4DCD-B590-D31A301FDD8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A87E99-3F14-4168-A1B4-8818EE10899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0641612-D853-4266-AAB0-3CB303C0D9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u\AppData\Local\Microsoft\Windows\INetCache\IE\WRZUBLML\home_stalk_water_stilt_house_hut_stilt_houses_house_on_stilts_lake-80532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755" y="2420888"/>
            <a:ext cx="5063547" cy="379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hlinkClick r:id="" action="ppaction://hlinkshowjump?jump=nextslide"/>
          </p:cNvPr>
          <p:cNvSpPr txBox="1"/>
          <p:nvPr/>
        </p:nvSpPr>
        <p:spPr>
          <a:xfrm>
            <a:off x="1137682" y="692696"/>
            <a:ext cx="553998" cy="38164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开始考试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913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/>
              <a:t>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584" y="1988840"/>
            <a:ext cx="3321345" cy="3778736"/>
          </a:xfrm>
        </p:spPr>
        <p:txBody>
          <a:bodyPr/>
          <a:lstStyle/>
          <a:p>
            <a:r>
              <a:rPr lang="zh-CN" altLang="en-US" dirty="0" smtClean="0"/>
              <a:t>考试时不允许作弊，要认真作答，独立完成。</a:t>
            </a:r>
            <a:endParaRPr lang="zh-CN" altLang="en-US" dirty="0"/>
          </a:p>
        </p:txBody>
      </p:sp>
      <p:pic>
        <p:nvPicPr>
          <p:cNvPr id="2051" name="Picture 3" descr="C:\Users\mu\AppData\Local\Microsoft\Windows\INetCache\IE\WRZUBLML\pc-1776996_960_720[1]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60848"/>
            <a:ext cx="2134800" cy="213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91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</Words>
  <Application>Microsoft Office PowerPoint</Application>
  <PresentationFormat>全屏显示(4:3)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默认设计模板</vt:lpstr>
      <vt:lpstr>PowerPoint 演示文稿</vt:lpstr>
      <vt:lpstr>考试</vt:lpstr>
    </vt:vector>
  </TitlesOfParts>
  <Company>wwjt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lhc</dc:creator>
  <cp:lastModifiedBy>mu</cp:lastModifiedBy>
  <cp:revision>2</cp:revision>
  <dcterms:created xsi:type="dcterms:W3CDTF">2002-10-26T03:05:01Z</dcterms:created>
  <dcterms:modified xsi:type="dcterms:W3CDTF">2019-11-26T13:40:55Z</dcterms:modified>
</cp:coreProperties>
</file>