
<file path=[Content_Types].xml><?xml version="1.0" encoding="utf-8"?>
<Types xmlns="http://schemas.openxmlformats.org/package/2006/content-types">
  <Default Extension="mp3" ContentType="audio/unknown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62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B9F70B7-6151-41EA-8180-B052C725729B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DA93ED5-7409-4F26-8A6B-36E6A1249F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70B7-6151-41EA-8180-B052C725729B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3ED5-7409-4F26-8A6B-36E6A1249F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70B7-6151-41EA-8180-B052C725729B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3ED5-7409-4F26-8A6B-36E6A1249F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B9F70B7-6151-41EA-8180-B052C725729B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DA93ED5-7409-4F26-8A6B-36E6A1249FE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B9F70B7-6151-41EA-8180-B052C725729B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DA93ED5-7409-4F26-8A6B-36E6A1249F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70B7-6151-41EA-8180-B052C725729B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3ED5-7409-4F26-8A6B-36E6A1249FE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70B7-6151-41EA-8180-B052C725729B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3ED5-7409-4F26-8A6B-36E6A1249FE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B9F70B7-6151-41EA-8180-B052C725729B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DA93ED5-7409-4F26-8A6B-36E6A1249FE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70B7-6151-41EA-8180-B052C725729B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3ED5-7409-4F26-8A6B-36E6A1249F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B9F70B7-6151-41EA-8180-B052C725729B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DA93ED5-7409-4F26-8A6B-36E6A1249FE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B9F70B7-6151-41EA-8180-B052C725729B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DA93ED5-7409-4F26-8A6B-36E6A1249FE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B9F70B7-6151-41EA-8180-B052C725729B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DA93ED5-7409-4F26-8A6B-36E6A1249F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i="1" dirty="0" smtClean="0"/>
              <a:t>校园</a:t>
            </a:r>
            <a:endParaRPr lang="zh-CN" altLang="en-US" sz="6000" b="1" i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hlinkClick r:id="" action="ppaction://hlinkshowjump?jump=nextslide"/>
              </a:rPr>
              <a:t>周边环境</a:t>
            </a:r>
            <a:endParaRPr lang="zh-CN" altLang="en-US" dirty="0"/>
          </a:p>
        </p:txBody>
      </p:sp>
      <p:pic>
        <p:nvPicPr>
          <p:cNvPr id="4" name="P01-M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596336" y="6093296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27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67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排标题 3"/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网吧</a:t>
            </a:r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CN" altLang="en-US" dirty="0" smtClean="0"/>
              <a:t>上网</a:t>
            </a:r>
            <a:endParaRPr lang="zh-CN" altLang="en-US" dirty="0"/>
          </a:p>
        </p:txBody>
      </p:sp>
      <p:pic>
        <p:nvPicPr>
          <p:cNvPr id="1026" name="Picture 2" descr="C:\Program Files\Microsoft Office\MEDIA\CAGCAT10\j0157763.wmf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7" y="3913187"/>
            <a:ext cx="3812400" cy="223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973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</TotalTime>
  <Words>5</Words>
  <Application>Microsoft Office PowerPoint</Application>
  <PresentationFormat>全屏显示(4:3)</PresentationFormat>
  <Paragraphs>4</Paragraphs>
  <Slides>2</Slides>
  <Notes>0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凸显</vt:lpstr>
      <vt:lpstr>校园</vt:lpstr>
      <vt:lpstr>网吧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雨林木风</dc:creator>
  <cp:lastModifiedBy>Shan Yan</cp:lastModifiedBy>
  <cp:revision>2</cp:revision>
  <dcterms:created xsi:type="dcterms:W3CDTF">2011-11-08T02:21:43Z</dcterms:created>
  <dcterms:modified xsi:type="dcterms:W3CDTF">2019-11-22T12:41:53Z</dcterms:modified>
</cp:coreProperties>
</file>