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6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96A9F4B-74C8-48B1-83DD-64583F9230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B786-F8F6-454B-86FE-0E35F2D36D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9B1-7598-47BA-B66C-92D30CAD16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4A05-0303-48D1-8981-ACFCFBFA1A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1CDF25E-6128-401B-85F5-9155E5FA05F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F4B2989-906B-4918-97E2-89E2C4BD9B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F3C8EBB-E36B-4D50-9485-29950499A0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1C26-8BD9-4D52-BF68-CF2199D158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20AB18-3FA2-41C2-9529-E16F8D648A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579780C-FFA1-4CC3-8EC6-0139D6D8BE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76BBBFF-4A23-4EFA-B567-72A967BE8D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2D8F968-7CC2-4C43-AEF3-A5BD2FEDC5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计算机基本知识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" action="ppaction://hlinkshowjump?jump=nextslide"/>
              </a:rPr>
              <a:t>计算机的产生</a:t>
            </a:r>
            <a:r>
              <a:rPr lang="zh-CN" altLang="en-US" dirty="0">
                <a:hlinkClick r:id="" action="ppaction://hlinkshowjump?jump=nextslide"/>
              </a:rPr>
              <a:t>、</a:t>
            </a:r>
            <a:r>
              <a:rPr lang="zh-CN" altLang="en-US" dirty="0" smtClean="0">
                <a:hlinkClick r:id="" action="ppaction://hlinkshowjump?jump=nextslide"/>
              </a:rPr>
              <a:t>发展</a:t>
            </a:r>
            <a:r>
              <a:rPr lang="zh-CN" altLang="en-US" dirty="0">
                <a:hlinkClick r:id="" action="ppaction://hlinkshowjump?jump=nextslide"/>
              </a:rPr>
              <a:t>、</a:t>
            </a:r>
            <a:r>
              <a:rPr lang="zh-CN" altLang="en-US" dirty="0" smtClean="0">
                <a:hlinkClick r:id="" action="ppaction://hlinkshowjump?jump=nextslide"/>
              </a:rPr>
              <a:t>应用</a:t>
            </a:r>
            <a:endParaRPr lang="en-US" altLang="zh-CN" dirty="0" smtClean="0"/>
          </a:p>
          <a:p>
            <a:r>
              <a:rPr lang="zh-CN" altLang="en-US" dirty="0" smtClean="0"/>
              <a:t>计算机系统组成</a:t>
            </a:r>
            <a:endParaRPr lang="en-US" altLang="zh-CN" dirty="0" smtClean="0"/>
          </a:p>
          <a:p>
            <a:r>
              <a:rPr lang="zh-CN" altLang="en-US" dirty="0" smtClean="0"/>
              <a:t>计算机安全常识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Program Files\Microsoft Office\MEDIA\CAGCAT10\j0090070.wmf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2" y="3094038"/>
            <a:ext cx="3142800" cy="66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62068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计算机的产生、发展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应用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55679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第一台计算机</a:t>
            </a:r>
            <a:r>
              <a:rPr lang="en-US" altLang="zh-CN" dirty="0" smtClean="0"/>
              <a:t>ENIAC1946</a:t>
            </a:r>
            <a:r>
              <a:rPr lang="zh-CN" altLang="en-US" dirty="0" smtClean="0"/>
              <a:t>年诞生于美国</a:t>
            </a:r>
            <a:endParaRPr lang="zh-CN" altLang="en-US" dirty="0"/>
          </a:p>
        </p:txBody>
      </p:sp>
      <p:pic>
        <p:nvPicPr>
          <p:cNvPr id="2050" name="Picture 2" descr="C:\Program Files\Microsoft Office\MEDIA\CAGCAT10\j014988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1268413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3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29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活力</vt:lpstr>
      <vt:lpstr>计算机基本知识</vt:lpstr>
      <vt:lpstr>PowerPoint 演示文稿</vt:lpstr>
    </vt:vector>
  </TitlesOfParts>
  <Company>wwjt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计算机基本知识</dc:title>
  <dc:creator>zhaochy</dc:creator>
  <cp:lastModifiedBy>Shan Yan</cp:lastModifiedBy>
  <cp:revision>2</cp:revision>
  <dcterms:created xsi:type="dcterms:W3CDTF">2008-09-24T00:15:41Z</dcterms:created>
  <dcterms:modified xsi:type="dcterms:W3CDTF">2019-11-22T13:08:17Z</dcterms:modified>
</cp:coreProperties>
</file>