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6AA5-7EA9-4286-81E9-3F5C3E77C9ED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92ADC-6C10-47E3-B851-FCD59C61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92ADC-6C10-47E3-B851-FCD59C619F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6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B2BD-6C4B-4885-A8D5-0966729771AE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D7B-9F75-46A6-9F61-93265EF8067F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236B-047E-4D31-8E6B-CC2500E0238E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1BB-5B8B-45BF-8DC8-27B27359DDAB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B936-C4D7-459B-856E-37B08813DA44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2A36-B0F4-44D8-8916-37A25F44C108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C84-019E-48EB-837B-D4D366F12994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AFAA-1322-4839-BB66-0C7678C9C0AE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31C-5FF1-4F77-9A0B-9C108765AD6C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FA8E-19C2-4D1D-ADC2-6C85B3DD93D3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C2A-F2ED-4B1E-A83A-8D1772335827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6CEF95-4F53-4ADC-9575-3DCED3D55D3E}" type="datetime1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D9BEFF-9959-49ED-82EB-8E892E7AED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展望美好的大学时光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踏入大学校门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0334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1052736"/>
            <a:ext cx="6347048" cy="578328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四年的大学生活我们将在这里度过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880000"/>
            <a:ext cx="5445378" cy="3600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8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20</Words>
  <Application>Microsoft Office PowerPoint</Application>
  <PresentationFormat>全屏显示(4:3)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流畅</vt:lpstr>
      <vt:lpstr>展望美好的大学时光</vt:lpstr>
      <vt:lpstr>四年的大学生活我们将在这里度过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Shan Yan</cp:lastModifiedBy>
  <cp:revision>4</cp:revision>
  <dcterms:created xsi:type="dcterms:W3CDTF">2012-07-10T08:50:58Z</dcterms:created>
  <dcterms:modified xsi:type="dcterms:W3CDTF">2019-11-22T12:49:24Z</dcterms:modified>
</cp:coreProperties>
</file>