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-130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6084B-C6A3-442C-87B4-9972C499791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18E5-6C1D-4132-A3C2-7772AAD37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5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4DF7C7-25F0-4077-A0D1-FC385F184AB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FADC2-EE97-4642-8DA3-1E1D093636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CF307-963E-4EAD-99FF-1D399F6405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663CB7-F40D-4078-B6C4-635873D710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1AE5B-CE8C-44F0-82CF-30F70E14195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ECBA9-B0E1-4BD4-8125-F2BFEBD2F0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17F297-5283-4D8A-B7DD-3FF4C3265CB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4EAF7-3849-4260-BF7B-F85A27E8B1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AB7E9-06E2-4058-8BF2-56B89F09A0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E6B0-7CD8-456D-98BF-928AD7FEFC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A8F2BEA-7D9D-4BE3-90CD-010772F48E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DBB115F-F7A7-498D-99E3-0A0CEEB588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DF7C7-25F0-4077-A0D1-FC385F184AB3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中国十大名花之三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独立冰霜 菊花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2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独立冰霜 菊花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飒飒西风满院栽，</a:t>
            </a:r>
          </a:p>
          <a:p>
            <a:r>
              <a:rPr lang="zh-CN" altLang="en-US" dirty="0"/>
              <a:t>蕊寒香冷蝶难来。</a:t>
            </a:r>
          </a:p>
          <a:p>
            <a:r>
              <a:rPr lang="zh-CN" altLang="en-US" dirty="0"/>
              <a:t>他年我若为青帝，</a:t>
            </a:r>
          </a:p>
          <a:p>
            <a:r>
              <a:rPr lang="zh-CN" altLang="en-US" dirty="0"/>
              <a:t>投与桃花一处开。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十大名花之一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3CB7-F40D-4078-B6C4-635873D7103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动作按钮: 前进或下一项 3">
            <a:hlinkClick r:id="" action="ppaction://hlinkshowjump?jump=firstslide" highlightClick="1"/>
          </p:cNvPr>
          <p:cNvSpPr/>
          <p:nvPr/>
        </p:nvSpPr>
        <p:spPr bwMode="auto">
          <a:xfrm>
            <a:off x="6876256" y="5373216"/>
            <a:ext cx="1042416" cy="1042416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132856"/>
            <a:ext cx="2571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5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00">
        <p:checker/>
      </p:transition>
    </mc:Choice>
    <mc:Fallback>
      <p:transition spd="slow" advTm="3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</TotalTime>
  <Words>50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穿越</vt:lpstr>
      <vt:lpstr>中国十大名花之三</vt:lpstr>
      <vt:lpstr>独立冰霜 菊花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中国十大名花之三</dc:title>
  <dc:creator>User</dc:creator>
  <cp:lastModifiedBy>Shan Yan</cp:lastModifiedBy>
  <cp:revision>2</cp:revision>
  <dcterms:created xsi:type="dcterms:W3CDTF">2008-07-21T21:44:44Z</dcterms:created>
  <dcterms:modified xsi:type="dcterms:W3CDTF">2019-11-22T12:58:33Z</dcterms:modified>
</cp:coreProperties>
</file>