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000080"/>
                </a:solidFill>
              </a:defRPr>
            </a:pPr>
            <a:r>
              <a:t>Presentation on Felines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 Insight into the Fascinating World of Cats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6400"/>
                </a:solidFill>
              </a:defRPr>
            </a:pPr>
            <a:r>
              <a:t>Introduction to Felines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>
                <a:solidFill>
                  <a:srgbClr val="000000"/>
                </a:solidFill>
              </a:defRPr>
            </a:pPr>
            <a:r>
              <a:t>Felines, commonly known as cats, are small carnivorous mammals.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They are known for their agility, grace, and playful behavior.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This presentation will cover various aspects of felines including their history, breeds, behavior, and care.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6400"/>
                </a:solidFill>
              </a:defRPr>
            </a:pPr>
            <a:r>
              <a:t>History and Evolution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>
                <a:solidFill>
                  <a:srgbClr val="000000"/>
                </a:solidFill>
              </a:defRPr>
            </a:pPr>
            <a:r>
              <a:t>Cats have been domesticated for thousands of years.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They evolved from wild felines to beloved pets.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First domesticated in the Near East around 7500 BC.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6400"/>
                </a:solidFill>
              </a:defRPr>
            </a:pPr>
            <a:r>
              <a:t>Cat Breeds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>
                <a:solidFill>
                  <a:srgbClr val="000000"/>
                </a:solidFill>
              </a:defRPr>
            </a:pPr>
            <a:r>
              <a:t>Persian: Long-haired and gentle.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Siamese: Sleek and vocal.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Maine Coon: Large and friendly.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Bengal: Spotted and active.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6400"/>
                </a:solidFill>
              </a:defRPr>
            </a:pPr>
            <a:r>
              <a:t>Behavior and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>
                <a:solidFill>
                  <a:srgbClr val="000000"/>
                </a:solidFill>
              </a:defRPr>
            </a:pPr>
            <a:r>
              <a:t>Purring: Often a sign of contentment.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Meowing: Can signal hunger or attention-seeking.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Tail movements: Express emotions like happiness or agitation.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6400"/>
                </a:solidFill>
              </a:defRPr>
            </a:pPr>
            <a:r>
              <a:t>Health and Care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>
                <a:solidFill>
                  <a:srgbClr val="000000"/>
                </a:solidFill>
              </a:defRPr>
            </a:pPr>
            <a:r>
              <a:t>Regular vet visits.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Balanced diet and proper hydration.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Grooming to prevent mats and reduce shedding.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Mental and physical stimulation through play.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6400"/>
                </a:solidFill>
              </a:defRPr>
            </a:pPr>
            <a:r>
              <a:t>Fun Facts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>
                <a:solidFill>
                  <a:srgbClr val="000000"/>
                </a:solidFill>
              </a:defRPr>
            </a:pPr>
            <a:r>
              <a:t>Cats can rotate their ears 180 degrees.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The oldest known pet cat existed 9,500 years ago.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Cats have five toes on their front paws but only four on their back paws.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6400"/>
                </a:solidFill>
              </a:defRPr>
            </a:pPr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>
                <a:solidFill>
                  <a:srgbClr val="000000"/>
                </a:solidFill>
              </a:defRPr>
            </a:pPr>
            <a:r>
              <a:t>Cats are fascinating creatures with a rich history and diverse behaviors.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They bring joy to many households and are wonderful companions.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