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Presentation on Felines</a:t>
            </a:r>
          </a:p>
        </p:txBody>
      </p:sp>
      <p:sp>
        <p:nvSpPr>
          <p:cNvPr id="3" name="Subtitle 2"/>
          <p:cNvSpPr>
            <a:spLocks noGrp="1"/>
          </p:cNvSpPr>
          <p:nvPr>
            <p:ph type="subTitle" idx="1"/>
          </p:nvPr>
        </p:nvSpPr>
        <p:spPr/>
        <p:txBody>
          <a:bodyPr/>
          <a:lstStyle/>
          <a:p>
            <a:r>
              <a:t>An Insight into the Fascinating World of Cats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Felines</a:t>
            </a:r>
          </a:p>
        </p:txBody>
      </p:sp>
      <p:sp>
        <p:nvSpPr>
          <p:cNvPr id="3" name="Content Placeholder 2"/>
          <p:cNvSpPr>
            <a:spLocks noGrp="1"/>
          </p:cNvSpPr>
          <p:nvPr>
            <p:ph idx="1"/>
          </p:nvPr>
        </p:nvSpPr>
        <p:spPr/>
        <p:txBody>
          <a:bodyPr/>
          <a:lstStyle/>
          <a:p>
            <a:r>
              <a:t>Felines, commonly known as cats, are small carnivorous mammals. They are known for their agility, grace, and playful behavior. This presentation will cover various aspects of felines including their history, breeds, behavior, and care.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History and Evolution</a:t>
            </a:r>
          </a:p>
        </p:txBody>
      </p:sp>
      <p:sp>
        <p:nvSpPr>
          <p:cNvPr id="3" name="Content Placeholder 2"/>
          <p:cNvSpPr>
            <a:spLocks noGrp="1"/>
          </p:cNvSpPr>
          <p:nvPr>
            <p:ph idx="1"/>
          </p:nvPr>
        </p:nvSpPr>
        <p:spPr/>
        <p:txBody>
          <a:bodyPr/>
          <a:lstStyle/>
          <a:p>
            <a:r>
              <a:t>- Cats have been domesticated for thousands of years.</a:t>
            </a:r>
          </a:p>
          <a:p>
            <a:r>
              <a:t>- They evolved from wild felines to beloved pets.</a:t>
            </a:r>
          </a:p>
          <a:p>
            <a:r>
              <a:t>- First domesticated in the Near East around 7500 BC.</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Cat Breeds</a:t>
            </a:r>
          </a:p>
        </p:txBody>
      </p:sp>
      <p:sp>
        <p:nvSpPr>
          <p:cNvPr id="3" name="Content Placeholder 2"/>
          <p:cNvSpPr>
            <a:spLocks noGrp="1"/>
          </p:cNvSpPr>
          <p:nvPr>
            <p:ph idx="1"/>
          </p:nvPr>
        </p:nvSpPr>
        <p:spPr/>
        <p:txBody>
          <a:bodyPr/>
          <a:lstStyle/>
          <a:p>
            <a:r>
              <a:t>- Persian: Long-haired and gentle.</a:t>
            </a:r>
          </a:p>
          <a:p>
            <a:r>
              <a:t>- Siamese: Sleek and vocal.</a:t>
            </a:r>
          </a:p>
          <a:p>
            <a:r>
              <a:t>- Maine Coon: Large and friendly.</a:t>
            </a:r>
          </a:p>
          <a:p>
            <a:r>
              <a:t>- Bengal: Spotted and active.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Behavior and Communication</a:t>
            </a:r>
          </a:p>
        </p:txBody>
      </p:sp>
      <p:sp>
        <p:nvSpPr>
          <p:cNvPr id="3" name="Content Placeholder 2"/>
          <p:cNvSpPr>
            <a:spLocks noGrp="1"/>
          </p:cNvSpPr>
          <p:nvPr>
            <p:ph idx="1"/>
          </p:nvPr>
        </p:nvSpPr>
        <p:spPr/>
        <p:txBody>
          <a:bodyPr/>
          <a:lstStyle/>
          <a:p>
            <a:r>
              <a:t>- Purring: Often a sign of contentment.</a:t>
            </a:r>
          </a:p>
          <a:p>
            <a:r>
              <a:t>- Meowing: Can signal hunger or attention-seeking.</a:t>
            </a:r>
          </a:p>
          <a:p>
            <a:r>
              <a:t>- Tail movements: Express emotions like happiness or agitation.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Health and Care</a:t>
            </a:r>
          </a:p>
        </p:txBody>
      </p:sp>
      <p:sp>
        <p:nvSpPr>
          <p:cNvPr id="3" name="Content Placeholder 2"/>
          <p:cNvSpPr>
            <a:spLocks noGrp="1"/>
          </p:cNvSpPr>
          <p:nvPr>
            <p:ph idx="1"/>
          </p:nvPr>
        </p:nvSpPr>
        <p:spPr/>
        <p:txBody>
          <a:bodyPr/>
          <a:lstStyle/>
          <a:p>
            <a:r>
              <a:t>- Regular vet visits.</a:t>
            </a:r>
          </a:p>
          <a:p>
            <a:r>
              <a:t>- Balanced diet and proper hydration.</a:t>
            </a:r>
          </a:p>
          <a:p>
            <a:r>
              <a:t>- Grooming to prevent mats and reduce shedding.</a:t>
            </a:r>
          </a:p>
          <a:p>
            <a:r>
              <a:t>- Mental and physical stimulation through play.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Fun Facts</a:t>
            </a:r>
          </a:p>
        </p:txBody>
      </p:sp>
      <p:sp>
        <p:nvSpPr>
          <p:cNvPr id="3" name="Content Placeholder 2"/>
          <p:cNvSpPr>
            <a:spLocks noGrp="1"/>
          </p:cNvSpPr>
          <p:nvPr>
            <p:ph idx="1"/>
          </p:nvPr>
        </p:nvSpPr>
        <p:spPr/>
        <p:txBody>
          <a:bodyPr/>
          <a:lstStyle/>
          <a:p>
            <a:r>
              <a:t>- Cats can rotate their ears 180 degrees.</a:t>
            </a:r>
          </a:p>
          <a:p>
            <a:r>
              <a:t>- The oldest known pet cat existed 9,500 years ago.</a:t>
            </a:r>
          </a:p>
          <a:p>
            <a:r>
              <a:t>- Cats have five toes on their front paws but only four on their back paws.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Cats are fascinating creatures with a rich history and diverse behaviors. They bring joy to many households and are wonderful companions.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