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4" d="100"/>
          <a:sy n="124" d="100"/>
        </p:scale>
        <p:origin x="532"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3324A-05D9-4A1C-B886-B67ED4B758AB}"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120032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3324A-05D9-4A1C-B886-B67ED4B758AB}"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232287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3324A-05D9-4A1C-B886-B67ED4B758AB}"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426539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3324A-05D9-4A1C-B886-B67ED4B758AB}"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65368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63324A-05D9-4A1C-B886-B67ED4B758AB}"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37312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3324A-05D9-4A1C-B886-B67ED4B758AB}"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276351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3324A-05D9-4A1C-B886-B67ED4B758AB}"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372730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3324A-05D9-4A1C-B886-B67ED4B758AB}"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427181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3324A-05D9-4A1C-B886-B67ED4B758AB}"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190712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63324A-05D9-4A1C-B886-B67ED4B758AB}"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172737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63324A-05D9-4A1C-B886-B67ED4B758AB}"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6E484-5DA6-4181-99C3-D839FAF3B515}" type="slidenum">
              <a:rPr lang="en-US" smtClean="0"/>
              <a:t>‹#›</a:t>
            </a:fld>
            <a:endParaRPr lang="en-US"/>
          </a:p>
        </p:txBody>
      </p:sp>
    </p:spTree>
    <p:extLst>
      <p:ext uri="{BB962C8B-B14F-4D97-AF65-F5344CB8AC3E}">
        <p14:creationId xmlns:p14="http://schemas.microsoft.com/office/powerpoint/2010/main" val="211747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A63324A-05D9-4A1C-B886-B67ED4B758AB}" type="datetimeFigureOut">
              <a:rPr lang="en-US" smtClean="0"/>
              <a:t>3/4/2019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A06E484-5DA6-4181-99C3-D839FAF3B515}" type="slidenum">
              <a:rPr lang="en-US" smtClean="0"/>
              <a:t>‹#›</a:t>
            </a:fld>
            <a:endParaRPr lang="en-US"/>
          </a:p>
        </p:txBody>
      </p:sp>
      <p:pic>
        <p:nvPicPr>
          <p:cNvPr id="8" name="Picture 7">
            <a:extLst>
              <a:ext uri="{FF2B5EF4-FFF2-40B4-BE49-F238E27FC236}">
                <a16:creationId xmlns:a16="http://schemas.microsoft.com/office/drawing/2014/main" id="{9307AF6A-7F20-4D81-A9A9-9B8E2C140393}"/>
              </a:ext>
            </a:extLst>
          </p:cNvPr>
          <p:cNvPicPr>
            <a:picLocks noChangeAspect="1"/>
          </p:cNvPicPr>
          <p:nvPr userDrawn="1"/>
        </p:nvPicPr>
        <p:blipFill rotWithShape="1">
          <a:blip r:embed="rId13">
            <a:biLevel thresh="75000"/>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l="19239" t="28401" r="20178" b="28150"/>
          <a:stretch/>
        </p:blipFill>
        <p:spPr>
          <a:xfrm>
            <a:off x="1" y="1"/>
            <a:ext cx="621586" cy="445784"/>
          </a:xfrm>
          <a:prstGeom prst="rect">
            <a:avLst/>
          </a:prstGeom>
        </p:spPr>
      </p:pic>
      <p:sp>
        <p:nvSpPr>
          <p:cNvPr id="9" name="TextBox 8">
            <a:extLst>
              <a:ext uri="{FF2B5EF4-FFF2-40B4-BE49-F238E27FC236}">
                <a16:creationId xmlns:a16="http://schemas.microsoft.com/office/drawing/2014/main" id="{26A5DF1B-D99E-4853-AFEE-9DE09109C35F}"/>
              </a:ext>
            </a:extLst>
          </p:cNvPr>
          <p:cNvSpPr txBox="1"/>
          <p:nvPr userDrawn="1"/>
        </p:nvSpPr>
        <p:spPr>
          <a:xfrm>
            <a:off x="621587" y="38227"/>
            <a:ext cx="1780039" cy="369332"/>
          </a:xfrm>
          <a:prstGeom prst="rect">
            <a:avLst/>
          </a:prstGeom>
          <a:noFill/>
        </p:spPr>
        <p:txBody>
          <a:bodyPr wrap="none" rtlCol="0">
            <a:spAutoFit/>
          </a:bodyPr>
          <a:lstStyle/>
          <a:p>
            <a:r>
              <a:rPr lang="en-US" dirty="0" err="1"/>
              <a:t>SqAN</a:t>
            </a:r>
            <a:r>
              <a:rPr lang="en-US" dirty="0"/>
              <a:t> Quick Start</a:t>
            </a:r>
          </a:p>
        </p:txBody>
      </p:sp>
    </p:spTree>
    <p:extLst>
      <p:ext uri="{BB962C8B-B14F-4D97-AF65-F5344CB8AC3E}">
        <p14:creationId xmlns:p14="http://schemas.microsoft.com/office/powerpoint/2010/main" val="3432424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4EF86F-3511-44A3-8E88-627259622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821" y="1496484"/>
            <a:ext cx="2699203" cy="5398405"/>
          </a:xfrm>
          <a:prstGeom prst="rect">
            <a:avLst/>
          </a:prstGeom>
        </p:spPr>
      </p:pic>
      <p:sp>
        <p:nvSpPr>
          <p:cNvPr id="10" name="TextBox 9">
            <a:extLst>
              <a:ext uri="{FF2B5EF4-FFF2-40B4-BE49-F238E27FC236}">
                <a16:creationId xmlns:a16="http://schemas.microsoft.com/office/drawing/2014/main" id="{375EE9F0-85F7-41EB-B141-66B3773EC320}"/>
              </a:ext>
            </a:extLst>
          </p:cNvPr>
          <p:cNvSpPr txBox="1"/>
          <p:nvPr/>
        </p:nvSpPr>
        <p:spPr>
          <a:xfrm>
            <a:off x="1" y="651353"/>
            <a:ext cx="3328826" cy="523220"/>
          </a:xfrm>
          <a:prstGeom prst="rect">
            <a:avLst/>
          </a:prstGeom>
          <a:noFill/>
        </p:spPr>
        <p:txBody>
          <a:bodyPr wrap="square" rtlCol="0">
            <a:spAutoFit/>
          </a:bodyPr>
          <a:lstStyle/>
          <a:p>
            <a:r>
              <a:rPr lang="en-US" sz="1400" dirty="0"/>
              <a:t>1. Switch to “Bluetooth Only” method (the app should recommend this automatically)</a:t>
            </a:r>
          </a:p>
        </p:txBody>
      </p:sp>
      <p:cxnSp>
        <p:nvCxnSpPr>
          <p:cNvPr id="12" name="Straight Arrow Connector 11">
            <a:extLst>
              <a:ext uri="{FF2B5EF4-FFF2-40B4-BE49-F238E27FC236}">
                <a16:creationId xmlns:a16="http://schemas.microsoft.com/office/drawing/2014/main" id="{5A21287D-FDDA-4D79-91FE-D171F4596AF3}"/>
              </a:ext>
            </a:extLst>
          </p:cNvPr>
          <p:cNvCxnSpPr/>
          <p:nvPr/>
        </p:nvCxnSpPr>
        <p:spPr>
          <a:xfrm>
            <a:off x="3241497" y="1174573"/>
            <a:ext cx="693505" cy="618267"/>
          </a:xfrm>
          <a:prstGeom prst="straightConnector1">
            <a:avLst/>
          </a:prstGeom>
          <a:ln w="28575">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9E74C-CCF5-44C2-AAAD-24484A649374}"/>
              </a:ext>
            </a:extLst>
          </p:cNvPr>
          <p:cNvSpPr txBox="1"/>
          <p:nvPr/>
        </p:nvSpPr>
        <p:spPr>
          <a:xfrm>
            <a:off x="4426451" y="553075"/>
            <a:ext cx="1563383" cy="523220"/>
          </a:xfrm>
          <a:prstGeom prst="rect">
            <a:avLst/>
          </a:prstGeom>
          <a:noFill/>
        </p:spPr>
        <p:txBody>
          <a:bodyPr wrap="square" rtlCol="0">
            <a:spAutoFit/>
          </a:bodyPr>
          <a:lstStyle/>
          <a:p>
            <a:r>
              <a:rPr lang="en-US" sz="1400" dirty="0"/>
              <a:t>2. Form your team (see next page)</a:t>
            </a:r>
          </a:p>
        </p:txBody>
      </p:sp>
      <p:cxnSp>
        <p:nvCxnSpPr>
          <p:cNvPr id="14" name="Straight Arrow Connector 13">
            <a:extLst>
              <a:ext uri="{FF2B5EF4-FFF2-40B4-BE49-F238E27FC236}">
                <a16:creationId xmlns:a16="http://schemas.microsoft.com/office/drawing/2014/main" id="{2E66E214-D2CC-472E-9882-FD34C85E560A}"/>
              </a:ext>
            </a:extLst>
          </p:cNvPr>
          <p:cNvCxnSpPr>
            <a:cxnSpLocks/>
          </p:cNvCxnSpPr>
          <p:nvPr/>
        </p:nvCxnSpPr>
        <p:spPr>
          <a:xfrm flipH="1">
            <a:off x="4381928" y="1053456"/>
            <a:ext cx="472611" cy="739384"/>
          </a:xfrm>
          <a:prstGeom prst="straightConnector1">
            <a:avLst/>
          </a:prstGeom>
          <a:ln w="28575">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259277-FB0E-49A1-917C-598DA0CD6226}"/>
              </a:ext>
            </a:extLst>
          </p:cNvPr>
          <p:cNvSpPr txBox="1"/>
          <p:nvPr/>
        </p:nvSpPr>
        <p:spPr>
          <a:xfrm>
            <a:off x="111789" y="4819236"/>
            <a:ext cx="1840301" cy="1938992"/>
          </a:xfrm>
          <a:prstGeom prst="rect">
            <a:avLst/>
          </a:prstGeom>
          <a:noFill/>
        </p:spPr>
        <p:txBody>
          <a:bodyPr wrap="square" rtlCol="0">
            <a:spAutoFit/>
          </a:bodyPr>
          <a:lstStyle/>
          <a:p>
            <a:r>
              <a:rPr lang="en-US" sz="1200" dirty="0">
                <a:solidFill>
                  <a:schemeClr val="tx1">
                    <a:lumMod val="50000"/>
                    <a:lumOff val="50000"/>
                  </a:schemeClr>
                </a:solidFill>
              </a:rPr>
              <a:t>Data from Echo-69 is taking 2 hops to get to this device (i.e. data is being relayed by two devices in the middle). Network reconfigures to try to minimize hops so this number drops as the mesh finds more efficient routes.</a:t>
            </a:r>
          </a:p>
        </p:txBody>
      </p:sp>
      <p:sp>
        <p:nvSpPr>
          <p:cNvPr id="20" name="TextBox 19">
            <a:extLst>
              <a:ext uri="{FF2B5EF4-FFF2-40B4-BE49-F238E27FC236}">
                <a16:creationId xmlns:a16="http://schemas.microsoft.com/office/drawing/2014/main" id="{13B5E67D-416C-42D0-90BF-C31E41337628}"/>
              </a:ext>
            </a:extLst>
          </p:cNvPr>
          <p:cNvSpPr txBox="1"/>
          <p:nvPr/>
        </p:nvSpPr>
        <p:spPr>
          <a:xfrm>
            <a:off x="111789" y="2648003"/>
            <a:ext cx="1499159" cy="1200329"/>
          </a:xfrm>
          <a:prstGeom prst="rect">
            <a:avLst/>
          </a:prstGeom>
          <a:noFill/>
        </p:spPr>
        <p:txBody>
          <a:bodyPr wrap="square" rtlCol="0">
            <a:spAutoFit/>
          </a:bodyPr>
          <a:lstStyle/>
          <a:p>
            <a:r>
              <a:rPr lang="en-US" sz="1200" dirty="0">
                <a:solidFill>
                  <a:schemeClr val="tx1">
                    <a:lumMod val="50000"/>
                    <a:lumOff val="50000"/>
                  </a:schemeClr>
                </a:solidFill>
              </a:rPr>
              <a:t>This device is acting as both a Hub for some devices and a Spoke to other devices. This changes over time.</a:t>
            </a:r>
          </a:p>
        </p:txBody>
      </p:sp>
      <p:sp>
        <p:nvSpPr>
          <p:cNvPr id="21" name="TextBox 20">
            <a:extLst>
              <a:ext uri="{FF2B5EF4-FFF2-40B4-BE49-F238E27FC236}">
                <a16:creationId xmlns:a16="http://schemas.microsoft.com/office/drawing/2014/main" id="{EE24CEC0-9591-47B5-8712-CC562420E924}"/>
              </a:ext>
            </a:extLst>
          </p:cNvPr>
          <p:cNvSpPr txBox="1"/>
          <p:nvPr/>
        </p:nvSpPr>
        <p:spPr>
          <a:xfrm>
            <a:off x="4952785" y="3609340"/>
            <a:ext cx="1711436" cy="1015663"/>
          </a:xfrm>
          <a:prstGeom prst="rect">
            <a:avLst/>
          </a:prstGeom>
          <a:noFill/>
        </p:spPr>
        <p:txBody>
          <a:bodyPr wrap="square" rtlCol="0">
            <a:spAutoFit/>
          </a:bodyPr>
          <a:lstStyle/>
          <a:p>
            <a:r>
              <a:rPr lang="en-US" sz="1200" dirty="0">
                <a:solidFill>
                  <a:schemeClr val="tx1">
                    <a:lumMod val="50000"/>
                    <a:lumOff val="50000"/>
                  </a:schemeClr>
                </a:solidFill>
              </a:rPr>
              <a:t>Relative distance to Delta-30 (“close” means the two devices are within their cumulative uncertainty)</a:t>
            </a:r>
          </a:p>
        </p:txBody>
      </p:sp>
      <p:sp>
        <p:nvSpPr>
          <p:cNvPr id="22" name="TextBox 21">
            <a:extLst>
              <a:ext uri="{FF2B5EF4-FFF2-40B4-BE49-F238E27FC236}">
                <a16:creationId xmlns:a16="http://schemas.microsoft.com/office/drawing/2014/main" id="{81C4DB7B-4352-47ED-9A7F-D3245031D5AF}"/>
              </a:ext>
            </a:extLst>
          </p:cNvPr>
          <p:cNvSpPr txBox="1"/>
          <p:nvPr/>
        </p:nvSpPr>
        <p:spPr>
          <a:xfrm>
            <a:off x="4986413" y="5828286"/>
            <a:ext cx="1563383" cy="646331"/>
          </a:xfrm>
          <a:prstGeom prst="rect">
            <a:avLst/>
          </a:prstGeom>
          <a:noFill/>
        </p:spPr>
        <p:txBody>
          <a:bodyPr wrap="square" rtlCol="0">
            <a:spAutoFit/>
          </a:bodyPr>
          <a:lstStyle/>
          <a:p>
            <a:r>
              <a:rPr lang="en-US" sz="1200" dirty="0">
                <a:solidFill>
                  <a:schemeClr val="tx1">
                    <a:lumMod val="50000"/>
                    <a:lumOff val="50000"/>
                  </a:schemeClr>
                </a:solidFill>
              </a:rPr>
              <a:t>Echo-69 is exchanging data with 3 other devices.</a:t>
            </a:r>
          </a:p>
        </p:txBody>
      </p:sp>
      <p:cxnSp>
        <p:nvCxnSpPr>
          <p:cNvPr id="23" name="Straight Arrow Connector 22">
            <a:extLst>
              <a:ext uri="{FF2B5EF4-FFF2-40B4-BE49-F238E27FC236}">
                <a16:creationId xmlns:a16="http://schemas.microsoft.com/office/drawing/2014/main" id="{2AA802DD-B7A7-42D2-858C-E54BAD2A2CBB}"/>
              </a:ext>
            </a:extLst>
          </p:cNvPr>
          <p:cNvCxnSpPr>
            <a:cxnSpLocks/>
          </p:cNvCxnSpPr>
          <p:nvPr/>
        </p:nvCxnSpPr>
        <p:spPr>
          <a:xfrm>
            <a:off x="1748068" y="5327067"/>
            <a:ext cx="758826" cy="303171"/>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B22B86-3EA0-42D5-A5AB-EAB01EAC5172}"/>
              </a:ext>
            </a:extLst>
          </p:cNvPr>
          <p:cNvCxnSpPr>
            <a:cxnSpLocks/>
            <a:stCxn id="22" idx="1"/>
          </p:cNvCxnSpPr>
          <p:nvPr/>
        </p:nvCxnSpPr>
        <p:spPr>
          <a:xfrm flipH="1" flipV="1">
            <a:off x="3935003" y="5686749"/>
            <a:ext cx="1051410" cy="464703"/>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AE591B-47F3-4122-84FD-5A30B27151E6}"/>
              </a:ext>
            </a:extLst>
          </p:cNvPr>
          <p:cNvCxnSpPr>
            <a:cxnSpLocks/>
          </p:cNvCxnSpPr>
          <p:nvPr/>
        </p:nvCxnSpPr>
        <p:spPr>
          <a:xfrm flipH="1" flipV="1">
            <a:off x="4561726" y="3538356"/>
            <a:ext cx="415440" cy="250621"/>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8CF5BF-FF38-4452-AB15-021F0F6F579B}"/>
              </a:ext>
            </a:extLst>
          </p:cNvPr>
          <p:cNvCxnSpPr>
            <a:cxnSpLocks/>
          </p:cNvCxnSpPr>
          <p:nvPr/>
        </p:nvCxnSpPr>
        <p:spPr>
          <a:xfrm flipV="1">
            <a:off x="1610948" y="2871467"/>
            <a:ext cx="1327462" cy="160961"/>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9FDC2C-C0E2-4EBA-BCC0-979B338A391A}"/>
              </a:ext>
            </a:extLst>
          </p:cNvPr>
          <p:cNvSpPr txBox="1"/>
          <p:nvPr/>
        </p:nvSpPr>
        <p:spPr>
          <a:xfrm>
            <a:off x="5146564" y="1660994"/>
            <a:ext cx="1401121" cy="646331"/>
          </a:xfrm>
          <a:prstGeom prst="rect">
            <a:avLst/>
          </a:prstGeom>
          <a:noFill/>
        </p:spPr>
        <p:txBody>
          <a:bodyPr wrap="square" rtlCol="0">
            <a:spAutoFit/>
          </a:bodyPr>
          <a:lstStyle/>
          <a:p>
            <a:r>
              <a:rPr lang="en-US" sz="1200" dirty="0">
                <a:solidFill>
                  <a:schemeClr val="tx1">
                    <a:lumMod val="50000"/>
                    <a:lumOff val="50000"/>
                  </a:schemeClr>
                </a:solidFill>
              </a:rPr>
              <a:t>Basic network performance stats are available here.</a:t>
            </a:r>
          </a:p>
        </p:txBody>
      </p:sp>
      <p:cxnSp>
        <p:nvCxnSpPr>
          <p:cNvPr id="36" name="Straight Arrow Connector 35">
            <a:extLst>
              <a:ext uri="{FF2B5EF4-FFF2-40B4-BE49-F238E27FC236}">
                <a16:creationId xmlns:a16="http://schemas.microsoft.com/office/drawing/2014/main" id="{DD4A636B-8DD0-49AA-A82B-E6E2D750D448}"/>
              </a:ext>
            </a:extLst>
          </p:cNvPr>
          <p:cNvCxnSpPr>
            <a:cxnSpLocks/>
            <a:stCxn id="35" idx="1"/>
          </p:cNvCxnSpPr>
          <p:nvPr/>
        </p:nvCxnSpPr>
        <p:spPr>
          <a:xfrm flipH="1" flipV="1">
            <a:off x="4723988" y="1881792"/>
            <a:ext cx="422576" cy="102368"/>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0E9B477-0838-4D2E-BC69-9B4EC7DA3E10}"/>
              </a:ext>
            </a:extLst>
          </p:cNvPr>
          <p:cNvSpPr txBox="1"/>
          <p:nvPr/>
        </p:nvSpPr>
        <p:spPr>
          <a:xfrm>
            <a:off x="5146564" y="2447281"/>
            <a:ext cx="1711436" cy="830997"/>
          </a:xfrm>
          <a:prstGeom prst="rect">
            <a:avLst/>
          </a:prstGeom>
          <a:noFill/>
        </p:spPr>
        <p:txBody>
          <a:bodyPr wrap="square" rtlCol="0">
            <a:spAutoFit/>
          </a:bodyPr>
          <a:lstStyle/>
          <a:p>
            <a:r>
              <a:rPr lang="en-US" sz="1200" dirty="0" err="1">
                <a:solidFill>
                  <a:schemeClr val="tx1">
                    <a:lumMod val="50000"/>
                    <a:lumOff val="50000"/>
                  </a:schemeClr>
                </a:solidFill>
              </a:rPr>
              <a:t>SqAN</a:t>
            </a:r>
            <a:r>
              <a:rPr lang="en-US" sz="1200" dirty="0">
                <a:solidFill>
                  <a:schemeClr val="tx1">
                    <a:lumMod val="50000"/>
                    <a:lumOff val="50000"/>
                  </a:schemeClr>
                </a:solidFill>
              </a:rPr>
              <a:t> is only considered “UP” when this device is receiving information from every teammate. </a:t>
            </a:r>
          </a:p>
        </p:txBody>
      </p:sp>
      <p:cxnSp>
        <p:nvCxnSpPr>
          <p:cNvPr id="39" name="Straight Arrow Connector 38">
            <a:extLst>
              <a:ext uri="{FF2B5EF4-FFF2-40B4-BE49-F238E27FC236}">
                <a16:creationId xmlns:a16="http://schemas.microsoft.com/office/drawing/2014/main" id="{781D1350-C98C-414B-A42E-54DCC32F7379}"/>
              </a:ext>
            </a:extLst>
          </p:cNvPr>
          <p:cNvCxnSpPr>
            <a:cxnSpLocks/>
          </p:cNvCxnSpPr>
          <p:nvPr/>
        </p:nvCxnSpPr>
        <p:spPr>
          <a:xfrm flipH="1" flipV="1">
            <a:off x="4759006" y="2585788"/>
            <a:ext cx="387558" cy="102368"/>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0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7E8A91-C14C-4F23-963E-602A08460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820" y="1496483"/>
            <a:ext cx="2699203" cy="5398405"/>
          </a:xfrm>
          <a:prstGeom prst="rect">
            <a:avLst/>
          </a:prstGeom>
        </p:spPr>
      </p:pic>
      <p:sp>
        <p:nvSpPr>
          <p:cNvPr id="5" name="TextBox 4">
            <a:extLst>
              <a:ext uri="{FF2B5EF4-FFF2-40B4-BE49-F238E27FC236}">
                <a16:creationId xmlns:a16="http://schemas.microsoft.com/office/drawing/2014/main" id="{2C0A1E8F-D3D5-40D9-AA5A-BFB637C01C1A}"/>
              </a:ext>
            </a:extLst>
          </p:cNvPr>
          <p:cNvSpPr txBox="1"/>
          <p:nvPr/>
        </p:nvSpPr>
        <p:spPr>
          <a:xfrm>
            <a:off x="3444421" y="7262773"/>
            <a:ext cx="3328826" cy="1815882"/>
          </a:xfrm>
          <a:prstGeom prst="rect">
            <a:avLst/>
          </a:prstGeom>
          <a:noFill/>
        </p:spPr>
        <p:txBody>
          <a:bodyPr wrap="square" rtlCol="0">
            <a:spAutoFit/>
          </a:bodyPr>
          <a:lstStyle/>
          <a:p>
            <a:r>
              <a:rPr lang="en-US" sz="1400" dirty="0"/>
              <a:t>3. The “Fix” button tries to make any changes needed to connect to teammates. Discovery of teammates is automatic, but some things (like Bluetooth) need a one-time approval for pairing. All other devices show-up as “</a:t>
            </a:r>
            <a:r>
              <a:rPr lang="en-US" sz="1400" dirty="0" err="1"/>
              <a:t>sqan</a:t>
            </a:r>
            <a:r>
              <a:rPr lang="en-US" sz="1400" dirty="0"/>
              <a:t>######” with their UUID when pairing (this is changed automatically on each device).</a:t>
            </a:r>
          </a:p>
        </p:txBody>
      </p:sp>
      <p:cxnSp>
        <p:nvCxnSpPr>
          <p:cNvPr id="6" name="Straight Arrow Connector 5">
            <a:extLst>
              <a:ext uri="{FF2B5EF4-FFF2-40B4-BE49-F238E27FC236}">
                <a16:creationId xmlns:a16="http://schemas.microsoft.com/office/drawing/2014/main" id="{2FBBDD19-9A59-461F-9B84-15E119F5A910}"/>
              </a:ext>
            </a:extLst>
          </p:cNvPr>
          <p:cNvCxnSpPr>
            <a:cxnSpLocks/>
          </p:cNvCxnSpPr>
          <p:nvPr/>
        </p:nvCxnSpPr>
        <p:spPr>
          <a:xfrm flipH="1" flipV="1">
            <a:off x="4623371" y="6611420"/>
            <a:ext cx="251717" cy="565080"/>
          </a:xfrm>
          <a:prstGeom prst="straightConnector1">
            <a:avLst/>
          </a:prstGeom>
          <a:ln w="28575">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B54AC4-F570-41E5-BD93-1A3D1FD89A46}"/>
              </a:ext>
            </a:extLst>
          </p:cNvPr>
          <p:cNvSpPr txBox="1"/>
          <p:nvPr/>
        </p:nvSpPr>
        <p:spPr>
          <a:xfrm>
            <a:off x="5217581" y="2532580"/>
            <a:ext cx="1499159" cy="1569660"/>
          </a:xfrm>
          <a:prstGeom prst="rect">
            <a:avLst/>
          </a:prstGeom>
          <a:noFill/>
        </p:spPr>
        <p:txBody>
          <a:bodyPr wrap="square" rtlCol="0">
            <a:spAutoFit/>
          </a:bodyPr>
          <a:lstStyle/>
          <a:p>
            <a:r>
              <a:rPr lang="en-US" sz="1200" dirty="0" err="1">
                <a:solidFill>
                  <a:schemeClr val="tx1">
                    <a:lumMod val="50000"/>
                    <a:lumOff val="50000"/>
                  </a:schemeClr>
                </a:solidFill>
              </a:rPr>
              <a:t>SqAN</a:t>
            </a:r>
            <a:r>
              <a:rPr lang="en-US" sz="1200" dirty="0">
                <a:solidFill>
                  <a:schemeClr val="tx1">
                    <a:lumMod val="50000"/>
                    <a:lumOff val="50000"/>
                  </a:schemeClr>
                </a:solidFill>
              </a:rPr>
              <a:t> will continually try to connect to every teammate listed. If you no longer want to connect to a device, click on the trash can.</a:t>
            </a:r>
          </a:p>
        </p:txBody>
      </p:sp>
      <p:cxnSp>
        <p:nvCxnSpPr>
          <p:cNvPr id="10" name="Straight Arrow Connector 9">
            <a:extLst>
              <a:ext uri="{FF2B5EF4-FFF2-40B4-BE49-F238E27FC236}">
                <a16:creationId xmlns:a16="http://schemas.microsoft.com/office/drawing/2014/main" id="{62B7075E-7A5C-4A73-B5C0-7F4D3FA1B33F}"/>
              </a:ext>
            </a:extLst>
          </p:cNvPr>
          <p:cNvCxnSpPr>
            <a:cxnSpLocks/>
          </p:cNvCxnSpPr>
          <p:nvPr/>
        </p:nvCxnSpPr>
        <p:spPr>
          <a:xfrm flipH="1">
            <a:off x="4726112" y="2993668"/>
            <a:ext cx="458957" cy="160498"/>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405A6F-4568-40D3-9EF1-BE3221E60007}"/>
              </a:ext>
            </a:extLst>
          </p:cNvPr>
          <p:cNvSpPr txBox="1"/>
          <p:nvPr/>
        </p:nvSpPr>
        <p:spPr>
          <a:xfrm>
            <a:off x="322768" y="2664432"/>
            <a:ext cx="1499159" cy="1200329"/>
          </a:xfrm>
          <a:prstGeom prst="rect">
            <a:avLst/>
          </a:prstGeom>
          <a:noFill/>
        </p:spPr>
        <p:txBody>
          <a:bodyPr wrap="square" rtlCol="0">
            <a:spAutoFit/>
          </a:bodyPr>
          <a:lstStyle/>
          <a:p>
            <a:r>
              <a:rPr lang="en-US" sz="1200" dirty="0" err="1">
                <a:solidFill>
                  <a:schemeClr val="tx1">
                    <a:lumMod val="50000"/>
                    <a:lumOff val="50000"/>
                  </a:schemeClr>
                </a:solidFill>
              </a:rPr>
              <a:t>SqAN</a:t>
            </a:r>
            <a:r>
              <a:rPr lang="en-US" sz="1200" dirty="0">
                <a:solidFill>
                  <a:schemeClr val="tx1">
                    <a:lumMod val="50000"/>
                    <a:lumOff val="50000"/>
                  </a:schemeClr>
                </a:solidFill>
              </a:rPr>
              <a:t> has enough information and permission to connect to Lima-49 via </a:t>
            </a:r>
            <a:r>
              <a:rPr lang="en-US" sz="1200" dirty="0" err="1">
                <a:solidFill>
                  <a:schemeClr val="tx1">
                    <a:lumMod val="50000"/>
                    <a:lumOff val="50000"/>
                  </a:schemeClr>
                </a:solidFill>
              </a:rPr>
              <a:t>WiFi</a:t>
            </a:r>
            <a:r>
              <a:rPr lang="en-US" sz="1200" dirty="0">
                <a:solidFill>
                  <a:schemeClr val="tx1">
                    <a:lumMod val="50000"/>
                    <a:lumOff val="50000"/>
                  </a:schemeClr>
                </a:solidFill>
              </a:rPr>
              <a:t>, but not Delta-30</a:t>
            </a:r>
          </a:p>
        </p:txBody>
      </p:sp>
      <p:cxnSp>
        <p:nvCxnSpPr>
          <p:cNvPr id="14" name="Straight Arrow Connector 13">
            <a:extLst>
              <a:ext uri="{FF2B5EF4-FFF2-40B4-BE49-F238E27FC236}">
                <a16:creationId xmlns:a16="http://schemas.microsoft.com/office/drawing/2014/main" id="{FAE045BB-2DC3-4D40-AD94-898AD9B1D5C1}"/>
              </a:ext>
            </a:extLst>
          </p:cNvPr>
          <p:cNvCxnSpPr>
            <a:cxnSpLocks/>
          </p:cNvCxnSpPr>
          <p:nvPr/>
        </p:nvCxnSpPr>
        <p:spPr>
          <a:xfrm flipV="1">
            <a:off x="1575336" y="2869914"/>
            <a:ext cx="621621" cy="123754"/>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DD8CD6-C58A-45A5-BDC3-77619615290B}"/>
              </a:ext>
            </a:extLst>
          </p:cNvPr>
          <p:cNvCxnSpPr>
            <a:cxnSpLocks/>
          </p:cNvCxnSpPr>
          <p:nvPr/>
        </p:nvCxnSpPr>
        <p:spPr>
          <a:xfrm>
            <a:off x="1666145" y="3551897"/>
            <a:ext cx="530812" cy="518346"/>
          </a:xfrm>
          <a:prstGeom prst="straightConnector1">
            <a:avLst/>
          </a:prstGeom>
          <a:ln w="28575">
            <a:solidFill>
              <a:srgbClr val="FFFF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446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TotalTime>
  <Words>252</Words>
  <Application>Microsoft Office PowerPoint</Application>
  <PresentationFormat>Letter Paper (8.5x11 in)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Vinall</dc:creator>
  <cp:lastModifiedBy>Shane Vinall</cp:lastModifiedBy>
  <cp:revision>8</cp:revision>
  <dcterms:created xsi:type="dcterms:W3CDTF">2019-03-05T05:20:42Z</dcterms:created>
  <dcterms:modified xsi:type="dcterms:W3CDTF">2019-03-05T06:02:05Z</dcterms:modified>
</cp:coreProperties>
</file>