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3716000" cx="2438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/>
          <p:nvPr>
            <p:ph idx="3" type="pic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/>
          <p:nvPr>
            <p:ph idx="4" type="pic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b="0" i="1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Helvetica Neue"/>
              <a:buNone/>
              <a:defRPr b="0" i="0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>
            <p:ph idx="2" type="pic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>
            <p:ph idx="2" type="pic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"/>
              <a:buNone/>
              <a:defRPr b="0" i="0" sz="8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578485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51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78485" lvl="1" marL="9144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51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78485" lvl="2" marL="13716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51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78485" lvl="3" marL="18288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51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78485" lvl="4" marL="22860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FFFFFF"/>
              </a:buClr>
              <a:buSzPts val="5510"/>
              <a:buFont typeface="Helvetica Neue"/>
              <a:buChar char="•"/>
              <a:defRPr b="0" i="0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/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4294967295" type="title"/>
          </p:nvPr>
        </p:nvSpPr>
        <p:spPr>
          <a:xfrm>
            <a:off x="2356254" y="2087662"/>
            <a:ext cx="19671493" cy="1910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700"/>
              <a:buFont typeface="Helvetica Neue"/>
              <a:buNone/>
            </a:pPr>
            <a:r>
              <a:rPr b="0" i="0" lang="en-US" sz="9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MakerDAO and the Dai Stablecoin</a:t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7245" y="6341369"/>
            <a:ext cx="3251201" cy="325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4577" y="6750880"/>
            <a:ext cx="2432179" cy="243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8593137" y="1847041"/>
            <a:ext cx="17252157" cy="1035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</a:pPr>
            <a:r>
              <a:rPr b="1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 swan event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7493" y="2756586"/>
            <a:ext cx="11746559" cy="11355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16871430" y="5071606"/>
            <a:ext cx="7176542" cy="3598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current average collateralization: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Crashing 70% instantly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1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80-85% over 8 hours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Diversification</a:t>
            </a:r>
            <a:endParaRPr/>
          </a:p>
        </p:txBody>
      </p:sp>
      <p:grpSp>
        <p:nvGrpSpPr>
          <p:cNvPr id="142" name="Google Shape;142;p25"/>
          <p:cNvGrpSpPr/>
          <p:nvPr/>
        </p:nvGrpSpPr>
        <p:grpSpPr>
          <a:xfrm>
            <a:off x="5831586" y="3446795"/>
            <a:ext cx="11946835" cy="9379018"/>
            <a:chOff x="-1" y="-1"/>
            <a:chExt cx="11946833" cy="9379016"/>
          </a:xfrm>
        </p:grpSpPr>
        <p:sp>
          <p:nvSpPr>
            <p:cNvPr id="143" name="Google Shape;143;p25"/>
            <p:cNvSpPr/>
            <p:nvPr/>
          </p:nvSpPr>
          <p:spPr>
            <a:xfrm>
              <a:off x="139700" y="139700"/>
              <a:ext cx="11667431" cy="9099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71425" lIns="71425" spcFirstLastPara="1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t/>
              </a:r>
              <a:endParaRPr b="0" i="0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44" name="Google Shape;14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-1"/>
              <a:ext cx="11946833" cy="93790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599" y="4184091"/>
            <a:ext cx="11284808" cy="79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Maker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387453" y="3661171"/>
            <a:ext cx="929580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17361" lvl="0" marL="6173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Helvetica Neue Light"/>
              <a:buChar char="•"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1,000,000 MKR held by more than 4000 people</a:t>
            </a:r>
            <a:endParaRPr/>
          </a:p>
          <a:p>
            <a: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Helvetica Neue Light"/>
              <a:buChar char="•"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“Highest risk, highest reward”</a:t>
            </a:r>
            <a:endParaRPr/>
          </a:p>
          <a:p>
            <a: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Helvetica Neue Light"/>
              <a:buChar char="•"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Manages risk</a:t>
            </a:r>
            <a:endParaRPr/>
          </a:p>
          <a:p>
            <a: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Helvetica Neue Light"/>
              <a:buChar char="•"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Finances bailouts</a:t>
            </a:r>
            <a:endParaRPr/>
          </a:p>
          <a:p>
            <a:pPr indent="-617361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Helvetica Neue Light"/>
              <a:buChar char="•"/>
            </a:pPr>
            <a:r>
              <a:rPr b="0" i="0" lang="en-US" sz="5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Earns income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0297" y="3661171"/>
            <a:ext cx="6889754" cy="884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593" y="-110395"/>
            <a:ext cx="22458814" cy="1393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3208" y="9406336"/>
            <a:ext cx="3074724" cy="307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511" y="3491932"/>
            <a:ext cx="2300149" cy="23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9984" y="9203136"/>
            <a:ext cx="3074724" cy="307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 rot="-5400000">
            <a:off x="6617545" y="6873905"/>
            <a:ext cx="1886319" cy="1028929"/>
          </a:xfrm>
          <a:prstGeom prst="rightArrow">
            <a:avLst>
              <a:gd fmla="val 32000" name="adj1"/>
              <a:gd fmla="val 7836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8"/>
          <p:cNvSpPr/>
          <p:nvPr/>
        </p:nvSpPr>
        <p:spPr>
          <a:xfrm rot="-8756116">
            <a:off x="9107246" y="7465195"/>
            <a:ext cx="6852341" cy="635348"/>
          </a:xfrm>
          <a:prstGeom prst="rightArrow">
            <a:avLst>
              <a:gd fmla="val 32000" name="adj1"/>
              <a:gd fmla="val 13706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8"/>
          <p:cNvSpPr/>
          <p:nvPr/>
        </p:nvSpPr>
        <p:spPr>
          <a:xfrm flipH="1" rot="10800000">
            <a:off x="10452167" y="10695751"/>
            <a:ext cx="5153751" cy="495896"/>
          </a:xfrm>
          <a:prstGeom prst="rightArrow">
            <a:avLst>
              <a:gd fmla="val 32000" name="adj1"/>
              <a:gd fmla="val 163906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1528180" y="9937495"/>
            <a:ext cx="2427352" cy="62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Stability fee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 rot="10800000">
            <a:off x="10452168" y="11398484"/>
            <a:ext cx="5153751" cy="495897"/>
          </a:xfrm>
          <a:prstGeom prst="rightArrow">
            <a:avLst>
              <a:gd fmla="val 32000" name="adj1"/>
              <a:gd fmla="val 163906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10607342" y="12101218"/>
            <a:ext cx="4843400" cy="62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 Management</a:t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12667726" y="6297156"/>
            <a:ext cx="2789861" cy="112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 layer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guarantee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479782" y="6827525"/>
            <a:ext cx="2300148" cy="112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layer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guarantee 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7042120" y="12405463"/>
            <a:ext cx="1028930" cy="62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9D37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29D3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CDP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5635473" y="1182953"/>
            <a:ext cx="14787140" cy="113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Simplified Diagram of the System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11187" lvl="0" marL="611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Remittance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Supply chain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Payments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Derivatives and insurance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833937" y="96416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stable.fund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003300"/>
            <a:ext cx="21945600" cy="9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947"/>
            <a:ext cx="24384000" cy="1235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196651" y="5083170"/>
            <a:ext cx="23990697" cy="1270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Platform for stability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6400" y="1515369"/>
            <a:ext cx="3251200" cy="32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196651" y="2416170"/>
            <a:ext cx="23990697" cy="1270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Helvetica Neue"/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DAI = $1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2114" y="4899983"/>
            <a:ext cx="6619772" cy="661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3378856" y="3451166"/>
            <a:ext cx="17616419" cy="8323661"/>
          </a:xfrm>
          <a:custGeom>
            <a:rect b="b" l="l" r="r" t="t"/>
            <a:pathLst>
              <a:path extrusionOk="0" h="21600" w="21600">
                <a:moveTo>
                  <a:pt x="0" y="869"/>
                </a:moveTo>
                <a:lnTo>
                  <a:pt x="0" y="1083"/>
                </a:lnTo>
                <a:lnTo>
                  <a:pt x="31" y="1083"/>
                </a:lnTo>
                <a:lnTo>
                  <a:pt x="63" y="936"/>
                </a:lnTo>
                <a:lnTo>
                  <a:pt x="63" y="789"/>
                </a:lnTo>
                <a:lnTo>
                  <a:pt x="100" y="642"/>
                </a:lnTo>
                <a:lnTo>
                  <a:pt x="131" y="575"/>
                </a:lnTo>
                <a:lnTo>
                  <a:pt x="131" y="642"/>
                </a:lnTo>
                <a:lnTo>
                  <a:pt x="169" y="642"/>
                </a:lnTo>
                <a:lnTo>
                  <a:pt x="200" y="575"/>
                </a:lnTo>
                <a:lnTo>
                  <a:pt x="200" y="508"/>
                </a:lnTo>
                <a:lnTo>
                  <a:pt x="238" y="428"/>
                </a:lnTo>
                <a:lnTo>
                  <a:pt x="238" y="361"/>
                </a:lnTo>
                <a:lnTo>
                  <a:pt x="269" y="428"/>
                </a:lnTo>
                <a:lnTo>
                  <a:pt x="300" y="428"/>
                </a:lnTo>
                <a:lnTo>
                  <a:pt x="300" y="281"/>
                </a:lnTo>
                <a:lnTo>
                  <a:pt x="338" y="67"/>
                </a:lnTo>
                <a:lnTo>
                  <a:pt x="338" y="0"/>
                </a:lnTo>
                <a:lnTo>
                  <a:pt x="369" y="0"/>
                </a:lnTo>
                <a:lnTo>
                  <a:pt x="369" y="214"/>
                </a:lnTo>
                <a:lnTo>
                  <a:pt x="407" y="214"/>
                </a:lnTo>
                <a:lnTo>
                  <a:pt x="438" y="281"/>
                </a:lnTo>
                <a:lnTo>
                  <a:pt x="438" y="789"/>
                </a:lnTo>
                <a:lnTo>
                  <a:pt x="469" y="1003"/>
                </a:lnTo>
                <a:lnTo>
                  <a:pt x="469" y="1150"/>
                </a:lnTo>
                <a:lnTo>
                  <a:pt x="507" y="1297"/>
                </a:lnTo>
                <a:lnTo>
                  <a:pt x="538" y="1230"/>
                </a:lnTo>
                <a:lnTo>
                  <a:pt x="538" y="1364"/>
                </a:lnTo>
                <a:lnTo>
                  <a:pt x="576" y="1511"/>
                </a:lnTo>
                <a:lnTo>
                  <a:pt x="576" y="1725"/>
                </a:lnTo>
                <a:lnTo>
                  <a:pt x="607" y="1872"/>
                </a:lnTo>
                <a:lnTo>
                  <a:pt x="644" y="1872"/>
                </a:lnTo>
                <a:lnTo>
                  <a:pt x="644" y="1725"/>
                </a:lnTo>
                <a:lnTo>
                  <a:pt x="676" y="1806"/>
                </a:lnTo>
                <a:lnTo>
                  <a:pt x="676" y="2020"/>
                </a:lnTo>
                <a:lnTo>
                  <a:pt x="707" y="2167"/>
                </a:lnTo>
                <a:lnTo>
                  <a:pt x="707" y="2314"/>
                </a:lnTo>
                <a:lnTo>
                  <a:pt x="745" y="2381"/>
                </a:lnTo>
                <a:lnTo>
                  <a:pt x="745" y="2234"/>
                </a:lnTo>
                <a:lnTo>
                  <a:pt x="776" y="2020"/>
                </a:lnTo>
                <a:lnTo>
                  <a:pt x="776" y="1658"/>
                </a:lnTo>
                <a:lnTo>
                  <a:pt x="813" y="1658"/>
                </a:lnTo>
                <a:lnTo>
                  <a:pt x="845" y="1592"/>
                </a:lnTo>
                <a:lnTo>
                  <a:pt x="845" y="1444"/>
                </a:lnTo>
                <a:lnTo>
                  <a:pt x="876" y="1511"/>
                </a:lnTo>
                <a:lnTo>
                  <a:pt x="914" y="1364"/>
                </a:lnTo>
                <a:lnTo>
                  <a:pt x="914" y="1297"/>
                </a:lnTo>
                <a:lnTo>
                  <a:pt x="945" y="1150"/>
                </a:lnTo>
                <a:lnTo>
                  <a:pt x="982" y="1003"/>
                </a:lnTo>
                <a:lnTo>
                  <a:pt x="982" y="869"/>
                </a:lnTo>
                <a:lnTo>
                  <a:pt x="1014" y="789"/>
                </a:lnTo>
                <a:lnTo>
                  <a:pt x="1014" y="1003"/>
                </a:lnTo>
                <a:lnTo>
                  <a:pt x="1051" y="1003"/>
                </a:lnTo>
                <a:lnTo>
                  <a:pt x="1083" y="1083"/>
                </a:lnTo>
                <a:lnTo>
                  <a:pt x="1083" y="1150"/>
                </a:lnTo>
                <a:lnTo>
                  <a:pt x="1151" y="1003"/>
                </a:lnTo>
                <a:lnTo>
                  <a:pt x="1183" y="1003"/>
                </a:lnTo>
                <a:lnTo>
                  <a:pt x="1220" y="1150"/>
                </a:lnTo>
                <a:lnTo>
                  <a:pt x="1220" y="1444"/>
                </a:lnTo>
                <a:lnTo>
                  <a:pt x="1251" y="1592"/>
                </a:lnTo>
                <a:lnTo>
                  <a:pt x="1289" y="1592"/>
                </a:lnTo>
                <a:lnTo>
                  <a:pt x="1289" y="1725"/>
                </a:lnTo>
                <a:lnTo>
                  <a:pt x="1320" y="1806"/>
                </a:lnTo>
                <a:lnTo>
                  <a:pt x="1320" y="1872"/>
                </a:lnTo>
                <a:lnTo>
                  <a:pt x="1352" y="1725"/>
                </a:lnTo>
                <a:lnTo>
                  <a:pt x="1352" y="1658"/>
                </a:lnTo>
                <a:lnTo>
                  <a:pt x="1389" y="1511"/>
                </a:lnTo>
                <a:lnTo>
                  <a:pt x="1420" y="1511"/>
                </a:lnTo>
                <a:lnTo>
                  <a:pt x="1458" y="1364"/>
                </a:lnTo>
                <a:lnTo>
                  <a:pt x="1458" y="1230"/>
                </a:lnTo>
                <a:lnTo>
                  <a:pt x="1558" y="1230"/>
                </a:lnTo>
                <a:lnTo>
                  <a:pt x="1558" y="1003"/>
                </a:lnTo>
                <a:lnTo>
                  <a:pt x="1589" y="936"/>
                </a:lnTo>
                <a:lnTo>
                  <a:pt x="1627" y="869"/>
                </a:lnTo>
                <a:lnTo>
                  <a:pt x="1658" y="869"/>
                </a:lnTo>
                <a:lnTo>
                  <a:pt x="1658" y="789"/>
                </a:lnTo>
                <a:lnTo>
                  <a:pt x="1727" y="936"/>
                </a:lnTo>
                <a:lnTo>
                  <a:pt x="1758" y="936"/>
                </a:lnTo>
                <a:lnTo>
                  <a:pt x="1796" y="1003"/>
                </a:lnTo>
                <a:lnTo>
                  <a:pt x="1827" y="1003"/>
                </a:lnTo>
                <a:lnTo>
                  <a:pt x="1865" y="1083"/>
                </a:lnTo>
                <a:lnTo>
                  <a:pt x="1933" y="1083"/>
                </a:lnTo>
                <a:lnTo>
                  <a:pt x="1933" y="936"/>
                </a:lnTo>
                <a:lnTo>
                  <a:pt x="1965" y="869"/>
                </a:lnTo>
                <a:lnTo>
                  <a:pt x="1996" y="789"/>
                </a:lnTo>
                <a:lnTo>
                  <a:pt x="1996" y="575"/>
                </a:lnTo>
                <a:lnTo>
                  <a:pt x="2034" y="508"/>
                </a:lnTo>
                <a:lnTo>
                  <a:pt x="2065" y="575"/>
                </a:lnTo>
                <a:lnTo>
                  <a:pt x="2102" y="642"/>
                </a:lnTo>
                <a:lnTo>
                  <a:pt x="2134" y="722"/>
                </a:lnTo>
                <a:lnTo>
                  <a:pt x="2134" y="869"/>
                </a:lnTo>
                <a:lnTo>
                  <a:pt x="2165" y="869"/>
                </a:lnTo>
                <a:lnTo>
                  <a:pt x="2165" y="789"/>
                </a:lnTo>
                <a:lnTo>
                  <a:pt x="2203" y="789"/>
                </a:lnTo>
                <a:lnTo>
                  <a:pt x="2203" y="936"/>
                </a:lnTo>
                <a:lnTo>
                  <a:pt x="2234" y="1083"/>
                </a:lnTo>
                <a:lnTo>
                  <a:pt x="2234" y="1230"/>
                </a:lnTo>
                <a:lnTo>
                  <a:pt x="2271" y="1230"/>
                </a:lnTo>
                <a:lnTo>
                  <a:pt x="2303" y="1297"/>
                </a:lnTo>
                <a:lnTo>
                  <a:pt x="2303" y="1511"/>
                </a:lnTo>
                <a:lnTo>
                  <a:pt x="2340" y="1658"/>
                </a:lnTo>
                <a:lnTo>
                  <a:pt x="2371" y="1592"/>
                </a:lnTo>
                <a:lnTo>
                  <a:pt x="2371" y="1511"/>
                </a:lnTo>
                <a:lnTo>
                  <a:pt x="2403" y="1511"/>
                </a:lnTo>
                <a:lnTo>
                  <a:pt x="2403" y="1364"/>
                </a:lnTo>
                <a:lnTo>
                  <a:pt x="2440" y="1297"/>
                </a:lnTo>
                <a:lnTo>
                  <a:pt x="2440" y="1230"/>
                </a:lnTo>
                <a:lnTo>
                  <a:pt x="2472" y="1297"/>
                </a:lnTo>
                <a:lnTo>
                  <a:pt x="2509" y="1364"/>
                </a:lnTo>
                <a:lnTo>
                  <a:pt x="2509" y="1444"/>
                </a:lnTo>
                <a:lnTo>
                  <a:pt x="2540" y="1658"/>
                </a:lnTo>
                <a:lnTo>
                  <a:pt x="2572" y="1725"/>
                </a:lnTo>
                <a:lnTo>
                  <a:pt x="2609" y="1725"/>
                </a:lnTo>
                <a:lnTo>
                  <a:pt x="2641" y="1806"/>
                </a:lnTo>
                <a:lnTo>
                  <a:pt x="2641" y="1872"/>
                </a:lnTo>
                <a:lnTo>
                  <a:pt x="2678" y="1872"/>
                </a:lnTo>
                <a:lnTo>
                  <a:pt x="2709" y="1806"/>
                </a:lnTo>
                <a:lnTo>
                  <a:pt x="2747" y="1658"/>
                </a:lnTo>
                <a:lnTo>
                  <a:pt x="2778" y="1592"/>
                </a:lnTo>
                <a:lnTo>
                  <a:pt x="2810" y="1592"/>
                </a:lnTo>
                <a:lnTo>
                  <a:pt x="2847" y="1658"/>
                </a:lnTo>
                <a:lnTo>
                  <a:pt x="2847" y="1806"/>
                </a:lnTo>
                <a:lnTo>
                  <a:pt x="2878" y="1806"/>
                </a:lnTo>
                <a:lnTo>
                  <a:pt x="2916" y="1872"/>
                </a:lnTo>
                <a:lnTo>
                  <a:pt x="2916" y="1953"/>
                </a:lnTo>
                <a:lnTo>
                  <a:pt x="2985" y="2100"/>
                </a:lnTo>
                <a:lnTo>
                  <a:pt x="3016" y="2020"/>
                </a:lnTo>
                <a:lnTo>
                  <a:pt x="3047" y="1872"/>
                </a:lnTo>
                <a:lnTo>
                  <a:pt x="3085" y="1872"/>
                </a:lnTo>
                <a:lnTo>
                  <a:pt x="3085" y="1806"/>
                </a:lnTo>
                <a:lnTo>
                  <a:pt x="3116" y="1806"/>
                </a:lnTo>
                <a:lnTo>
                  <a:pt x="3154" y="1872"/>
                </a:lnTo>
                <a:lnTo>
                  <a:pt x="3154" y="1725"/>
                </a:lnTo>
                <a:lnTo>
                  <a:pt x="3185" y="1592"/>
                </a:lnTo>
                <a:lnTo>
                  <a:pt x="3185" y="1444"/>
                </a:lnTo>
                <a:lnTo>
                  <a:pt x="3216" y="1364"/>
                </a:lnTo>
                <a:lnTo>
                  <a:pt x="3254" y="1444"/>
                </a:lnTo>
                <a:lnTo>
                  <a:pt x="3285" y="1444"/>
                </a:lnTo>
                <a:lnTo>
                  <a:pt x="3285" y="1364"/>
                </a:lnTo>
                <a:lnTo>
                  <a:pt x="3323" y="1364"/>
                </a:lnTo>
                <a:lnTo>
                  <a:pt x="3354" y="1444"/>
                </a:lnTo>
                <a:lnTo>
                  <a:pt x="3354" y="1592"/>
                </a:lnTo>
                <a:lnTo>
                  <a:pt x="3391" y="1658"/>
                </a:lnTo>
                <a:lnTo>
                  <a:pt x="3423" y="1658"/>
                </a:lnTo>
                <a:lnTo>
                  <a:pt x="3454" y="1806"/>
                </a:lnTo>
                <a:lnTo>
                  <a:pt x="3454" y="1872"/>
                </a:lnTo>
                <a:lnTo>
                  <a:pt x="3492" y="2020"/>
                </a:lnTo>
                <a:lnTo>
                  <a:pt x="3492" y="2100"/>
                </a:lnTo>
                <a:lnTo>
                  <a:pt x="3523" y="2167"/>
                </a:lnTo>
                <a:lnTo>
                  <a:pt x="3560" y="2100"/>
                </a:lnTo>
                <a:lnTo>
                  <a:pt x="3592" y="2020"/>
                </a:lnTo>
                <a:lnTo>
                  <a:pt x="3798" y="2020"/>
                </a:lnTo>
                <a:lnTo>
                  <a:pt x="3829" y="2234"/>
                </a:lnTo>
                <a:lnTo>
                  <a:pt x="3829" y="2381"/>
                </a:lnTo>
                <a:lnTo>
                  <a:pt x="3861" y="2528"/>
                </a:lnTo>
                <a:lnTo>
                  <a:pt x="3861" y="2595"/>
                </a:lnTo>
                <a:lnTo>
                  <a:pt x="3898" y="2595"/>
                </a:lnTo>
                <a:lnTo>
                  <a:pt x="3930" y="2528"/>
                </a:lnTo>
                <a:lnTo>
                  <a:pt x="3930" y="2461"/>
                </a:lnTo>
                <a:lnTo>
                  <a:pt x="3967" y="2314"/>
                </a:lnTo>
                <a:lnTo>
                  <a:pt x="3998" y="2314"/>
                </a:lnTo>
                <a:lnTo>
                  <a:pt x="3998" y="2381"/>
                </a:lnTo>
                <a:lnTo>
                  <a:pt x="4067" y="2381"/>
                </a:lnTo>
                <a:lnTo>
                  <a:pt x="4136" y="2234"/>
                </a:lnTo>
                <a:lnTo>
                  <a:pt x="4136" y="2167"/>
                </a:lnTo>
                <a:lnTo>
                  <a:pt x="4167" y="2234"/>
                </a:lnTo>
                <a:lnTo>
                  <a:pt x="4205" y="2234"/>
                </a:lnTo>
                <a:lnTo>
                  <a:pt x="4205" y="2100"/>
                </a:lnTo>
                <a:lnTo>
                  <a:pt x="4236" y="1953"/>
                </a:lnTo>
                <a:lnTo>
                  <a:pt x="4305" y="1953"/>
                </a:lnTo>
                <a:lnTo>
                  <a:pt x="4336" y="1872"/>
                </a:lnTo>
                <a:lnTo>
                  <a:pt x="4374" y="1725"/>
                </a:lnTo>
                <a:lnTo>
                  <a:pt x="4374" y="1658"/>
                </a:lnTo>
                <a:lnTo>
                  <a:pt x="4405" y="1592"/>
                </a:lnTo>
                <a:lnTo>
                  <a:pt x="4443" y="1658"/>
                </a:lnTo>
                <a:lnTo>
                  <a:pt x="4543" y="1658"/>
                </a:lnTo>
                <a:lnTo>
                  <a:pt x="4574" y="1725"/>
                </a:lnTo>
                <a:lnTo>
                  <a:pt x="4574" y="1872"/>
                </a:lnTo>
                <a:lnTo>
                  <a:pt x="4643" y="2020"/>
                </a:lnTo>
                <a:lnTo>
                  <a:pt x="4643" y="2100"/>
                </a:lnTo>
                <a:lnTo>
                  <a:pt x="4680" y="2100"/>
                </a:lnTo>
                <a:lnTo>
                  <a:pt x="4680" y="2020"/>
                </a:lnTo>
                <a:lnTo>
                  <a:pt x="4743" y="2020"/>
                </a:lnTo>
                <a:lnTo>
                  <a:pt x="4781" y="2100"/>
                </a:lnTo>
                <a:lnTo>
                  <a:pt x="4812" y="2100"/>
                </a:lnTo>
                <a:lnTo>
                  <a:pt x="4849" y="2167"/>
                </a:lnTo>
                <a:lnTo>
                  <a:pt x="4881" y="2167"/>
                </a:lnTo>
                <a:lnTo>
                  <a:pt x="4912" y="2100"/>
                </a:lnTo>
                <a:lnTo>
                  <a:pt x="4912" y="2020"/>
                </a:lnTo>
                <a:lnTo>
                  <a:pt x="4949" y="1872"/>
                </a:lnTo>
                <a:lnTo>
                  <a:pt x="4949" y="1725"/>
                </a:lnTo>
                <a:lnTo>
                  <a:pt x="5050" y="1725"/>
                </a:lnTo>
                <a:lnTo>
                  <a:pt x="5050" y="1806"/>
                </a:lnTo>
                <a:lnTo>
                  <a:pt x="5118" y="1658"/>
                </a:lnTo>
                <a:lnTo>
                  <a:pt x="5150" y="1658"/>
                </a:lnTo>
                <a:lnTo>
                  <a:pt x="5150" y="1444"/>
                </a:lnTo>
                <a:lnTo>
                  <a:pt x="5187" y="1297"/>
                </a:lnTo>
                <a:lnTo>
                  <a:pt x="5187" y="1230"/>
                </a:lnTo>
                <a:lnTo>
                  <a:pt x="5219" y="1230"/>
                </a:lnTo>
                <a:lnTo>
                  <a:pt x="5256" y="1297"/>
                </a:lnTo>
                <a:lnTo>
                  <a:pt x="5287" y="1297"/>
                </a:lnTo>
                <a:lnTo>
                  <a:pt x="5287" y="1230"/>
                </a:lnTo>
                <a:lnTo>
                  <a:pt x="5356" y="1230"/>
                </a:lnTo>
                <a:lnTo>
                  <a:pt x="5387" y="1297"/>
                </a:lnTo>
                <a:lnTo>
                  <a:pt x="5425" y="1297"/>
                </a:lnTo>
                <a:lnTo>
                  <a:pt x="5456" y="1364"/>
                </a:lnTo>
                <a:lnTo>
                  <a:pt x="5556" y="1364"/>
                </a:lnTo>
                <a:lnTo>
                  <a:pt x="5556" y="1444"/>
                </a:lnTo>
                <a:lnTo>
                  <a:pt x="5594" y="1511"/>
                </a:lnTo>
                <a:lnTo>
                  <a:pt x="5625" y="1658"/>
                </a:lnTo>
                <a:lnTo>
                  <a:pt x="5663" y="1872"/>
                </a:lnTo>
                <a:lnTo>
                  <a:pt x="5694" y="1953"/>
                </a:lnTo>
                <a:lnTo>
                  <a:pt x="5732" y="2020"/>
                </a:lnTo>
                <a:lnTo>
                  <a:pt x="5763" y="2100"/>
                </a:lnTo>
                <a:lnTo>
                  <a:pt x="5763" y="2167"/>
                </a:lnTo>
                <a:lnTo>
                  <a:pt x="5763" y="2020"/>
                </a:lnTo>
                <a:lnTo>
                  <a:pt x="5794" y="1953"/>
                </a:lnTo>
                <a:lnTo>
                  <a:pt x="5863" y="1953"/>
                </a:lnTo>
                <a:lnTo>
                  <a:pt x="5863" y="2020"/>
                </a:lnTo>
                <a:lnTo>
                  <a:pt x="5901" y="2100"/>
                </a:lnTo>
                <a:lnTo>
                  <a:pt x="5932" y="2314"/>
                </a:lnTo>
                <a:lnTo>
                  <a:pt x="5932" y="2381"/>
                </a:lnTo>
                <a:lnTo>
                  <a:pt x="5963" y="2381"/>
                </a:lnTo>
                <a:lnTo>
                  <a:pt x="6001" y="2461"/>
                </a:lnTo>
                <a:lnTo>
                  <a:pt x="6032" y="2595"/>
                </a:lnTo>
                <a:lnTo>
                  <a:pt x="6070" y="2595"/>
                </a:lnTo>
                <a:lnTo>
                  <a:pt x="6070" y="2675"/>
                </a:lnTo>
                <a:lnTo>
                  <a:pt x="6101" y="2675"/>
                </a:lnTo>
                <a:lnTo>
                  <a:pt x="6138" y="2742"/>
                </a:lnTo>
                <a:lnTo>
                  <a:pt x="6138" y="2889"/>
                </a:lnTo>
                <a:lnTo>
                  <a:pt x="6170" y="3103"/>
                </a:lnTo>
                <a:lnTo>
                  <a:pt x="6201" y="3250"/>
                </a:lnTo>
                <a:lnTo>
                  <a:pt x="6238" y="3183"/>
                </a:lnTo>
                <a:lnTo>
                  <a:pt x="6238" y="3103"/>
                </a:lnTo>
                <a:lnTo>
                  <a:pt x="6270" y="3250"/>
                </a:lnTo>
                <a:lnTo>
                  <a:pt x="6270" y="3397"/>
                </a:lnTo>
                <a:lnTo>
                  <a:pt x="6307" y="3678"/>
                </a:lnTo>
                <a:lnTo>
                  <a:pt x="6339" y="3972"/>
                </a:lnTo>
                <a:lnTo>
                  <a:pt x="6339" y="4267"/>
                </a:lnTo>
                <a:lnTo>
                  <a:pt x="6370" y="4186"/>
                </a:lnTo>
                <a:lnTo>
                  <a:pt x="6370" y="4119"/>
                </a:lnTo>
                <a:lnTo>
                  <a:pt x="6407" y="4119"/>
                </a:lnTo>
                <a:lnTo>
                  <a:pt x="6439" y="4267"/>
                </a:lnTo>
                <a:lnTo>
                  <a:pt x="6476" y="4333"/>
                </a:lnTo>
                <a:lnTo>
                  <a:pt x="6508" y="4333"/>
                </a:lnTo>
                <a:lnTo>
                  <a:pt x="6545" y="4400"/>
                </a:lnTo>
                <a:lnTo>
                  <a:pt x="6545" y="4480"/>
                </a:lnTo>
                <a:lnTo>
                  <a:pt x="6576" y="4547"/>
                </a:lnTo>
                <a:lnTo>
                  <a:pt x="6576" y="4480"/>
                </a:lnTo>
                <a:lnTo>
                  <a:pt x="6608" y="4400"/>
                </a:lnTo>
                <a:lnTo>
                  <a:pt x="6645" y="4333"/>
                </a:lnTo>
                <a:lnTo>
                  <a:pt x="6676" y="4333"/>
                </a:lnTo>
                <a:lnTo>
                  <a:pt x="6676" y="4400"/>
                </a:lnTo>
                <a:lnTo>
                  <a:pt x="6714" y="4547"/>
                </a:lnTo>
                <a:lnTo>
                  <a:pt x="6745" y="4547"/>
                </a:lnTo>
                <a:lnTo>
                  <a:pt x="6783" y="4480"/>
                </a:lnTo>
                <a:lnTo>
                  <a:pt x="6814" y="4400"/>
                </a:lnTo>
                <a:lnTo>
                  <a:pt x="6814" y="4267"/>
                </a:lnTo>
                <a:lnTo>
                  <a:pt x="6845" y="4119"/>
                </a:lnTo>
                <a:lnTo>
                  <a:pt x="6845" y="3825"/>
                </a:lnTo>
                <a:lnTo>
                  <a:pt x="6914" y="3825"/>
                </a:lnTo>
                <a:lnTo>
                  <a:pt x="6952" y="3758"/>
                </a:lnTo>
                <a:lnTo>
                  <a:pt x="6983" y="3758"/>
                </a:lnTo>
                <a:lnTo>
                  <a:pt x="7014" y="3905"/>
                </a:lnTo>
                <a:lnTo>
                  <a:pt x="7052" y="4186"/>
                </a:lnTo>
                <a:lnTo>
                  <a:pt x="7052" y="4267"/>
                </a:lnTo>
                <a:lnTo>
                  <a:pt x="7083" y="4400"/>
                </a:lnTo>
                <a:lnTo>
                  <a:pt x="7083" y="4628"/>
                </a:lnTo>
                <a:lnTo>
                  <a:pt x="7121" y="4842"/>
                </a:lnTo>
                <a:lnTo>
                  <a:pt x="7121" y="5122"/>
                </a:lnTo>
                <a:lnTo>
                  <a:pt x="7152" y="5484"/>
                </a:lnTo>
                <a:lnTo>
                  <a:pt x="7190" y="5631"/>
                </a:lnTo>
                <a:lnTo>
                  <a:pt x="7190" y="5711"/>
                </a:lnTo>
                <a:lnTo>
                  <a:pt x="7221" y="5631"/>
                </a:lnTo>
                <a:lnTo>
                  <a:pt x="7221" y="5778"/>
                </a:lnTo>
                <a:lnTo>
                  <a:pt x="7252" y="5778"/>
                </a:lnTo>
                <a:lnTo>
                  <a:pt x="7252" y="5845"/>
                </a:lnTo>
                <a:lnTo>
                  <a:pt x="7290" y="5992"/>
                </a:lnTo>
                <a:lnTo>
                  <a:pt x="7290" y="6139"/>
                </a:lnTo>
                <a:lnTo>
                  <a:pt x="7321" y="5992"/>
                </a:lnTo>
                <a:lnTo>
                  <a:pt x="7359" y="5631"/>
                </a:lnTo>
                <a:lnTo>
                  <a:pt x="7359" y="5270"/>
                </a:lnTo>
                <a:lnTo>
                  <a:pt x="7390" y="5270"/>
                </a:lnTo>
                <a:lnTo>
                  <a:pt x="7427" y="5203"/>
                </a:lnTo>
                <a:lnTo>
                  <a:pt x="7427" y="5122"/>
                </a:lnTo>
                <a:lnTo>
                  <a:pt x="7459" y="5270"/>
                </a:lnTo>
                <a:lnTo>
                  <a:pt x="7459" y="5417"/>
                </a:lnTo>
                <a:lnTo>
                  <a:pt x="7490" y="5484"/>
                </a:lnTo>
                <a:lnTo>
                  <a:pt x="7490" y="5417"/>
                </a:lnTo>
                <a:lnTo>
                  <a:pt x="7527" y="5417"/>
                </a:lnTo>
                <a:lnTo>
                  <a:pt x="7559" y="5350"/>
                </a:lnTo>
                <a:lnTo>
                  <a:pt x="7559" y="5270"/>
                </a:lnTo>
                <a:lnTo>
                  <a:pt x="7596" y="5270"/>
                </a:lnTo>
                <a:lnTo>
                  <a:pt x="7596" y="5350"/>
                </a:lnTo>
                <a:lnTo>
                  <a:pt x="7628" y="5484"/>
                </a:lnTo>
                <a:lnTo>
                  <a:pt x="7628" y="5564"/>
                </a:lnTo>
                <a:lnTo>
                  <a:pt x="7659" y="5564"/>
                </a:lnTo>
                <a:lnTo>
                  <a:pt x="7728" y="5417"/>
                </a:lnTo>
                <a:lnTo>
                  <a:pt x="7765" y="5203"/>
                </a:lnTo>
                <a:lnTo>
                  <a:pt x="7765" y="4908"/>
                </a:lnTo>
                <a:lnTo>
                  <a:pt x="7797" y="4761"/>
                </a:lnTo>
                <a:lnTo>
                  <a:pt x="7834" y="4694"/>
                </a:lnTo>
                <a:lnTo>
                  <a:pt x="7865" y="4694"/>
                </a:lnTo>
                <a:lnTo>
                  <a:pt x="7865" y="4761"/>
                </a:lnTo>
                <a:lnTo>
                  <a:pt x="7897" y="4842"/>
                </a:lnTo>
                <a:lnTo>
                  <a:pt x="7965" y="4842"/>
                </a:lnTo>
                <a:lnTo>
                  <a:pt x="8003" y="4908"/>
                </a:lnTo>
                <a:lnTo>
                  <a:pt x="8003" y="5270"/>
                </a:lnTo>
                <a:lnTo>
                  <a:pt x="8034" y="5417"/>
                </a:lnTo>
                <a:lnTo>
                  <a:pt x="8066" y="5417"/>
                </a:lnTo>
                <a:lnTo>
                  <a:pt x="8066" y="5350"/>
                </a:lnTo>
                <a:lnTo>
                  <a:pt x="8103" y="5350"/>
                </a:lnTo>
                <a:lnTo>
                  <a:pt x="8134" y="5417"/>
                </a:lnTo>
                <a:lnTo>
                  <a:pt x="8134" y="5350"/>
                </a:lnTo>
                <a:lnTo>
                  <a:pt x="8134" y="5417"/>
                </a:lnTo>
                <a:lnTo>
                  <a:pt x="8172" y="5564"/>
                </a:lnTo>
                <a:lnTo>
                  <a:pt x="8203" y="5778"/>
                </a:lnTo>
                <a:lnTo>
                  <a:pt x="8203" y="6072"/>
                </a:lnTo>
                <a:lnTo>
                  <a:pt x="8241" y="6286"/>
                </a:lnTo>
                <a:lnTo>
                  <a:pt x="8272" y="6286"/>
                </a:lnTo>
                <a:lnTo>
                  <a:pt x="8272" y="6433"/>
                </a:lnTo>
                <a:lnTo>
                  <a:pt x="8303" y="6567"/>
                </a:lnTo>
                <a:lnTo>
                  <a:pt x="8372" y="6567"/>
                </a:lnTo>
                <a:lnTo>
                  <a:pt x="8410" y="6500"/>
                </a:lnTo>
                <a:lnTo>
                  <a:pt x="8410" y="6567"/>
                </a:lnTo>
                <a:lnTo>
                  <a:pt x="8441" y="6647"/>
                </a:lnTo>
                <a:lnTo>
                  <a:pt x="8479" y="6794"/>
                </a:lnTo>
                <a:lnTo>
                  <a:pt x="8479" y="6861"/>
                </a:lnTo>
                <a:lnTo>
                  <a:pt x="8510" y="6928"/>
                </a:lnTo>
                <a:lnTo>
                  <a:pt x="8510" y="6714"/>
                </a:lnTo>
                <a:lnTo>
                  <a:pt x="8541" y="6500"/>
                </a:lnTo>
                <a:lnTo>
                  <a:pt x="8541" y="6433"/>
                </a:lnTo>
                <a:lnTo>
                  <a:pt x="8579" y="6286"/>
                </a:lnTo>
                <a:lnTo>
                  <a:pt x="8579" y="6206"/>
                </a:lnTo>
                <a:lnTo>
                  <a:pt x="8610" y="6286"/>
                </a:lnTo>
                <a:lnTo>
                  <a:pt x="8648" y="6353"/>
                </a:lnTo>
                <a:lnTo>
                  <a:pt x="8679" y="6433"/>
                </a:lnTo>
                <a:lnTo>
                  <a:pt x="8710" y="6286"/>
                </a:lnTo>
                <a:lnTo>
                  <a:pt x="8710" y="6072"/>
                </a:lnTo>
                <a:lnTo>
                  <a:pt x="8748" y="5845"/>
                </a:lnTo>
                <a:lnTo>
                  <a:pt x="8779" y="5778"/>
                </a:lnTo>
                <a:lnTo>
                  <a:pt x="8816" y="5778"/>
                </a:lnTo>
                <a:lnTo>
                  <a:pt x="8848" y="5845"/>
                </a:lnTo>
                <a:lnTo>
                  <a:pt x="8848" y="5925"/>
                </a:lnTo>
                <a:lnTo>
                  <a:pt x="8885" y="5992"/>
                </a:lnTo>
                <a:lnTo>
                  <a:pt x="8917" y="5992"/>
                </a:lnTo>
                <a:lnTo>
                  <a:pt x="8917" y="6072"/>
                </a:lnTo>
                <a:lnTo>
                  <a:pt x="8948" y="5925"/>
                </a:lnTo>
                <a:lnTo>
                  <a:pt x="8948" y="5845"/>
                </a:lnTo>
                <a:lnTo>
                  <a:pt x="8985" y="5845"/>
                </a:lnTo>
                <a:lnTo>
                  <a:pt x="8985" y="5925"/>
                </a:lnTo>
                <a:lnTo>
                  <a:pt x="9017" y="5992"/>
                </a:lnTo>
                <a:lnTo>
                  <a:pt x="9017" y="5845"/>
                </a:lnTo>
                <a:lnTo>
                  <a:pt x="9054" y="5711"/>
                </a:lnTo>
                <a:lnTo>
                  <a:pt x="9086" y="5631"/>
                </a:lnTo>
                <a:lnTo>
                  <a:pt x="9117" y="5631"/>
                </a:lnTo>
                <a:lnTo>
                  <a:pt x="9117" y="5711"/>
                </a:lnTo>
                <a:lnTo>
                  <a:pt x="9154" y="5778"/>
                </a:lnTo>
                <a:lnTo>
                  <a:pt x="9186" y="5845"/>
                </a:lnTo>
                <a:lnTo>
                  <a:pt x="9186" y="6139"/>
                </a:lnTo>
                <a:lnTo>
                  <a:pt x="9223" y="6353"/>
                </a:lnTo>
                <a:lnTo>
                  <a:pt x="9223" y="6500"/>
                </a:lnTo>
                <a:lnTo>
                  <a:pt x="9254" y="6567"/>
                </a:lnTo>
                <a:lnTo>
                  <a:pt x="9292" y="6567"/>
                </a:lnTo>
                <a:lnTo>
                  <a:pt x="9323" y="6647"/>
                </a:lnTo>
                <a:lnTo>
                  <a:pt x="9355" y="6714"/>
                </a:lnTo>
                <a:lnTo>
                  <a:pt x="9392" y="6861"/>
                </a:lnTo>
                <a:lnTo>
                  <a:pt x="9392" y="6928"/>
                </a:lnTo>
                <a:lnTo>
                  <a:pt x="9423" y="7075"/>
                </a:lnTo>
                <a:lnTo>
                  <a:pt x="9461" y="7155"/>
                </a:lnTo>
                <a:lnTo>
                  <a:pt x="9461" y="7517"/>
                </a:lnTo>
                <a:lnTo>
                  <a:pt x="9492" y="7517"/>
                </a:lnTo>
                <a:lnTo>
                  <a:pt x="9492" y="7369"/>
                </a:lnTo>
                <a:lnTo>
                  <a:pt x="9530" y="7289"/>
                </a:lnTo>
                <a:lnTo>
                  <a:pt x="9561" y="7289"/>
                </a:lnTo>
                <a:lnTo>
                  <a:pt x="9561" y="7222"/>
                </a:lnTo>
                <a:lnTo>
                  <a:pt x="9630" y="7222"/>
                </a:lnTo>
                <a:lnTo>
                  <a:pt x="9630" y="7289"/>
                </a:lnTo>
                <a:lnTo>
                  <a:pt x="9661" y="7436"/>
                </a:lnTo>
                <a:lnTo>
                  <a:pt x="9661" y="8159"/>
                </a:lnTo>
                <a:lnTo>
                  <a:pt x="9699" y="8306"/>
                </a:lnTo>
                <a:lnTo>
                  <a:pt x="9730" y="8520"/>
                </a:lnTo>
                <a:lnTo>
                  <a:pt x="9730" y="8734"/>
                </a:lnTo>
                <a:lnTo>
                  <a:pt x="9761" y="8881"/>
                </a:lnTo>
                <a:lnTo>
                  <a:pt x="9761" y="9028"/>
                </a:lnTo>
                <a:lnTo>
                  <a:pt x="9799" y="9095"/>
                </a:lnTo>
                <a:lnTo>
                  <a:pt x="9830" y="9095"/>
                </a:lnTo>
                <a:lnTo>
                  <a:pt x="9830" y="9456"/>
                </a:lnTo>
                <a:lnTo>
                  <a:pt x="9868" y="9603"/>
                </a:lnTo>
                <a:lnTo>
                  <a:pt x="9868" y="9683"/>
                </a:lnTo>
                <a:lnTo>
                  <a:pt x="9868" y="9536"/>
                </a:lnTo>
                <a:lnTo>
                  <a:pt x="9899" y="9322"/>
                </a:lnTo>
                <a:lnTo>
                  <a:pt x="9899" y="8961"/>
                </a:lnTo>
                <a:lnTo>
                  <a:pt x="9968" y="8961"/>
                </a:lnTo>
                <a:lnTo>
                  <a:pt x="9968" y="8667"/>
                </a:lnTo>
                <a:lnTo>
                  <a:pt x="9999" y="8667"/>
                </a:lnTo>
                <a:lnTo>
                  <a:pt x="10037" y="8600"/>
                </a:lnTo>
                <a:lnTo>
                  <a:pt x="10068" y="8453"/>
                </a:lnTo>
                <a:lnTo>
                  <a:pt x="10068" y="8239"/>
                </a:lnTo>
                <a:lnTo>
                  <a:pt x="10105" y="8092"/>
                </a:lnTo>
                <a:lnTo>
                  <a:pt x="10137" y="8092"/>
                </a:lnTo>
                <a:lnTo>
                  <a:pt x="10174" y="8159"/>
                </a:lnTo>
                <a:lnTo>
                  <a:pt x="10206" y="8159"/>
                </a:lnTo>
                <a:lnTo>
                  <a:pt x="10206" y="8306"/>
                </a:lnTo>
                <a:lnTo>
                  <a:pt x="10237" y="8306"/>
                </a:lnTo>
                <a:lnTo>
                  <a:pt x="10274" y="8520"/>
                </a:lnTo>
                <a:lnTo>
                  <a:pt x="10306" y="8814"/>
                </a:lnTo>
                <a:lnTo>
                  <a:pt x="10306" y="8961"/>
                </a:lnTo>
                <a:lnTo>
                  <a:pt x="10343" y="9028"/>
                </a:lnTo>
                <a:lnTo>
                  <a:pt x="10343" y="8814"/>
                </a:lnTo>
                <a:lnTo>
                  <a:pt x="10375" y="8520"/>
                </a:lnTo>
                <a:lnTo>
                  <a:pt x="10406" y="8306"/>
                </a:lnTo>
                <a:lnTo>
                  <a:pt x="10406" y="8159"/>
                </a:lnTo>
                <a:lnTo>
                  <a:pt x="10443" y="8092"/>
                </a:lnTo>
                <a:lnTo>
                  <a:pt x="10443" y="7878"/>
                </a:lnTo>
                <a:lnTo>
                  <a:pt x="10475" y="7650"/>
                </a:lnTo>
                <a:lnTo>
                  <a:pt x="10475" y="7369"/>
                </a:lnTo>
                <a:lnTo>
                  <a:pt x="10512" y="7369"/>
                </a:lnTo>
                <a:lnTo>
                  <a:pt x="10543" y="7436"/>
                </a:lnTo>
                <a:lnTo>
                  <a:pt x="10543" y="7517"/>
                </a:lnTo>
                <a:lnTo>
                  <a:pt x="10612" y="7517"/>
                </a:lnTo>
                <a:lnTo>
                  <a:pt x="10612" y="7369"/>
                </a:lnTo>
                <a:lnTo>
                  <a:pt x="10644" y="7369"/>
                </a:lnTo>
                <a:lnTo>
                  <a:pt x="10644" y="7436"/>
                </a:lnTo>
                <a:lnTo>
                  <a:pt x="10681" y="7436"/>
                </a:lnTo>
                <a:lnTo>
                  <a:pt x="10712" y="7517"/>
                </a:lnTo>
                <a:lnTo>
                  <a:pt x="10750" y="7583"/>
                </a:lnTo>
                <a:lnTo>
                  <a:pt x="10750" y="7650"/>
                </a:lnTo>
                <a:lnTo>
                  <a:pt x="10781" y="7650"/>
                </a:lnTo>
                <a:lnTo>
                  <a:pt x="10781" y="7583"/>
                </a:lnTo>
                <a:lnTo>
                  <a:pt x="10850" y="7583"/>
                </a:lnTo>
                <a:lnTo>
                  <a:pt x="10881" y="7650"/>
                </a:lnTo>
                <a:lnTo>
                  <a:pt x="10881" y="7731"/>
                </a:lnTo>
                <a:lnTo>
                  <a:pt x="10919" y="7878"/>
                </a:lnTo>
                <a:lnTo>
                  <a:pt x="10919" y="8092"/>
                </a:lnTo>
                <a:lnTo>
                  <a:pt x="10950" y="8092"/>
                </a:lnTo>
                <a:lnTo>
                  <a:pt x="10988" y="8011"/>
                </a:lnTo>
                <a:lnTo>
                  <a:pt x="10988" y="7797"/>
                </a:lnTo>
                <a:lnTo>
                  <a:pt x="11019" y="7650"/>
                </a:lnTo>
                <a:lnTo>
                  <a:pt x="11050" y="7650"/>
                </a:lnTo>
                <a:lnTo>
                  <a:pt x="11119" y="7797"/>
                </a:lnTo>
                <a:lnTo>
                  <a:pt x="11157" y="7731"/>
                </a:lnTo>
                <a:lnTo>
                  <a:pt x="11225" y="7878"/>
                </a:lnTo>
                <a:lnTo>
                  <a:pt x="11225" y="7945"/>
                </a:lnTo>
                <a:lnTo>
                  <a:pt x="11257" y="8011"/>
                </a:lnTo>
                <a:lnTo>
                  <a:pt x="11257" y="7945"/>
                </a:lnTo>
                <a:lnTo>
                  <a:pt x="11288" y="8011"/>
                </a:lnTo>
                <a:lnTo>
                  <a:pt x="11288" y="8159"/>
                </a:lnTo>
                <a:lnTo>
                  <a:pt x="11326" y="8159"/>
                </a:lnTo>
                <a:lnTo>
                  <a:pt x="11326" y="8239"/>
                </a:lnTo>
                <a:lnTo>
                  <a:pt x="11357" y="8306"/>
                </a:lnTo>
                <a:lnTo>
                  <a:pt x="11357" y="8453"/>
                </a:lnTo>
                <a:lnTo>
                  <a:pt x="11394" y="8600"/>
                </a:lnTo>
                <a:lnTo>
                  <a:pt x="11394" y="8814"/>
                </a:lnTo>
                <a:lnTo>
                  <a:pt x="11426" y="8814"/>
                </a:lnTo>
                <a:lnTo>
                  <a:pt x="11426" y="8881"/>
                </a:lnTo>
                <a:lnTo>
                  <a:pt x="11457" y="8961"/>
                </a:lnTo>
                <a:lnTo>
                  <a:pt x="11495" y="9095"/>
                </a:lnTo>
                <a:lnTo>
                  <a:pt x="11526" y="8961"/>
                </a:lnTo>
                <a:lnTo>
                  <a:pt x="11526" y="8881"/>
                </a:lnTo>
                <a:lnTo>
                  <a:pt x="11563" y="8881"/>
                </a:lnTo>
                <a:lnTo>
                  <a:pt x="11563" y="8814"/>
                </a:lnTo>
                <a:lnTo>
                  <a:pt x="11595" y="8734"/>
                </a:lnTo>
                <a:lnTo>
                  <a:pt x="11632" y="8520"/>
                </a:lnTo>
                <a:lnTo>
                  <a:pt x="11632" y="8306"/>
                </a:lnTo>
                <a:lnTo>
                  <a:pt x="11663" y="8306"/>
                </a:lnTo>
                <a:lnTo>
                  <a:pt x="11663" y="8373"/>
                </a:lnTo>
                <a:lnTo>
                  <a:pt x="11695" y="8600"/>
                </a:lnTo>
                <a:lnTo>
                  <a:pt x="11695" y="8734"/>
                </a:lnTo>
                <a:lnTo>
                  <a:pt x="11732" y="8814"/>
                </a:lnTo>
                <a:lnTo>
                  <a:pt x="11764" y="9028"/>
                </a:lnTo>
                <a:lnTo>
                  <a:pt x="11764" y="9242"/>
                </a:lnTo>
                <a:lnTo>
                  <a:pt x="11801" y="9322"/>
                </a:lnTo>
                <a:lnTo>
                  <a:pt x="11801" y="9242"/>
                </a:lnTo>
                <a:lnTo>
                  <a:pt x="11832" y="9242"/>
                </a:lnTo>
                <a:lnTo>
                  <a:pt x="11870" y="9095"/>
                </a:lnTo>
                <a:lnTo>
                  <a:pt x="11870" y="9175"/>
                </a:lnTo>
                <a:lnTo>
                  <a:pt x="11901" y="9175"/>
                </a:lnTo>
                <a:lnTo>
                  <a:pt x="11901" y="9095"/>
                </a:lnTo>
                <a:lnTo>
                  <a:pt x="11933" y="8961"/>
                </a:lnTo>
                <a:lnTo>
                  <a:pt x="11933" y="8453"/>
                </a:lnTo>
                <a:lnTo>
                  <a:pt x="11970" y="8306"/>
                </a:lnTo>
                <a:lnTo>
                  <a:pt x="11970" y="8239"/>
                </a:lnTo>
                <a:lnTo>
                  <a:pt x="12001" y="8239"/>
                </a:lnTo>
                <a:lnTo>
                  <a:pt x="12001" y="8092"/>
                </a:lnTo>
                <a:lnTo>
                  <a:pt x="12039" y="8011"/>
                </a:lnTo>
                <a:lnTo>
                  <a:pt x="12039" y="8092"/>
                </a:lnTo>
                <a:lnTo>
                  <a:pt x="12070" y="8011"/>
                </a:lnTo>
                <a:lnTo>
                  <a:pt x="12070" y="7945"/>
                </a:lnTo>
                <a:lnTo>
                  <a:pt x="12139" y="7797"/>
                </a:lnTo>
                <a:lnTo>
                  <a:pt x="12139" y="7945"/>
                </a:lnTo>
                <a:lnTo>
                  <a:pt x="12170" y="8011"/>
                </a:lnTo>
                <a:lnTo>
                  <a:pt x="12170" y="8092"/>
                </a:lnTo>
                <a:lnTo>
                  <a:pt x="12208" y="8092"/>
                </a:lnTo>
                <a:lnTo>
                  <a:pt x="12208" y="8011"/>
                </a:lnTo>
                <a:lnTo>
                  <a:pt x="12239" y="8011"/>
                </a:lnTo>
                <a:lnTo>
                  <a:pt x="12239" y="8092"/>
                </a:lnTo>
                <a:lnTo>
                  <a:pt x="12277" y="8159"/>
                </a:lnTo>
                <a:lnTo>
                  <a:pt x="12277" y="8306"/>
                </a:lnTo>
                <a:lnTo>
                  <a:pt x="12339" y="8306"/>
                </a:lnTo>
                <a:lnTo>
                  <a:pt x="12339" y="8239"/>
                </a:lnTo>
                <a:lnTo>
                  <a:pt x="12377" y="8011"/>
                </a:lnTo>
                <a:lnTo>
                  <a:pt x="12408" y="7945"/>
                </a:lnTo>
                <a:lnTo>
                  <a:pt x="12408" y="7878"/>
                </a:lnTo>
                <a:lnTo>
                  <a:pt x="12446" y="7731"/>
                </a:lnTo>
                <a:lnTo>
                  <a:pt x="12446" y="7650"/>
                </a:lnTo>
                <a:lnTo>
                  <a:pt x="12508" y="7517"/>
                </a:lnTo>
                <a:lnTo>
                  <a:pt x="12546" y="7517"/>
                </a:lnTo>
                <a:lnTo>
                  <a:pt x="12546" y="7436"/>
                </a:lnTo>
                <a:lnTo>
                  <a:pt x="12577" y="7289"/>
                </a:lnTo>
                <a:lnTo>
                  <a:pt x="12615" y="7155"/>
                </a:lnTo>
                <a:lnTo>
                  <a:pt x="12646" y="7155"/>
                </a:lnTo>
                <a:lnTo>
                  <a:pt x="12646" y="7075"/>
                </a:lnTo>
                <a:lnTo>
                  <a:pt x="12683" y="7008"/>
                </a:lnTo>
                <a:lnTo>
                  <a:pt x="12715" y="7075"/>
                </a:lnTo>
                <a:lnTo>
                  <a:pt x="12715" y="7155"/>
                </a:lnTo>
                <a:lnTo>
                  <a:pt x="12746" y="7222"/>
                </a:lnTo>
                <a:lnTo>
                  <a:pt x="12746" y="7289"/>
                </a:lnTo>
                <a:lnTo>
                  <a:pt x="12784" y="7369"/>
                </a:lnTo>
                <a:lnTo>
                  <a:pt x="12784" y="7222"/>
                </a:lnTo>
                <a:lnTo>
                  <a:pt x="12815" y="7222"/>
                </a:lnTo>
                <a:lnTo>
                  <a:pt x="12852" y="7289"/>
                </a:lnTo>
                <a:lnTo>
                  <a:pt x="12852" y="7369"/>
                </a:lnTo>
                <a:lnTo>
                  <a:pt x="12884" y="7436"/>
                </a:lnTo>
                <a:lnTo>
                  <a:pt x="12921" y="7436"/>
                </a:lnTo>
                <a:lnTo>
                  <a:pt x="12921" y="7222"/>
                </a:lnTo>
                <a:lnTo>
                  <a:pt x="12952" y="7222"/>
                </a:lnTo>
                <a:lnTo>
                  <a:pt x="12952" y="7289"/>
                </a:lnTo>
                <a:lnTo>
                  <a:pt x="12984" y="7289"/>
                </a:lnTo>
                <a:lnTo>
                  <a:pt x="12984" y="7222"/>
                </a:lnTo>
                <a:lnTo>
                  <a:pt x="13021" y="7222"/>
                </a:lnTo>
                <a:lnTo>
                  <a:pt x="13021" y="7289"/>
                </a:lnTo>
                <a:lnTo>
                  <a:pt x="13053" y="7369"/>
                </a:lnTo>
                <a:lnTo>
                  <a:pt x="13090" y="7369"/>
                </a:lnTo>
                <a:lnTo>
                  <a:pt x="13121" y="7289"/>
                </a:lnTo>
                <a:lnTo>
                  <a:pt x="13153" y="7517"/>
                </a:lnTo>
                <a:lnTo>
                  <a:pt x="13153" y="7650"/>
                </a:lnTo>
                <a:lnTo>
                  <a:pt x="13190" y="7797"/>
                </a:lnTo>
                <a:lnTo>
                  <a:pt x="13190" y="7945"/>
                </a:lnTo>
                <a:lnTo>
                  <a:pt x="13222" y="7945"/>
                </a:lnTo>
                <a:lnTo>
                  <a:pt x="13259" y="8159"/>
                </a:lnTo>
                <a:lnTo>
                  <a:pt x="13259" y="8373"/>
                </a:lnTo>
                <a:lnTo>
                  <a:pt x="13290" y="8520"/>
                </a:lnTo>
                <a:lnTo>
                  <a:pt x="13390" y="8520"/>
                </a:lnTo>
                <a:lnTo>
                  <a:pt x="13428" y="8453"/>
                </a:lnTo>
                <a:lnTo>
                  <a:pt x="13459" y="8453"/>
                </a:lnTo>
                <a:lnTo>
                  <a:pt x="13497" y="8600"/>
                </a:lnTo>
                <a:lnTo>
                  <a:pt x="13497" y="8667"/>
                </a:lnTo>
                <a:lnTo>
                  <a:pt x="13528" y="8667"/>
                </a:lnTo>
                <a:lnTo>
                  <a:pt x="13559" y="8600"/>
                </a:lnTo>
                <a:lnTo>
                  <a:pt x="13559" y="8734"/>
                </a:lnTo>
                <a:lnTo>
                  <a:pt x="13628" y="8881"/>
                </a:lnTo>
                <a:lnTo>
                  <a:pt x="13628" y="9242"/>
                </a:lnTo>
                <a:lnTo>
                  <a:pt x="13666" y="9322"/>
                </a:lnTo>
                <a:lnTo>
                  <a:pt x="13666" y="9242"/>
                </a:lnTo>
                <a:lnTo>
                  <a:pt x="13697" y="9175"/>
                </a:lnTo>
                <a:lnTo>
                  <a:pt x="13697" y="9095"/>
                </a:lnTo>
                <a:lnTo>
                  <a:pt x="13735" y="9095"/>
                </a:lnTo>
                <a:lnTo>
                  <a:pt x="13735" y="9175"/>
                </a:lnTo>
                <a:lnTo>
                  <a:pt x="13766" y="9389"/>
                </a:lnTo>
                <a:lnTo>
                  <a:pt x="13766" y="9536"/>
                </a:lnTo>
                <a:lnTo>
                  <a:pt x="13797" y="9603"/>
                </a:lnTo>
                <a:lnTo>
                  <a:pt x="13835" y="9603"/>
                </a:lnTo>
                <a:lnTo>
                  <a:pt x="13835" y="9683"/>
                </a:lnTo>
                <a:lnTo>
                  <a:pt x="13866" y="9817"/>
                </a:lnTo>
                <a:lnTo>
                  <a:pt x="13866" y="9897"/>
                </a:lnTo>
                <a:lnTo>
                  <a:pt x="13866" y="9750"/>
                </a:lnTo>
                <a:lnTo>
                  <a:pt x="13904" y="9683"/>
                </a:lnTo>
                <a:lnTo>
                  <a:pt x="13904" y="9175"/>
                </a:lnTo>
                <a:lnTo>
                  <a:pt x="13935" y="9028"/>
                </a:lnTo>
                <a:lnTo>
                  <a:pt x="13935" y="8881"/>
                </a:lnTo>
                <a:lnTo>
                  <a:pt x="13972" y="8734"/>
                </a:lnTo>
                <a:lnTo>
                  <a:pt x="13972" y="8814"/>
                </a:lnTo>
                <a:lnTo>
                  <a:pt x="14004" y="8961"/>
                </a:lnTo>
                <a:lnTo>
                  <a:pt x="14035" y="9095"/>
                </a:lnTo>
                <a:lnTo>
                  <a:pt x="14073" y="9175"/>
                </a:lnTo>
                <a:lnTo>
                  <a:pt x="14073" y="9095"/>
                </a:lnTo>
                <a:lnTo>
                  <a:pt x="14104" y="9095"/>
                </a:lnTo>
                <a:lnTo>
                  <a:pt x="14104" y="9242"/>
                </a:lnTo>
                <a:lnTo>
                  <a:pt x="14141" y="9242"/>
                </a:lnTo>
                <a:lnTo>
                  <a:pt x="14173" y="9389"/>
                </a:lnTo>
                <a:lnTo>
                  <a:pt x="14173" y="9322"/>
                </a:lnTo>
                <a:lnTo>
                  <a:pt x="14204" y="9389"/>
                </a:lnTo>
                <a:lnTo>
                  <a:pt x="14204" y="9536"/>
                </a:lnTo>
                <a:lnTo>
                  <a:pt x="14241" y="9603"/>
                </a:lnTo>
                <a:lnTo>
                  <a:pt x="14273" y="9536"/>
                </a:lnTo>
                <a:lnTo>
                  <a:pt x="14273" y="9456"/>
                </a:lnTo>
                <a:lnTo>
                  <a:pt x="14310" y="9536"/>
                </a:lnTo>
                <a:lnTo>
                  <a:pt x="14342" y="9683"/>
                </a:lnTo>
                <a:lnTo>
                  <a:pt x="14342" y="9817"/>
                </a:lnTo>
                <a:lnTo>
                  <a:pt x="14379" y="9817"/>
                </a:lnTo>
                <a:lnTo>
                  <a:pt x="14410" y="9897"/>
                </a:lnTo>
                <a:lnTo>
                  <a:pt x="14410" y="9964"/>
                </a:lnTo>
                <a:lnTo>
                  <a:pt x="14442" y="10044"/>
                </a:lnTo>
                <a:lnTo>
                  <a:pt x="14479" y="10178"/>
                </a:lnTo>
                <a:lnTo>
                  <a:pt x="14479" y="10472"/>
                </a:lnTo>
                <a:lnTo>
                  <a:pt x="14511" y="10539"/>
                </a:lnTo>
                <a:lnTo>
                  <a:pt x="14511" y="10686"/>
                </a:lnTo>
                <a:lnTo>
                  <a:pt x="14617" y="10686"/>
                </a:lnTo>
                <a:lnTo>
                  <a:pt x="14617" y="10833"/>
                </a:lnTo>
                <a:lnTo>
                  <a:pt x="14648" y="10900"/>
                </a:lnTo>
                <a:lnTo>
                  <a:pt x="14648" y="10981"/>
                </a:lnTo>
                <a:lnTo>
                  <a:pt x="14679" y="10981"/>
                </a:lnTo>
                <a:lnTo>
                  <a:pt x="14679" y="10900"/>
                </a:lnTo>
                <a:lnTo>
                  <a:pt x="14717" y="10900"/>
                </a:lnTo>
                <a:lnTo>
                  <a:pt x="14748" y="10981"/>
                </a:lnTo>
                <a:lnTo>
                  <a:pt x="14748" y="11195"/>
                </a:lnTo>
                <a:lnTo>
                  <a:pt x="14786" y="11261"/>
                </a:lnTo>
                <a:lnTo>
                  <a:pt x="14786" y="11342"/>
                </a:lnTo>
                <a:lnTo>
                  <a:pt x="14817" y="11489"/>
                </a:lnTo>
                <a:lnTo>
                  <a:pt x="14817" y="11556"/>
                </a:lnTo>
                <a:lnTo>
                  <a:pt x="14817" y="11195"/>
                </a:lnTo>
                <a:lnTo>
                  <a:pt x="14848" y="11047"/>
                </a:lnTo>
                <a:lnTo>
                  <a:pt x="14886" y="11128"/>
                </a:lnTo>
                <a:lnTo>
                  <a:pt x="14886" y="11261"/>
                </a:lnTo>
                <a:lnTo>
                  <a:pt x="14955" y="11261"/>
                </a:lnTo>
                <a:lnTo>
                  <a:pt x="14986" y="11342"/>
                </a:lnTo>
                <a:lnTo>
                  <a:pt x="14986" y="11409"/>
                </a:lnTo>
                <a:lnTo>
                  <a:pt x="15024" y="11556"/>
                </a:lnTo>
                <a:lnTo>
                  <a:pt x="15055" y="11489"/>
                </a:lnTo>
                <a:lnTo>
                  <a:pt x="15055" y="11342"/>
                </a:lnTo>
                <a:lnTo>
                  <a:pt x="15086" y="11195"/>
                </a:lnTo>
                <a:lnTo>
                  <a:pt x="15086" y="11047"/>
                </a:lnTo>
                <a:lnTo>
                  <a:pt x="15124" y="10900"/>
                </a:lnTo>
                <a:lnTo>
                  <a:pt x="15155" y="10767"/>
                </a:lnTo>
                <a:lnTo>
                  <a:pt x="15155" y="10833"/>
                </a:lnTo>
                <a:lnTo>
                  <a:pt x="15193" y="10981"/>
                </a:lnTo>
                <a:lnTo>
                  <a:pt x="15193" y="11195"/>
                </a:lnTo>
                <a:lnTo>
                  <a:pt x="15224" y="11128"/>
                </a:lnTo>
                <a:lnTo>
                  <a:pt x="15255" y="11128"/>
                </a:lnTo>
                <a:lnTo>
                  <a:pt x="15293" y="10981"/>
                </a:lnTo>
                <a:lnTo>
                  <a:pt x="15293" y="10900"/>
                </a:lnTo>
                <a:lnTo>
                  <a:pt x="15324" y="10900"/>
                </a:lnTo>
                <a:lnTo>
                  <a:pt x="15324" y="10833"/>
                </a:lnTo>
                <a:lnTo>
                  <a:pt x="15362" y="10833"/>
                </a:lnTo>
                <a:lnTo>
                  <a:pt x="15393" y="10900"/>
                </a:lnTo>
                <a:lnTo>
                  <a:pt x="15393" y="11047"/>
                </a:lnTo>
                <a:lnTo>
                  <a:pt x="15430" y="11128"/>
                </a:lnTo>
                <a:lnTo>
                  <a:pt x="15430" y="11195"/>
                </a:lnTo>
                <a:lnTo>
                  <a:pt x="15462" y="11195"/>
                </a:lnTo>
                <a:lnTo>
                  <a:pt x="15493" y="11261"/>
                </a:lnTo>
                <a:lnTo>
                  <a:pt x="15493" y="11703"/>
                </a:lnTo>
                <a:lnTo>
                  <a:pt x="15530" y="11850"/>
                </a:lnTo>
                <a:lnTo>
                  <a:pt x="15562" y="11984"/>
                </a:lnTo>
                <a:lnTo>
                  <a:pt x="15562" y="12345"/>
                </a:lnTo>
                <a:lnTo>
                  <a:pt x="15599" y="12425"/>
                </a:lnTo>
                <a:lnTo>
                  <a:pt x="15599" y="12639"/>
                </a:lnTo>
                <a:lnTo>
                  <a:pt x="15631" y="12706"/>
                </a:lnTo>
                <a:lnTo>
                  <a:pt x="15631" y="12786"/>
                </a:lnTo>
                <a:lnTo>
                  <a:pt x="15668" y="12706"/>
                </a:lnTo>
                <a:lnTo>
                  <a:pt x="15699" y="12786"/>
                </a:lnTo>
                <a:lnTo>
                  <a:pt x="15731" y="13000"/>
                </a:lnTo>
                <a:lnTo>
                  <a:pt x="15768" y="13214"/>
                </a:lnTo>
                <a:lnTo>
                  <a:pt x="15768" y="13294"/>
                </a:lnTo>
                <a:lnTo>
                  <a:pt x="15800" y="13428"/>
                </a:lnTo>
                <a:lnTo>
                  <a:pt x="15800" y="13508"/>
                </a:lnTo>
                <a:lnTo>
                  <a:pt x="15837" y="13722"/>
                </a:lnTo>
                <a:lnTo>
                  <a:pt x="15868" y="13722"/>
                </a:lnTo>
                <a:lnTo>
                  <a:pt x="15868" y="13869"/>
                </a:lnTo>
                <a:lnTo>
                  <a:pt x="15900" y="14017"/>
                </a:lnTo>
                <a:lnTo>
                  <a:pt x="15937" y="14083"/>
                </a:lnTo>
                <a:lnTo>
                  <a:pt x="15937" y="14150"/>
                </a:lnTo>
                <a:lnTo>
                  <a:pt x="15968" y="14083"/>
                </a:lnTo>
                <a:lnTo>
                  <a:pt x="15968" y="13722"/>
                </a:lnTo>
                <a:lnTo>
                  <a:pt x="16006" y="13428"/>
                </a:lnTo>
                <a:lnTo>
                  <a:pt x="16006" y="12706"/>
                </a:lnTo>
                <a:lnTo>
                  <a:pt x="16037" y="12572"/>
                </a:lnTo>
                <a:lnTo>
                  <a:pt x="16037" y="12786"/>
                </a:lnTo>
                <a:lnTo>
                  <a:pt x="16075" y="13000"/>
                </a:lnTo>
                <a:lnTo>
                  <a:pt x="16075" y="13147"/>
                </a:lnTo>
                <a:lnTo>
                  <a:pt x="16106" y="13147"/>
                </a:lnTo>
                <a:lnTo>
                  <a:pt x="16106" y="13067"/>
                </a:lnTo>
                <a:lnTo>
                  <a:pt x="16175" y="13067"/>
                </a:lnTo>
                <a:lnTo>
                  <a:pt x="16175" y="12853"/>
                </a:lnTo>
                <a:lnTo>
                  <a:pt x="16244" y="12853"/>
                </a:lnTo>
                <a:lnTo>
                  <a:pt x="16244" y="13067"/>
                </a:lnTo>
                <a:lnTo>
                  <a:pt x="16275" y="13361"/>
                </a:lnTo>
                <a:lnTo>
                  <a:pt x="16275" y="13428"/>
                </a:lnTo>
                <a:lnTo>
                  <a:pt x="16306" y="13508"/>
                </a:lnTo>
                <a:lnTo>
                  <a:pt x="16413" y="13508"/>
                </a:lnTo>
                <a:lnTo>
                  <a:pt x="16413" y="13722"/>
                </a:lnTo>
                <a:lnTo>
                  <a:pt x="16444" y="13869"/>
                </a:lnTo>
                <a:lnTo>
                  <a:pt x="16482" y="13936"/>
                </a:lnTo>
                <a:lnTo>
                  <a:pt x="16482" y="14017"/>
                </a:lnTo>
                <a:lnTo>
                  <a:pt x="16544" y="14017"/>
                </a:lnTo>
                <a:lnTo>
                  <a:pt x="16544" y="14150"/>
                </a:lnTo>
                <a:lnTo>
                  <a:pt x="16582" y="14083"/>
                </a:lnTo>
                <a:lnTo>
                  <a:pt x="16582" y="14017"/>
                </a:lnTo>
                <a:lnTo>
                  <a:pt x="16613" y="14017"/>
                </a:lnTo>
                <a:lnTo>
                  <a:pt x="16613" y="13936"/>
                </a:lnTo>
                <a:lnTo>
                  <a:pt x="16651" y="13936"/>
                </a:lnTo>
                <a:lnTo>
                  <a:pt x="16682" y="14017"/>
                </a:lnTo>
                <a:lnTo>
                  <a:pt x="16682" y="14150"/>
                </a:lnTo>
                <a:lnTo>
                  <a:pt x="16719" y="14297"/>
                </a:lnTo>
                <a:lnTo>
                  <a:pt x="16751" y="14378"/>
                </a:lnTo>
                <a:lnTo>
                  <a:pt x="16751" y="14525"/>
                </a:lnTo>
                <a:lnTo>
                  <a:pt x="16782" y="14592"/>
                </a:lnTo>
                <a:lnTo>
                  <a:pt x="16819" y="14659"/>
                </a:lnTo>
                <a:lnTo>
                  <a:pt x="16819" y="15020"/>
                </a:lnTo>
                <a:lnTo>
                  <a:pt x="16851" y="15314"/>
                </a:lnTo>
                <a:lnTo>
                  <a:pt x="16888" y="15381"/>
                </a:lnTo>
                <a:lnTo>
                  <a:pt x="16888" y="15528"/>
                </a:lnTo>
                <a:lnTo>
                  <a:pt x="16920" y="15461"/>
                </a:lnTo>
                <a:lnTo>
                  <a:pt x="16920" y="15314"/>
                </a:lnTo>
                <a:lnTo>
                  <a:pt x="16951" y="15100"/>
                </a:lnTo>
                <a:lnTo>
                  <a:pt x="16951" y="14886"/>
                </a:lnTo>
                <a:lnTo>
                  <a:pt x="16988" y="14886"/>
                </a:lnTo>
                <a:lnTo>
                  <a:pt x="16988" y="15167"/>
                </a:lnTo>
                <a:lnTo>
                  <a:pt x="17020" y="15381"/>
                </a:lnTo>
                <a:lnTo>
                  <a:pt x="17057" y="15608"/>
                </a:lnTo>
                <a:lnTo>
                  <a:pt x="17057" y="15822"/>
                </a:lnTo>
                <a:lnTo>
                  <a:pt x="17089" y="15889"/>
                </a:lnTo>
                <a:lnTo>
                  <a:pt x="17089" y="15969"/>
                </a:lnTo>
                <a:lnTo>
                  <a:pt x="17126" y="15969"/>
                </a:lnTo>
                <a:lnTo>
                  <a:pt x="17157" y="16036"/>
                </a:lnTo>
                <a:lnTo>
                  <a:pt x="17157" y="16183"/>
                </a:lnTo>
                <a:lnTo>
                  <a:pt x="17189" y="16397"/>
                </a:lnTo>
                <a:lnTo>
                  <a:pt x="17226" y="16544"/>
                </a:lnTo>
                <a:lnTo>
                  <a:pt x="17257" y="16758"/>
                </a:lnTo>
                <a:lnTo>
                  <a:pt x="17257" y="16972"/>
                </a:lnTo>
                <a:lnTo>
                  <a:pt x="17295" y="16972"/>
                </a:lnTo>
                <a:lnTo>
                  <a:pt x="17295" y="17120"/>
                </a:lnTo>
                <a:lnTo>
                  <a:pt x="17326" y="17267"/>
                </a:lnTo>
                <a:lnTo>
                  <a:pt x="17326" y="17547"/>
                </a:lnTo>
                <a:lnTo>
                  <a:pt x="17364" y="17695"/>
                </a:lnTo>
                <a:lnTo>
                  <a:pt x="17364" y="17842"/>
                </a:lnTo>
                <a:lnTo>
                  <a:pt x="17395" y="17909"/>
                </a:lnTo>
                <a:lnTo>
                  <a:pt x="17426" y="17909"/>
                </a:lnTo>
                <a:lnTo>
                  <a:pt x="17426" y="16906"/>
                </a:lnTo>
                <a:lnTo>
                  <a:pt x="17464" y="16611"/>
                </a:lnTo>
                <a:lnTo>
                  <a:pt x="17464" y="16330"/>
                </a:lnTo>
                <a:lnTo>
                  <a:pt x="17495" y="16397"/>
                </a:lnTo>
                <a:lnTo>
                  <a:pt x="17495" y="16464"/>
                </a:lnTo>
                <a:lnTo>
                  <a:pt x="17533" y="16330"/>
                </a:lnTo>
                <a:lnTo>
                  <a:pt x="17533" y="14953"/>
                </a:lnTo>
                <a:lnTo>
                  <a:pt x="17564" y="14297"/>
                </a:lnTo>
                <a:lnTo>
                  <a:pt x="17564" y="13294"/>
                </a:lnTo>
                <a:lnTo>
                  <a:pt x="17595" y="13000"/>
                </a:lnTo>
                <a:lnTo>
                  <a:pt x="17595" y="12933"/>
                </a:lnTo>
                <a:lnTo>
                  <a:pt x="17595" y="13000"/>
                </a:lnTo>
                <a:lnTo>
                  <a:pt x="17633" y="13067"/>
                </a:lnTo>
                <a:lnTo>
                  <a:pt x="17633" y="13147"/>
                </a:lnTo>
                <a:lnTo>
                  <a:pt x="17633" y="13067"/>
                </a:lnTo>
                <a:lnTo>
                  <a:pt x="17664" y="13000"/>
                </a:lnTo>
                <a:lnTo>
                  <a:pt x="17664" y="12933"/>
                </a:lnTo>
                <a:lnTo>
                  <a:pt x="17664" y="13147"/>
                </a:lnTo>
                <a:lnTo>
                  <a:pt x="17702" y="13575"/>
                </a:lnTo>
                <a:lnTo>
                  <a:pt x="17702" y="14445"/>
                </a:lnTo>
                <a:lnTo>
                  <a:pt x="17733" y="14739"/>
                </a:lnTo>
                <a:lnTo>
                  <a:pt x="17733" y="14886"/>
                </a:lnTo>
                <a:lnTo>
                  <a:pt x="17771" y="14886"/>
                </a:lnTo>
                <a:lnTo>
                  <a:pt x="17771" y="15020"/>
                </a:lnTo>
                <a:lnTo>
                  <a:pt x="17802" y="15100"/>
                </a:lnTo>
                <a:lnTo>
                  <a:pt x="17802" y="14886"/>
                </a:lnTo>
                <a:lnTo>
                  <a:pt x="17833" y="14592"/>
                </a:lnTo>
                <a:lnTo>
                  <a:pt x="17833" y="14297"/>
                </a:lnTo>
                <a:lnTo>
                  <a:pt x="17871" y="13936"/>
                </a:lnTo>
                <a:lnTo>
                  <a:pt x="17902" y="13789"/>
                </a:lnTo>
                <a:lnTo>
                  <a:pt x="17902" y="13655"/>
                </a:lnTo>
                <a:lnTo>
                  <a:pt x="17940" y="13789"/>
                </a:lnTo>
                <a:lnTo>
                  <a:pt x="17940" y="14017"/>
                </a:lnTo>
                <a:lnTo>
                  <a:pt x="17971" y="14017"/>
                </a:lnTo>
                <a:lnTo>
                  <a:pt x="17971" y="13655"/>
                </a:lnTo>
                <a:lnTo>
                  <a:pt x="18002" y="13575"/>
                </a:lnTo>
                <a:lnTo>
                  <a:pt x="18002" y="13508"/>
                </a:lnTo>
                <a:lnTo>
                  <a:pt x="18040" y="13508"/>
                </a:lnTo>
                <a:lnTo>
                  <a:pt x="18040" y="13722"/>
                </a:lnTo>
                <a:lnTo>
                  <a:pt x="18071" y="13869"/>
                </a:lnTo>
                <a:lnTo>
                  <a:pt x="18108" y="13789"/>
                </a:lnTo>
                <a:lnTo>
                  <a:pt x="18108" y="13508"/>
                </a:lnTo>
                <a:lnTo>
                  <a:pt x="18140" y="13294"/>
                </a:lnTo>
                <a:lnTo>
                  <a:pt x="18177" y="13147"/>
                </a:lnTo>
                <a:lnTo>
                  <a:pt x="18209" y="13294"/>
                </a:lnTo>
                <a:lnTo>
                  <a:pt x="18209" y="13361"/>
                </a:lnTo>
                <a:lnTo>
                  <a:pt x="18240" y="13508"/>
                </a:lnTo>
                <a:lnTo>
                  <a:pt x="18240" y="14017"/>
                </a:lnTo>
                <a:lnTo>
                  <a:pt x="18277" y="14017"/>
                </a:lnTo>
                <a:lnTo>
                  <a:pt x="18309" y="14231"/>
                </a:lnTo>
                <a:lnTo>
                  <a:pt x="18309" y="14659"/>
                </a:lnTo>
                <a:lnTo>
                  <a:pt x="18346" y="14886"/>
                </a:lnTo>
                <a:lnTo>
                  <a:pt x="18346" y="15822"/>
                </a:lnTo>
                <a:lnTo>
                  <a:pt x="18378" y="15822"/>
                </a:lnTo>
                <a:lnTo>
                  <a:pt x="18415" y="15675"/>
                </a:lnTo>
                <a:lnTo>
                  <a:pt x="18415" y="15247"/>
                </a:lnTo>
                <a:lnTo>
                  <a:pt x="18446" y="15100"/>
                </a:lnTo>
                <a:lnTo>
                  <a:pt x="18478" y="15100"/>
                </a:lnTo>
                <a:lnTo>
                  <a:pt x="18478" y="15247"/>
                </a:lnTo>
                <a:lnTo>
                  <a:pt x="18515" y="15381"/>
                </a:lnTo>
                <a:lnTo>
                  <a:pt x="18515" y="15461"/>
                </a:lnTo>
                <a:lnTo>
                  <a:pt x="18546" y="15314"/>
                </a:lnTo>
                <a:lnTo>
                  <a:pt x="18546" y="15020"/>
                </a:lnTo>
                <a:lnTo>
                  <a:pt x="18584" y="14953"/>
                </a:lnTo>
                <a:lnTo>
                  <a:pt x="18584" y="15020"/>
                </a:lnTo>
                <a:lnTo>
                  <a:pt x="18615" y="15167"/>
                </a:lnTo>
                <a:lnTo>
                  <a:pt x="18647" y="15247"/>
                </a:lnTo>
                <a:lnTo>
                  <a:pt x="18684" y="15167"/>
                </a:lnTo>
                <a:lnTo>
                  <a:pt x="18684" y="14806"/>
                </a:lnTo>
                <a:lnTo>
                  <a:pt x="18715" y="14592"/>
                </a:lnTo>
                <a:lnTo>
                  <a:pt x="18715" y="14445"/>
                </a:lnTo>
                <a:lnTo>
                  <a:pt x="18753" y="14378"/>
                </a:lnTo>
                <a:lnTo>
                  <a:pt x="18784" y="14445"/>
                </a:lnTo>
                <a:lnTo>
                  <a:pt x="18822" y="14592"/>
                </a:lnTo>
                <a:lnTo>
                  <a:pt x="18822" y="14739"/>
                </a:lnTo>
                <a:lnTo>
                  <a:pt x="18853" y="14659"/>
                </a:lnTo>
                <a:lnTo>
                  <a:pt x="18884" y="14806"/>
                </a:lnTo>
                <a:lnTo>
                  <a:pt x="18884" y="14953"/>
                </a:lnTo>
                <a:lnTo>
                  <a:pt x="18922" y="14953"/>
                </a:lnTo>
                <a:lnTo>
                  <a:pt x="18922" y="14886"/>
                </a:lnTo>
                <a:lnTo>
                  <a:pt x="18953" y="14806"/>
                </a:lnTo>
                <a:lnTo>
                  <a:pt x="18953" y="14739"/>
                </a:lnTo>
                <a:lnTo>
                  <a:pt x="18991" y="14739"/>
                </a:lnTo>
                <a:lnTo>
                  <a:pt x="19022" y="14886"/>
                </a:lnTo>
                <a:lnTo>
                  <a:pt x="19022" y="15381"/>
                </a:lnTo>
                <a:lnTo>
                  <a:pt x="19053" y="15528"/>
                </a:lnTo>
                <a:lnTo>
                  <a:pt x="19091" y="15528"/>
                </a:lnTo>
                <a:lnTo>
                  <a:pt x="19122" y="15608"/>
                </a:lnTo>
                <a:lnTo>
                  <a:pt x="19122" y="16397"/>
                </a:lnTo>
                <a:lnTo>
                  <a:pt x="19160" y="16464"/>
                </a:lnTo>
                <a:lnTo>
                  <a:pt x="19160" y="16544"/>
                </a:lnTo>
                <a:lnTo>
                  <a:pt x="19191" y="16544"/>
                </a:lnTo>
                <a:lnTo>
                  <a:pt x="19191" y="16825"/>
                </a:lnTo>
                <a:lnTo>
                  <a:pt x="19229" y="16972"/>
                </a:lnTo>
                <a:lnTo>
                  <a:pt x="19229" y="17120"/>
                </a:lnTo>
                <a:lnTo>
                  <a:pt x="19260" y="17120"/>
                </a:lnTo>
                <a:lnTo>
                  <a:pt x="19260" y="17547"/>
                </a:lnTo>
                <a:lnTo>
                  <a:pt x="19291" y="17628"/>
                </a:lnTo>
                <a:lnTo>
                  <a:pt x="19291" y="17695"/>
                </a:lnTo>
                <a:lnTo>
                  <a:pt x="19329" y="17628"/>
                </a:lnTo>
                <a:lnTo>
                  <a:pt x="19329" y="17481"/>
                </a:lnTo>
                <a:lnTo>
                  <a:pt x="19360" y="17414"/>
                </a:lnTo>
                <a:lnTo>
                  <a:pt x="19360" y="17481"/>
                </a:lnTo>
                <a:lnTo>
                  <a:pt x="19397" y="17547"/>
                </a:lnTo>
                <a:lnTo>
                  <a:pt x="19397" y="17842"/>
                </a:lnTo>
                <a:lnTo>
                  <a:pt x="19429" y="17989"/>
                </a:lnTo>
                <a:lnTo>
                  <a:pt x="19429" y="18056"/>
                </a:lnTo>
                <a:lnTo>
                  <a:pt x="19466" y="18056"/>
                </a:lnTo>
                <a:lnTo>
                  <a:pt x="19466" y="18203"/>
                </a:lnTo>
                <a:lnTo>
                  <a:pt x="19498" y="18270"/>
                </a:lnTo>
                <a:lnTo>
                  <a:pt x="19529" y="18136"/>
                </a:lnTo>
                <a:lnTo>
                  <a:pt x="19529" y="17842"/>
                </a:lnTo>
                <a:lnTo>
                  <a:pt x="19566" y="17695"/>
                </a:lnTo>
                <a:lnTo>
                  <a:pt x="19598" y="17695"/>
                </a:lnTo>
                <a:lnTo>
                  <a:pt x="19598" y="17842"/>
                </a:lnTo>
                <a:lnTo>
                  <a:pt x="19635" y="17909"/>
                </a:lnTo>
                <a:lnTo>
                  <a:pt x="19667" y="17909"/>
                </a:lnTo>
                <a:lnTo>
                  <a:pt x="19667" y="18270"/>
                </a:lnTo>
                <a:lnTo>
                  <a:pt x="19698" y="18564"/>
                </a:lnTo>
                <a:lnTo>
                  <a:pt x="19735" y="18711"/>
                </a:lnTo>
                <a:lnTo>
                  <a:pt x="19735" y="18925"/>
                </a:lnTo>
                <a:lnTo>
                  <a:pt x="19804" y="19072"/>
                </a:lnTo>
                <a:lnTo>
                  <a:pt x="19804" y="19219"/>
                </a:lnTo>
                <a:lnTo>
                  <a:pt x="19835" y="19433"/>
                </a:lnTo>
                <a:lnTo>
                  <a:pt x="19873" y="19500"/>
                </a:lnTo>
                <a:lnTo>
                  <a:pt x="19904" y="19500"/>
                </a:lnTo>
                <a:lnTo>
                  <a:pt x="19936" y="19353"/>
                </a:lnTo>
                <a:lnTo>
                  <a:pt x="19936" y="19286"/>
                </a:lnTo>
                <a:lnTo>
                  <a:pt x="19973" y="19353"/>
                </a:lnTo>
                <a:lnTo>
                  <a:pt x="20111" y="19647"/>
                </a:lnTo>
                <a:lnTo>
                  <a:pt x="20173" y="19794"/>
                </a:lnTo>
                <a:lnTo>
                  <a:pt x="20173" y="20222"/>
                </a:lnTo>
                <a:lnTo>
                  <a:pt x="20211" y="20370"/>
                </a:lnTo>
                <a:lnTo>
                  <a:pt x="20242" y="20370"/>
                </a:lnTo>
                <a:lnTo>
                  <a:pt x="20242" y="20517"/>
                </a:lnTo>
                <a:lnTo>
                  <a:pt x="20280" y="20664"/>
                </a:lnTo>
                <a:lnTo>
                  <a:pt x="20280" y="20731"/>
                </a:lnTo>
                <a:lnTo>
                  <a:pt x="20311" y="20878"/>
                </a:lnTo>
                <a:lnTo>
                  <a:pt x="20311" y="21386"/>
                </a:lnTo>
                <a:lnTo>
                  <a:pt x="20342" y="21306"/>
                </a:lnTo>
                <a:lnTo>
                  <a:pt x="20342" y="20945"/>
                </a:lnTo>
                <a:lnTo>
                  <a:pt x="20380" y="20664"/>
                </a:lnTo>
                <a:lnTo>
                  <a:pt x="20380" y="20156"/>
                </a:lnTo>
                <a:lnTo>
                  <a:pt x="20411" y="20075"/>
                </a:lnTo>
                <a:lnTo>
                  <a:pt x="20449" y="20075"/>
                </a:lnTo>
                <a:lnTo>
                  <a:pt x="20480" y="20156"/>
                </a:lnTo>
                <a:lnTo>
                  <a:pt x="20480" y="19794"/>
                </a:lnTo>
                <a:lnTo>
                  <a:pt x="20517" y="19500"/>
                </a:lnTo>
                <a:lnTo>
                  <a:pt x="20517" y="19286"/>
                </a:lnTo>
                <a:lnTo>
                  <a:pt x="20549" y="19072"/>
                </a:lnTo>
                <a:lnTo>
                  <a:pt x="20549" y="18631"/>
                </a:lnTo>
                <a:lnTo>
                  <a:pt x="20580" y="18631"/>
                </a:lnTo>
                <a:lnTo>
                  <a:pt x="20618" y="18711"/>
                </a:lnTo>
                <a:lnTo>
                  <a:pt x="20618" y="19433"/>
                </a:lnTo>
                <a:lnTo>
                  <a:pt x="20649" y="19647"/>
                </a:lnTo>
                <a:lnTo>
                  <a:pt x="20686" y="19794"/>
                </a:lnTo>
                <a:lnTo>
                  <a:pt x="20686" y="19861"/>
                </a:lnTo>
                <a:lnTo>
                  <a:pt x="20718" y="19861"/>
                </a:lnTo>
                <a:lnTo>
                  <a:pt x="20718" y="20008"/>
                </a:lnTo>
                <a:lnTo>
                  <a:pt x="20749" y="20303"/>
                </a:lnTo>
                <a:lnTo>
                  <a:pt x="20749" y="20945"/>
                </a:lnTo>
                <a:lnTo>
                  <a:pt x="20787" y="21025"/>
                </a:lnTo>
                <a:lnTo>
                  <a:pt x="20787" y="20798"/>
                </a:lnTo>
                <a:lnTo>
                  <a:pt x="20818" y="20731"/>
                </a:lnTo>
                <a:lnTo>
                  <a:pt x="20818" y="20945"/>
                </a:lnTo>
                <a:lnTo>
                  <a:pt x="20855" y="20945"/>
                </a:lnTo>
                <a:lnTo>
                  <a:pt x="20887" y="21025"/>
                </a:lnTo>
                <a:lnTo>
                  <a:pt x="20887" y="20945"/>
                </a:lnTo>
                <a:lnTo>
                  <a:pt x="20924" y="20878"/>
                </a:lnTo>
                <a:lnTo>
                  <a:pt x="20956" y="20878"/>
                </a:lnTo>
                <a:lnTo>
                  <a:pt x="20956" y="20664"/>
                </a:lnTo>
                <a:lnTo>
                  <a:pt x="20987" y="20370"/>
                </a:lnTo>
                <a:lnTo>
                  <a:pt x="21024" y="20222"/>
                </a:lnTo>
                <a:lnTo>
                  <a:pt x="21024" y="20156"/>
                </a:lnTo>
                <a:lnTo>
                  <a:pt x="21024" y="20303"/>
                </a:lnTo>
                <a:lnTo>
                  <a:pt x="21056" y="20436"/>
                </a:lnTo>
                <a:lnTo>
                  <a:pt x="21056" y="20584"/>
                </a:lnTo>
                <a:lnTo>
                  <a:pt x="21093" y="20798"/>
                </a:lnTo>
                <a:lnTo>
                  <a:pt x="21124" y="20945"/>
                </a:lnTo>
                <a:lnTo>
                  <a:pt x="21124" y="21159"/>
                </a:lnTo>
                <a:lnTo>
                  <a:pt x="21162" y="21306"/>
                </a:lnTo>
                <a:lnTo>
                  <a:pt x="21193" y="21306"/>
                </a:lnTo>
                <a:lnTo>
                  <a:pt x="21193" y="21386"/>
                </a:lnTo>
                <a:lnTo>
                  <a:pt x="21225" y="21520"/>
                </a:lnTo>
                <a:lnTo>
                  <a:pt x="21225" y="21600"/>
                </a:lnTo>
                <a:lnTo>
                  <a:pt x="21262" y="21520"/>
                </a:lnTo>
                <a:lnTo>
                  <a:pt x="21262" y="21386"/>
                </a:lnTo>
                <a:lnTo>
                  <a:pt x="21293" y="21239"/>
                </a:lnTo>
                <a:lnTo>
                  <a:pt x="21331" y="21092"/>
                </a:lnTo>
                <a:lnTo>
                  <a:pt x="21362" y="21025"/>
                </a:lnTo>
                <a:lnTo>
                  <a:pt x="21394" y="20945"/>
                </a:lnTo>
                <a:lnTo>
                  <a:pt x="21394" y="20878"/>
                </a:lnTo>
                <a:lnTo>
                  <a:pt x="21431" y="20945"/>
                </a:lnTo>
                <a:lnTo>
                  <a:pt x="21431" y="20878"/>
                </a:lnTo>
                <a:lnTo>
                  <a:pt x="21462" y="20878"/>
                </a:lnTo>
                <a:lnTo>
                  <a:pt x="21462" y="20945"/>
                </a:lnTo>
                <a:lnTo>
                  <a:pt x="21500" y="21159"/>
                </a:lnTo>
                <a:lnTo>
                  <a:pt x="21500" y="21386"/>
                </a:lnTo>
                <a:lnTo>
                  <a:pt x="21531" y="21386"/>
                </a:lnTo>
                <a:lnTo>
                  <a:pt x="21531" y="21239"/>
                </a:lnTo>
                <a:lnTo>
                  <a:pt x="21569" y="21159"/>
                </a:lnTo>
                <a:lnTo>
                  <a:pt x="21600" y="21025"/>
                </a:lnTo>
              </a:path>
            </a:pathLst>
          </a:custGeom>
          <a:noFill/>
          <a:ln cap="flat" cmpd="sng" w="17450">
            <a:solidFill>
              <a:srgbClr val="00A1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3394562" y="7363815"/>
            <a:ext cx="17613926" cy="10051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0" y="13255"/>
                </a:lnTo>
                <a:lnTo>
                  <a:pt x="31" y="10800"/>
                </a:lnTo>
                <a:lnTo>
                  <a:pt x="131" y="10800"/>
                </a:lnTo>
                <a:lnTo>
                  <a:pt x="131" y="13255"/>
                </a:lnTo>
                <a:lnTo>
                  <a:pt x="169" y="13255"/>
                </a:lnTo>
                <a:lnTo>
                  <a:pt x="200" y="10800"/>
                </a:lnTo>
                <a:lnTo>
                  <a:pt x="469" y="10800"/>
                </a:lnTo>
                <a:lnTo>
                  <a:pt x="507" y="13255"/>
                </a:lnTo>
                <a:lnTo>
                  <a:pt x="538" y="13255"/>
                </a:lnTo>
                <a:lnTo>
                  <a:pt x="576" y="10800"/>
                </a:lnTo>
                <a:lnTo>
                  <a:pt x="576" y="13255"/>
                </a:lnTo>
                <a:lnTo>
                  <a:pt x="644" y="13255"/>
                </a:lnTo>
                <a:lnTo>
                  <a:pt x="644" y="10800"/>
                </a:lnTo>
                <a:lnTo>
                  <a:pt x="707" y="10800"/>
                </a:lnTo>
                <a:lnTo>
                  <a:pt x="745" y="13255"/>
                </a:lnTo>
                <a:lnTo>
                  <a:pt x="776" y="13255"/>
                </a:lnTo>
                <a:lnTo>
                  <a:pt x="776" y="10800"/>
                </a:lnTo>
                <a:lnTo>
                  <a:pt x="813" y="13255"/>
                </a:lnTo>
                <a:lnTo>
                  <a:pt x="845" y="10800"/>
                </a:lnTo>
                <a:lnTo>
                  <a:pt x="876" y="10800"/>
                </a:lnTo>
                <a:lnTo>
                  <a:pt x="876" y="13255"/>
                </a:lnTo>
                <a:lnTo>
                  <a:pt x="914" y="10800"/>
                </a:lnTo>
                <a:lnTo>
                  <a:pt x="1014" y="10800"/>
                </a:lnTo>
                <a:lnTo>
                  <a:pt x="1014" y="8345"/>
                </a:lnTo>
                <a:lnTo>
                  <a:pt x="1051" y="10800"/>
                </a:lnTo>
                <a:lnTo>
                  <a:pt x="1151" y="10800"/>
                </a:lnTo>
                <a:lnTo>
                  <a:pt x="1151" y="13255"/>
                </a:lnTo>
                <a:lnTo>
                  <a:pt x="1183" y="10800"/>
                </a:lnTo>
                <a:lnTo>
                  <a:pt x="1220" y="13255"/>
                </a:lnTo>
                <a:lnTo>
                  <a:pt x="1251" y="13255"/>
                </a:lnTo>
                <a:lnTo>
                  <a:pt x="1289" y="10800"/>
                </a:lnTo>
                <a:lnTo>
                  <a:pt x="1289" y="8345"/>
                </a:lnTo>
                <a:lnTo>
                  <a:pt x="1320" y="10800"/>
                </a:lnTo>
                <a:lnTo>
                  <a:pt x="1320" y="13255"/>
                </a:lnTo>
                <a:lnTo>
                  <a:pt x="1352" y="13255"/>
                </a:lnTo>
                <a:lnTo>
                  <a:pt x="1352" y="10800"/>
                </a:lnTo>
                <a:lnTo>
                  <a:pt x="1489" y="10800"/>
                </a:lnTo>
                <a:lnTo>
                  <a:pt x="1521" y="8345"/>
                </a:lnTo>
                <a:lnTo>
                  <a:pt x="1558" y="10800"/>
                </a:lnTo>
                <a:lnTo>
                  <a:pt x="2034" y="10800"/>
                </a:lnTo>
                <a:lnTo>
                  <a:pt x="2065" y="8345"/>
                </a:lnTo>
                <a:lnTo>
                  <a:pt x="2102" y="10800"/>
                </a:lnTo>
                <a:lnTo>
                  <a:pt x="2340" y="10800"/>
                </a:lnTo>
                <a:lnTo>
                  <a:pt x="2371" y="13255"/>
                </a:lnTo>
                <a:lnTo>
                  <a:pt x="2403" y="10800"/>
                </a:lnTo>
                <a:lnTo>
                  <a:pt x="2440" y="10800"/>
                </a:lnTo>
                <a:lnTo>
                  <a:pt x="2472" y="8345"/>
                </a:lnTo>
                <a:lnTo>
                  <a:pt x="2509" y="10800"/>
                </a:lnTo>
                <a:lnTo>
                  <a:pt x="2641" y="10800"/>
                </a:lnTo>
                <a:lnTo>
                  <a:pt x="2678" y="13255"/>
                </a:lnTo>
                <a:lnTo>
                  <a:pt x="2709" y="10800"/>
                </a:lnTo>
                <a:lnTo>
                  <a:pt x="2878" y="10800"/>
                </a:lnTo>
                <a:lnTo>
                  <a:pt x="2916" y="13255"/>
                </a:lnTo>
                <a:lnTo>
                  <a:pt x="3016" y="13255"/>
                </a:lnTo>
                <a:lnTo>
                  <a:pt x="3047" y="10800"/>
                </a:lnTo>
                <a:lnTo>
                  <a:pt x="3085" y="13255"/>
                </a:lnTo>
                <a:lnTo>
                  <a:pt x="3085" y="10800"/>
                </a:lnTo>
                <a:lnTo>
                  <a:pt x="3116" y="10800"/>
                </a:lnTo>
                <a:lnTo>
                  <a:pt x="3154" y="13255"/>
                </a:lnTo>
                <a:lnTo>
                  <a:pt x="3185" y="10800"/>
                </a:lnTo>
                <a:lnTo>
                  <a:pt x="3354" y="10800"/>
                </a:lnTo>
                <a:lnTo>
                  <a:pt x="3391" y="13255"/>
                </a:lnTo>
                <a:lnTo>
                  <a:pt x="3423" y="13255"/>
                </a:lnTo>
                <a:lnTo>
                  <a:pt x="3454" y="10800"/>
                </a:lnTo>
                <a:lnTo>
                  <a:pt x="3492" y="13255"/>
                </a:lnTo>
                <a:lnTo>
                  <a:pt x="3492" y="10800"/>
                </a:lnTo>
                <a:lnTo>
                  <a:pt x="3523" y="13255"/>
                </a:lnTo>
                <a:lnTo>
                  <a:pt x="3560" y="13255"/>
                </a:lnTo>
                <a:lnTo>
                  <a:pt x="3592" y="10800"/>
                </a:lnTo>
                <a:lnTo>
                  <a:pt x="3623" y="10800"/>
                </a:lnTo>
                <a:lnTo>
                  <a:pt x="3660" y="13255"/>
                </a:lnTo>
                <a:lnTo>
                  <a:pt x="3692" y="10800"/>
                </a:lnTo>
                <a:lnTo>
                  <a:pt x="3798" y="10800"/>
                </a:lnTo>
                <a:lnTo>
                  <a:pt x="3798" y="8345"/>
                </a:lnTo>
                <a:lnTo>
                  <a:pt x="3798" y="10800"/>
                </a:lnTo>
                <a:lnTo>
                  <a:pt x="3829" y="10800"/>
                </a:lnTo>
                <a:lnTo>
                  <a:pt x="3861" y="13255"/>
                </a:lnTo>
                <a:lnTo>
                  <a:pt x="3861" y="10800"/>
                </a:lnTo>
                <a:lnTo>
                  <a:pt x="3898" y="10800"/>
                </a:lnTo>
                <a:lnTo>
                  <a:pt x="3930" y="13255"/>
                </a:lnTo>
                <a:lnTo>
                  <a:pt x="3967" y="10800"/>
                </a:lnTo>
                <a:lnTo>
                  <a:pt x="4136" y="10800"/>
                </a:lnTo>
                <a:lnTo>
                  <a:pt x="4167" y="8345"/>
                </a:lnTo>
                <a:lnTo>
                  <a:pt x="4205" y="10800"/>
                </a:lnTo>
                <a:lnTo>
                  <a:pt x="4205" y="13255"/>
                </a:lnTo>
                <a:lnTo>
                  <a:pt x="4236" y="10800"/>
                </a:lnTo>
                <a:lnTo>
                  <a:pt x="4712" y="10800"/>
                </a:lnTo>
                <a:lnTo>
                  <a:pt x="4743" y="8345"/>
                </a:lnTo>
                <a:lnTo>
                  <a:pt x="4781" y="10800"/>
                </a:lnTo>
                <a:lnTo>
                  <a:pt x="4812" y="8345"/>
                </a:lnTo>
                <a:lnTo>
                  <a:pt x="4849" y="10800"/>
                </a:lnTo>
                <a:lnTo>
                  <a:pt x="4912" y="10800"/>
                </a:lnTo>
                <a:lnTo>
                  <a:pt x="4949" y="8345"/>
                </a:lnTo>
                <a:lnTo>
                  <a:pt x="4981" y="10800"/>
                </a:lnTo>
                <a:lnTo>
                  <a:pt x="5694" y="10800"/>
                </a:lnTo>
                <a:lnTo>
                  <a:pt x="5732" y="13255"/>
                </a:lnTo>
                <a:lnTo>
                  <a:pt x="5794" y="13255"/>
                </a:lnTo>
                <a:lnTo>
                  <a:pt x="5832" y="10800"/>
                </a:lnTo>
                <a:lnTo>
                  <a:pt x="6001" y="10800"/>
                </a:lnTo>
                <a:lnTo>
                  <a:pt x="6032" y="13255"/>
                </a:lnTo>
                <a:lnTo>
                  <a:pt x="6070" y="13255"/>
                </a:lnTo>
                <a:lnTo>
                  <a:pt x="6070" y="10800"/>
                </a:lnTo>
                <a:lnTo>
                  <a:pt x="6101" y="10800"/>
                </a:lnTo>
                <a:lnTo>
                  <a:pt x="6138" y="8345"/>
                </a:lnTo>
                <a:lnTo>
                  <a:pt x="6138" y="10800"/>
                </a:lnTo>
                <a:lnTo>
                  <a:pt x="6170" y="13255"/>
                </a:lnTo>
                <a:lnTo>
                  <a:pt x="6201" y="10800"/>
                </a:lnTo>
                <a:lnTo>
                  <a:pt x="6201" y="13255"/>
                </a:lnTo>
                <a:lnTo>
                  <a:pt x="6238" y="10800"/>
                </a:lnTo>
                <a:lnTo>
                  <a:pt x="6238" y="8345"/>
                </a:lnTo>
                <a:lnTo>
                  <a:pt x="6270" y="10800"/>
                </a:lnTo>
                <a:lnTo>
                  <a:pt x="6270" y="13255"/>
                </a:lnTo>
                <a:lnTo>
                  <a:pt x="6307" y="10800"/>
                </a:lnTo>
                <a:lnTo>
                  <a:pt x="6307" y="13255"/>
                </a:lnTo>
                <a:lnTo>
                  <a:pt x="6339" y="13255"/>
                </a:lnTo>
                <a:lnTo>
                  <a:pt x="6339" y="10800"/>
                </a:lnTo>
                <a:lnTo>
                  <a:pt x="6370" y="13255"/>
                </a:lnTo>
                <a:lnTo>
                  <a:pt x="6407" y="10800"/>
                </a:lnTo>
                <a:lnTo>
                  <a:pt x="6407" y="8345"/>
                </a:lnTo>
                <a:lnTo>
                  <a:pt x="6407" y="10800"/>
                </a:lnTo>
                <a:lnTo>
                  <a:pt x="6576" y="10800"/>
                </a:lnTo>
                <a:lnTo>
                  <a:pt x="6576" y="13255"/>
                </a:lnTo>
                <a:lnTo>
                  <a:pt x="6608" y="10800"/>
                </a:lnTo>
                <a:lnTo>
                  <a:pt x="6645" y="10800"/>
                </a:lnTo>
                <a:lnTo>
                  <a:pt x="6676" y="8345"/>
                </a:lnTo>
                <a:lnTo>
                  <a:pt x="6676" y="10800"/>
                </a:lnTo>
                <a:lnTo>
                  <a:pt x="6783" y="10800"/>
                </a:lnTo>
                <a:lnTo>
                  <a:pt x="6814" y="13255"/>
                </a:lnTo>
                <a:lnTo>
                  <a:pt x="6845" y="10800"/>
                </a:lnTo>
                <a:lnTo>
                  <a:pt x="6952" y="10800"/>
                </a:lnTo>
                <a:lnTo>
                  <a:pt x="6983" y="8345"/>
                </a:lnTo>
                <a:lnTo>
                  <a:pt x="7014" y="8345"/>
                </a:lnTo>
                <a:lnTo>
                  <a:pt x="7052" y="10800"/>
                </a:lnTo>
                <a:lnTo>
                  <a:pt x="7083" y="10800"/>
                </a:lnTo>
                <a:lnTo>
                  <a:pt x="7121" y="13255"/>
                </a:lnTo>
                <a:lnTo>
                  <a:pt x="7121" y="10800"/>
                </a:lnTo>
                <a:lnTo>
                  <a:pt x="7152" y="13255"/>
                </a:lnTo>
                <a:lnTo>
                  <a:pt x="7190" y="13255"/>
                </a:lnTo>
                <a:lnTo>
                  <a:pt x="7221" y="10800"/>
                </a:lnTo>
                <a:lnTo>
                  <a:pt x="7221" y="13255"/>
                </a:lnTo>
                <a:lnTo>
                  <a:pt x="7290" y="13255"/>
                </a:lnTo>
                <a:lnTo>
                  <a:pt x="7321" y="16200"/>
                </a:lnTo>
                <a:lnTo>
                  <a:pt x="7321" y="13255"/>
                </a:lnTo>
                <a:lnTo>
                  <a:pt x="7359" y="13255"/>
                </a:lnTo>
                <a:lnTo>
                  <a:pt x="7359" y="18655"/>
                </a:lnTo>
                <a:lnTo>
                  <a:pt x="7390" y="16200"/>
                </a:lnTo>
                <a:lnTo>
                  <a:pt x="7390" y="13255"/>
                </a:lnTo>
                <a:lnTo>
                  <a:pt x="7427" y="10800"/>
                </a:lnTo>
                <a:lnTo>
                  <a:pt x="7490" y="10800"/>
                </a:lnTo>
                <a:lnTo>
                  <a:pt x="7490" y="16200"/>
                </a:lnTo>
                <a:lnTo>
                  <a:pt x="7527" y="13255"/>
                </a:lnTo>
                <a:lnTo>
                  <a:pt x="7596" y="13255"/>
                </a:lnTo>
                <a:lnTo>
                  <a:pt x="7628" y="10800"/>
                </a:lnTo>
                <a:lnTo>
                  <a:pt x="7659" y="13255"/>
                </a:lnTo>
                <a:lnTo>
                  <a:pt x="7765" y="13255"/>
                </a:lnTo>
                <a:lnTo>
                  <a:pt x="7765" y="10800"/>
                </a:lnTo>
                <a:lnTo>
                  <a:pt x="7797" y="13255"/>
                </a:lnTo>
                <a:lnTo>
                  <a:pt x="7834" y="10800"/>
                </a:lnTo>
                <a:lnTo>
                  <a:pt x="7897" y="10800"/>
                </a:lnTo>
                <a:lnTo>
                  <a:pt x="7934" y="13255"/>
                </a:lnTo>
                <a:lnTo>
                  <a:pt x="7965" y="13255"/>
                </a:lnTo>
                <a:lnTo>
                  <a:pt x="8003" y="10800"/>
                </a:lnTo>
                <a:lnTo>
                  <a:pt x="8034" y="16200"/>
                </a:lnTo>
                <a:lnTo>
                  <a:pt x="8066" y="16200"/>
                </a:lnTo>
                <a:lnTo>
                  <a:pt x="8066" y="13255"/>
                </a:lnTo>
                <a:lnTo>
                  <a:pt x="8103" y="10800"/>
                </a:lnTo>
                <a:lnTo>
                  <a:pt x="8103" y="13255"/>
                </a:lnTo>
                <a:lnTo>
                  <a:pt x="8134" y="16200"/>
                </a:lnTo>
                <a:lnTo>
                  <a:pt x="8134" y="10800"/>
                </a:lnTo>
                <a:lnTo>
                  <a:pt x="8172" y="10800"/>
                </a:lnTo>
                <a:lnTo>
                  <a:pt x="8203" y="13255"/>
                </a:lnTo>
                <a:lnTo>
                  <a:pt x="8203" y="16200"/>
                </a:lnTo>
                <a:lnTo>
                  <a:pt x="8203" y="13255"/>
                </a:lnTo>
                <a:lnTo>
                  <a:pt x="8272" y="13255"/>
                </a:lnTo>
                <a:lnTo>
                  <a:pt x="8303" y="10800"/>
                </a:lnTo>
                <a:lnTo>
                  <a:pt x="8341" y="10800"/>
                </a:lnTo>
                <a:lnTo>
                  <a:pt x="8341" y="13255"/>
                </a:lnTo>
                <a:lnTo>
                  <a:pt x="8372" y="16200"/>
                </a:lnTo>
                <a:lnTo>
                  <a:pt x="8410" y="13255"/>
                </a:lnTo>
                <a:lnTo>
                  <a:pt x="8410" y="16200"/>
                </a:lnTo>
                <a:lnTo>
                  <a:pt x="8441" y="13255"/>
                </a:lnTo>
                <a:lnTo>
                  <a:pt x="8479" y="13255"/>
                </a:lnTo>
                <a:lnTo>
                  <a:pt x="8510" y="16200"/>
                </a:lnTo>
                <a:lnTo>
                  <a:pt x="8541" y="18655"/>
                </a:lnTo>
                <a:lnTo>
                  <a:pt x="8541" y="8345"/>
                </a:lnTo>
                <a:lnTo>
                  <a:pt x="8579" y="10800"/>
                </a:lnTo>
                <a:lnTo>
                  <a:pt x="8579" y="13255"/>
                </a:lnTo>
                <a:lnTo>
                  <a:pt x="8579" y="10800"/>
                </a:lnTo>
                <a:lnTo>
                  <a:pt x="8648" y="10800"/>
                </a:lnTo>
                <a:lnTo>
                  <a:pt x="8679" y="13255"/>
                </a:lnTo>
                <a:lnTo>
                  <a:pt x="8710" y="13255"/>
                </a:lnTo>
                <a:lnTo>
                  <a:pt x="8748" y="10800"/>
                </a:lnTo>
                <a:lnTo>
                  <a:pt x="8848" y="10800"/>
                </a:lnTo>
                <a:lnTo>
                  <a:pt x="8885" y="13255"/>
                </a:lnTo>
                <a:lnTo>
                  <a:pt x="8885" y="10800"/>
                </a:lnTo>
                <a:lnTo>
                  <a:pt x="8917" y="10800"/>
                </a:lnTo>
                <a:lnTo>
                  <a:pt x="8917" y="13255"/>
                </a:lnTo>
                <a:lnTo>
                  <a:pt x="8948" y="10800"/>
                </a:lnTo>
                <a:lnTo>
                  <a:pt x="8985" y="13255"/>
                </a:lnTo>
                <a:lnTo>
                  <a:pt x="9054" y="13255"/>
                </a:lnTo>
                <a:lnTo>
                  <a:pt x="9054" y="10800"/>
                </a:lnTo>
                <a:lnTo>
                  <a:pt x="9154" y="10800"/>
                </a:lnTo>
                <a:lnTo>
                  <a:pt x="9186" y="8345"/>
                </a:lnTo>
                <a:lnTo>
                  <a:pt x="9223" y="10800"/>
                </a:lnTo>
                <a:lnTo>
                  <a:pt x="9223" y="13255"/>
                </a:lnTo>
                <a:lnTo>
                  <a:pt x="9254" y="13255"/>
                </a:lnTo>
                <a:lnTo>
                  <a:pt x="9292" y="10800"/>
                </a:lnTo>
                <a:lnTo>
                  <a:pt x="9355" y="10800"/>
                </a:lnTo>
                <a:lnTo>
                  <a:pt x="9392" y="13255"/>
                </a:lnTo>
                <a:lnTo>
                  <a:pt x="9423" y="13255"/>
                </a:lnTo>
                <a:lnTo>
                  <a:pt x="9423" y="10800"/>
                </a:lnTo>
                <a:lnTo>
                  <a:pt x="9461" y="13255"/>
                </a:lnTo>
                <a:lnTo>
                  <a:pt x="9492" y="16200"/>
                </a:lnTo>
                <a:lnTo>
                  <a:pt x="9561" y="10800"/>
                </a:lnTo>
                <a:lnTo>
                  <a:pt x="9592" y="13255"/>
                </a:lnTo>
                <a:lnTo>
                  <a:pt x="9630" y="10800"/>
                </a:lnTo>
                <a:lnTo>
                  <a:pt x="9661" y="10800"/>
                </a:lnTo>
                <a:lnTo>
                  <a:pt x="9661" y="8345"/>
                </a:lnTo>
                <a:lnTo>
                  <a:pt x="9699" y="8345"/>
                </a:lnTo>
                <a:lnTo>
                  <a:pt x="9699" y="13255"/>
                </a:lnTo>
                <a:lnTo>
                  <a:pt x="9730" y="13255"/>
                </a:lnTo>
                <a:lnTo>
                  <a:pt x="9730" y="10800"/>
                </a:lnTo>
                <a:lnTo>
                  <a:pt x="9761" y="13255"/>
                </a:lnTo>
                <a:lnTo>
                  <a:pt x="9761" y="16200"/>
                </a:lnTo>
                <a:lnTo>
                  <a:pt x="9799" y="16200"/>
                </a:lnTo>
                <a:lnTo>
                  <a:pt x="9799" y="10800"/>
                </a:lnTo>
                <a:lnTo>
                  <a:pt x="9830" y="8345"/>
                </a:lnTo>
                <a:lnTo>
                  <a:pt x="9830" y="16200"/>
                </a:lnTo>
                <a:lnTo>
                  <a:pt x="9868" y="16200"/>
                </a:lnTo>
                <a:lnTo>
                  <a:pt x="9899" y="13255"/>
                </a:lnTo>
                <a:lnTo>
                  <a:pt x="9937" y="13255"/>
                </a:lnTo>
                <a:lnTo>
                  <a:pt x="9937" y="16200"/>
                </a:lnTo>
                <a:lnTo>
                  <a:pt x="9968" y="16200"/>
                </a:lnTo>
                <a:lnTo>
                  <a:pt x="9968" y="10800"/>
                </a:lnTo>
                <a:lnTo>
                  <a:pt x="9999" y="10800"/>
                </a:lnTo>
                <a:lnTo>
                  <a:pt x="9999" y="13255"/>
                </a:lnTo>
                <a:lnTo>
                  <a:pt x="10037" y="16200"/>
                </a:lnTo>
                <a:lnTo>
                  <a:pt x="10037" y="13255"/>
                </a:lnTo>
                <a:lnTo>
                  <a:pt x="10068" y="13255"/>
                </a:lnTo>
                <a:lnTo>
                  <a:pt x="10068" y="10800"/>
                </a:lnTo>
                <a:lnTo>
                  <a:pt x="10105" y="10800"/>
                </a:lnTo>
                <a:lnTo>
                  <a:pt x="10137" y="8345"/>
                </a:lnTo>
                <a:lnTo>
                  <a:pt x="10174" y="10800"/>
                </a:lnTo>
                <a:lnTo>
                  <a:pt x="10206" y="10800"/>
                </a:lnTo>
                <a:lnTo>
                  <a:pt x="10206" y="8345"/>
                </a:lnTo>
                <a:lnTo>
                  <a:pt x="10237" y="10800"/>
                </a:lnTo>
                <a:lnTo>
                  <a:pt x="10237" y="13255"/>
                </a:lnTo>
                <a:lnTo>
                  <a:pt x="10274" y="10800"/>
                </a:lnTo>
                <a:lnTo>
                  <a:pt x="10306" y="13255"/>
                </a:lnTo>
                <a:lnTo>
                  <a:pt x="10375" y="13255"/>
                </a:lnTo>
                <a:lnTo>
                  <a:pt x="10406" y="10800"/>
                </a:lnTo>
                <a:lnTo>
                  <a:pt x="10443" y="10800"/>
                </a:lnTo>
                <a:lnTo>
                  <a:pt x="10443" y="13255"/>
                </a:lnTo>
                <a:lnTo>
                  <a:pt x="10475" y="13255"/>
                </a:lnTo>
                <a:lnTo>
                  <a:pt x="10475" y="8345"/>
                </a:lnTo>
                <a:lnTo>
                  <a:pt x="10512" y="5400"/>
                </a:lnTo>
                <a:lnTo>
                  <a:pt x="10543" y="8345"/>
                </a:lnTo>
                <a:lnTo>
                  <a:pt x="10581" y="10800"/>
                </a:lnTo>
                <a:lnTo>
                  <a:pt x="10612" y="10800"/>
                </a:lnTo>
                <a:lnTo>
                  <a:pt x="10644" y="8345"/>
                </a:lnTo>
                <a:lnTo>
                  <a:pt x="10681" y="8345"/>
                </a:lnTo>
                <a:lnTo>
                  <a:pt x="10681" y="10800"/>
                </a:lnTo>
                <a:lnTo>
                  <a:pt x="10712" y="10800"/>
                </a:lnTo>
                <a:lnTo>
                  <a:pt x="10712" y="8345"/>
                </a:lnTo>
                <a:lnTo>
                  <a:pt x="10750" y="10800"/>
                </a:lnTo>
                <a:lnTo>
                  <a:pt x="10850" y="10800"/>
                </a:lnTo>
                <a:lnTo>
                  <a:pt x="10881" y="8345"/>
                </a:lnTo>
                <a:lnTo>
                  <a:pt x="10919" y="8345"/>
                </a:lnTo>
                <a:lnTo>
                  <a:pt x="10919" y="10800"/>
                </a:lnTo>
                <a:lnTo>
                  <a:pt x="10950" y="13255"/>
                </a:lnTo>
                <a:lnTo>
                  <a:pt x="10988" y="10800"/>
                </a:lnTo>
                <a:lnTo>
                  <a:pt x="11019" y="8345"/>
                </a:lnTo>
                <a:lnTo>
                  <a:pt x="11050" y="8345"/>
                </a:lnTo>
                <a:lnTo>
                  <a:pt x="11088" y="10800"/>
                </a:lnTo>
                <a:lnTo>
                  <a:pt x="11119" y="10800"/>
                </a:lnTo>
                <a:lnTo>
                  <a:pt x="11157" y="8345"/>
                </a:lnTo>
                <a:lnTo>
                  <a:pt x="11188" y="10800"/>
                </a:lnTo>
                <a:lnTo>
                  <a:pt x="11257" y="10800"/>
                </a:lnTo>
                <a:lnTo>
                  <a:pt x="11288" y="8345"/>
                </a:lnTo>
                <a:lnTo>
                  <a:pt x="11326" y="8345"/>
                </a:lnTo>
                <a:lnTo>
                  <a:pt x="11326" y="10800"/>
                </a:lnTo>
                <a:lnTo>
                  <a:pt x="11357" y="10800"/>
                </a:lnTo>
                <a:lnTo>
                  <a:pt x="11394" y="13255"/>
                </a:lnTo>
                <a:lnTo>
                  <a:pt x="11457" y="13255"/>
                </a:lnTo>
                <a:lnTo>
                  <a:pt x="11495" y="16200"/>
                </a:lnTo>
                <a:lnTo>
                  <a:pt x="11495" y="13255"/>
                </a:lnTo>
                <a:lnTo>
                  <a:pt x="11526" y="16200"/>
                </a:lnTo>
                <a:lnTo>
                  <a:pt x="11563" y="13255"/>
                </a:lnTo>
                <a:lnTo>
                  <a:pt x="11563" y="10800"/>
                </a:lnTo>
                <a:lnTo>
                  <a:pt x="11632" y="10800"/>
                </a:lnTo>
                <a:lnTo>
                  <a:pt x="11632" y="8345"/>
                </a:lnTo>
                <a:lnTo>
                  <a:pt x="11663" y="8345"/>
                </a:lnTo>
                <a:lnTo>
                  <a:pt x="11695" y="10800"/>
                </a:lnTo>
                <a:lnTo>
                  <a:pt x="11732" y="10800"/>
                </a:lnTo>
                <a:lnTo>
                  <a:pt x="11732" y="8345"/>
                </a:lnTo>
                <a:lnTo>
                  <a:pt x="11764" y="8345"/>
                </a:lnTo>
                <a:lnTo>
                  <a:pt x="11764" y="10800"/>
                </a:lnTo>
                <a:lnTo>
                  <a:pt x="11801" y="13255"/>
                </a:lnTo>
                <a:lnTo>
                  <a:pt x="11832" y="10800"/>
                </a:lnTo>
                <a:lnTo>
                  <a:pt x="11870" y="8345"/>
                </a:lnTo>
                <a:lnTo>
                  <a:pt x="11870" y="10800"/>
                </a:lnTo>
                <a:lnTo>
                  <a:pt x="11901" y="10800"/>
                </a:lnTo>
                <a:lnTo>
                  <a:pt x="11933" y="13255"/>
                </a:lnTo>
                <a:lnTo>
                  <a:pt x="11970" y="13255"/>
                </a:lnTo>
                <a:lnTo>
                  <a:pt x="11970" y="10800"/>
                </a:lnTo>
                <a:lnTo>
                  <a:pt x="12001" y="8345"/>
                </a:lnTo>
                <a:lnTo>
                  <a:pt x="12039" y="8345"/>
                </a:lnTo>
                <a:lnTo>
                  <a:pt x="12039" y="13255"/>
                </a:lnTo>
                <a:lnTo>
                  <a:pt x="12070" y="10800"/>
                </a:lnTo>
                <a:lnTo>
                  <a:pt x="12139" y="10800"/>
                </a:lnTo>
                <a:lnTo>
                  <a:pt x="12139" y="8345"/>
                </a:lnTo>
                <a:lnTo>
                  <a:pt x="12170" y="10800"/>
                </a:lnTo>
                <a:lnTo>
                  <a:pt x="12208" y="13255"/>
                </a:lnTo>
                <a:lnTo>
                  <a:pt x="12239" y="10800"/>
                </a:lnTo>
                <a:lnTo>
                  <a:pt x="12277" y="8345"/>
                </a:lnTo>
                <a:lnTo>
                  <a:pt x="12277" y="10800"/>
                </a:lnTo>
                <a:lnTo>
                  <a:pt x="12339" y="10800"/>
                </a:lnTo>
                <a:lnTo>
                  <a:pt x="12377" y="8345"/>
                </a:lnTo>
                <a:lnTo>
                  <a:pt x="12408" y="10800"/>
                </a:lnTo>
                <a:lnTo>
                  <a:pt x="12577" y="10800"/>
                </a:lnTo>
                <a:lnTo>
                  <a:pt x="12577" y="8345"/>
                </a:lnTo>
                <a:lnTo>
                  <a:pt x="12615" y="10800"/>
                </a:lnTo>
                <a:lnTo>
                  <a:pt x="12683" y="10800"/>
                </a:lnTo>
                <a:lnTo>
                  <a:pt x="12683" y="8345"/>
                </a:lnTo>
                <a:lnTo>
                  <a:pt x="12715" y="10800"/>
                </a:lnTo>
                <a:lnTo>
                  <a:pt x="12746" y="10800"/>
                </a:lnTo>
                <a:lnTo>
                  <a:pt x="12784" y="13255"/>
                </a:lnTo>
                <a:lnTo>
                  <a:pt x="12784" y="10800"/>
                </a:lnTo>
                <a:lnTo>
                  <a:pt x="12884" y="10800"/>
                </a:lnTo>
                <a:lnTo>
                  <a:pt x="12921" y="13255"/>
                </a:lnTo>
                <a:lnTo>
                  <a:pt x="12921" y="10800"/>
                </a:lnTo>
                <a:lnTo>
                  <a:pt x="13021" y="10800"/>
                </a:lnTo>
                <a:lnTo>
                  <a:pt x="13021" y="8345"/>
                </a:lnTo>
                <a:lnTo>
                  <a:pt x="13053" y="2945"/>
                </a:lnTo>
                <a:lnTo>
                  <a:pt x="13053" y="8345"/>
                </a:lnTo>
                <a:lnTo>
                  <a:pt x="13090" y="5400"/>
                </a:lnTo>
                <a:lnTo>
                  <a:pt x="13190" y="5400"/>
                </a:lnTo>
                <a:lnTo>
                  <a:pt x="13190" y="8345"/>
                </a:lnTo>
                <a:lnTo>
                  <a:pt x="13222" y="8345"/>
                </a:lnTo>
                <a:lnTo>
                  <a:pt x="13259" y="5400"/>
                </a:lnTo>
                <a:lnTo>
                  <a:pt x="13290" y="8345"/>
                </a:lnTo>
                <a:lnTo>
                  <a:pt x="13328" y="8345"/>
                </a:lnTo>
                <a:lnTo>
                  <a:pt x="13328" y="5400"/>
                </a:lnTo>
                <a:lnTo>
                  <a:pt x="13359" y="8345"/>
                </a:lnTo>
                <a:lnTo>
                  <a:pt x="13428" y="8345"/>
                </a:lnTo>
                <a:lnTo>
                  <a:pt x="13428" y="10800"/>
                </a:lnTo>
                <a:lnTo>
                  <a:pt x="13459" y="10800"/>
                </a:lnTo>
                <a:lnTo>
                  <a:pt x="13497" y="13255"/>
                </a:lnTo>
                <a:lnTo>
                  <a:pt x="13528" y="10800"/>
                </a:lnTo>
                <a:lnTo>
                  <a:pt x="13559" y="10800"/>
                </a:lnTo>
                <a:lnTo>
                  <a:pt x="13559" y="13255"/>
                </a:lnTo>
                <a:lnTo>
                  <a:pt x="13597" y="10800"/>
                </a:lnTo>
                <a:lnTo>
                  <a:pt x="13628" y="10800"/>
                </a:lnTo>
                <a:lnTo>
                  <a:pt x="13628" y="13255"/>
                </a:lnTo>
                <a:lnTo>
                  <a:pt x="13697" y="13255"/>
                </a:lnTo>
                <a:lnTo>
                  <a:pt x="13697" y="10800"/>
                </a:lnTo>
                <a:lnTo>
                  <a:pt x="13766" y="10800"/>
                </a:lnTo>
                <a:lnTo>
                  <a:pt x="13797" y="13255"/>
                </a:lnTo>
                <a:lnTo>
                  <a:pt x="13835" y="13255"/>
                </a:lnTo>
                <a:lnTo>
                  <a:pt x="13866" y="16200"/>
                </a:lnTo>
                <a:lnTo>
                  <a:pt x="13866" y="21600"/>
                </a:lnTo>
                <a:lnTo>
                  <a:pt x="13904" y="16200"/>
                </a:lnTo>
                <a:lnTo>
                  <a:pt x="13904" y="13255"/>
                </a:lnTo>
                <a:lnTo>
                  <a:pt x="13935" y="10800"/>
                </a:lnTo>
                <a:lnTo>
                  <a:pt x="13935" y="13255"/>
                </a:lnTo>
                <a:lnTo>
                  <a:pt x="13972" y="13255"/>
                </a:lnTo>
                <a:lnTo>
                  <a:pt x="13972" y="10800"/>
                </a:lnTo>
                <a:lnTo>
                  <a:pt x="14004" y="13255"/>
                </a:lnTo>
                <a:lnTo>
                  <a:pt x="14310" y="13255"/>
                </a:lnTo>
                <a:lnTo>
                  <a:pt x="14342" y="10800"/>
                </a:lnTo>
                <a:lnTo>
                  <a:pt x="14342" y="13255"/>
                </a:lnTo>
                <a:lnTo>
                  <a:pt x="14379" y="10800"/>
                </a:lnTo>
                <a:lnTo>
                  <a:pt x="14410" y="13255"/>
                </a:lnTo>
                <a:lnTo>
                  <a:pt x="14442" y="13255"/>
                </a:lnTo>
                <a:lnTo>
                  <a:pt x="14479" y="10800"/>
                </a:lnTo>
                <a:lnTo>
                  <a:pt x="14479" y="13255"/>
                </a:lnTo>
                <a:lnTo>
                  <a:pt x="14548" y="13255"/>
                </a:lnTo>
                <a:lnTo>
                  <a:pt x="14548" y="10800"/>
                </a:lnTo>
                <a:lnTo>
                  <a:pt x="14579" y="13255"/>
                </a:lnTo>
                <a:lnTo>
                  <a:pt x="14579" y="10800"/>
                </a:lnTo>
                <a:lnTo>
                  <a:pt x="14617" y="10800"/>
                </a:lnTo>
                <a:lnTo>
                  <a:pt x="14617" y="13255"/>
                </a:lnTo>
                <a:lnTo>
                  <a:pt x="14679" y="13255"/>
                </a:lnTo>
                <a:lnTo>
                  <a:pt x="14717" y="10800"/>
                </a:lnTo>
                <a:lnTo>
                  <a:pt x="14786" y="10800"/>
                </a:lnTo>
                <a:lnTo>
                  <a:pt x="14817" y="16200"/>
                </a:lnTo>
                <a:lnTo>
                  <a:pt x="14817" y="18655"/>
                </a:lnTo>
                <a:lnTo>
                  <a:pt x="14817" y="8345"/>
                </a:lnTo>
                <a:lnTo>
                  <a:pt x="14848" y="5400"/>
                </a:lnTo>
                <a:lnTo>
                  <a:pt x="14848" y="8345"/>
                </a:lnTo>
                <a:lnTo>
                  <a:pt x="14886" y="10800"/>
                </a:lnTo>
                <a:lnTo>
                  <a:pt x="14917" y="10800"/>
                </a:lnTo>
                <a:lnTo>
                  <a:pt x="14955" y="13255"/>
                </a:lnTo>
                <a:lnTo>
                  <a:pt x="14955" y="10800"/>
                </a:lnTo>
                <a:lnTo>
                  <a:pt x="14986" y="8345"/>
                </a:lnTo>
                <a:lnTo>
                  <a:pt x="14986" y="13255"/>
                </a:lnTo>
                <a:lnTo>
                  <a:pt x="15055" y="13255"/>
                </a:lnTo>
                <a:lnTo>
                  <a:pt x="15086" y="16200"/>
                </a:lnTo>
                <a:lnTo>
                  <a:pt x="15124" y="13255"/>
                </a:lnTo>
                <a:lnTo>
                  <a:pt x="15124" y="10800"/>
                </a:lnTo>
                <a:lnTo>
                  <a:pt x="15155" y="8345"/>
                </a:lnTo>
                <a:lnTo>
                  <a:pt x="15193" y="10800"/>
                </a:lnTo>
                <a:lnTo>
                  <a:pt x="15255" y="10800"/>
                </a:lnTo>
                <a:lnTo>
                  <a:pt x="15255" y="13255"/>
                </a:lnTo>
                <a:lnTo>
                  <a:pt x="15293" y="13255"/>
                </a:lnTo>
                <a:lnTo>
                  <a:pt x="15324" y="10800"/>
                </a:lnTo>
                <a:lnTo>
                  <a:pt x="15393" y="10800"/>
                </a:lnTo>
                <a:lnTo>
                  <a:pt x="15430" y="13255"/>
                </a:lnTo>
                <a:lnTo>
                  <a:pt x="15462" y="16200"/>
                </a:lnTo>
                <a:lnTo>
                  <a:pt x="15493" y="18655"/>
                </a:lnTo>
                <a:lnTo>
                  <a:pt x="15530" y="13255"/>
                </a:lnTo>
                <a:lnTo>
                  <a:pt x="15530" y="10800"/>
                </a:lnTo>
                <a:lnTo>
                  <a:pt x="15562" y="10800"/>
                </a:lnTo>
                <a:lnTo>
                  <a:pt x="15562" y="13255"/>
                </a:lnTo>
                <a:lnTo>
                  <a:pt x="15599" y="13255"/>
                </a:lnTo>
                <a:lnTo>
                  <a:pt x="15631" y="16200"/>
                </a:lnTo>
                <a:lnTo>
                  <a:pt x="15631" y="13255"/>
                </a:lnTo>
                <a:lnTo>
                  <a:pt x="15668" y="10800"/>
                </a:lnTo>
                <a:lnTo>
                  <a:pt x="15699" y="13255"/>
                </a:lnTo>
                <a:lnTo>
                  <a:pt x="15768" y="13255"/>
                </a:lnTo>
                <a:lnTo>
                  <a:pt x="15768" y="10800"/>
                </a:lnTo>
                <a:lnTo>
                  <a:pt x="15837" y="10800"/>
                </a:lnTo>
                <a:lnTo>
                  <a:pt x="15868" y="8345"/>
                </a:lnTo>
                <a:lnTo>
                  <a:pt x="15900" y="10800"/>
                </a:lnTo>
                <a:lnTo>
                  <a:pt x="15900" y="13255"/>
                </a:lnTo>
                <a:lnTo>
                  <a:pt x="15968" y="13255"/>
                </a:lnTo>
                <a:lnTo>
                  <a:pt x="15968" y="16200"/>
                </a:lnTo>
                <a:lnTo>
                  <a:pt x="15968" y="13255"/>
                </a:lnTo>
                <a:lnTo>
                  <a:pt x="16006" y="10800"/>
                </a:lnTo>
                <a:lnTo>
                  <a:pt x="16006" y="13255"/>
                </a:lnTo>
                <a:lnTo>
                  <a:pt x="16037" y="16200"/>
                </a:lnTo>
                <a:lnTo>
                  <a:pt x="16037" y="8345"/>
                </a:lnTo>
                <a:lnTo>
                  <a:pt x="16075" y="8345"/>
                </a:lnTo>
                <a:lnTo>
                  <a:pt x="16106" y="10800"/>
                </a:lnTo>
                <a:lnTo>
                  <a:pt x="16106" y="13255"/>
                </a:lnTo>
                <a:lnTo>
                  <a:pt x="16137" y="10800"/>
                </a:lnTo>
                <a:lnTo>
                  <a:pt x="16175" y="10800"/>
                </a:lnTo>
                <a:lnTo>
                  <a:pt x="16175" y="13255"/>
                </a:lnTo>
                <a:lnTo>
                  <a:pt x="16206" y="10800"/>
                </a:lnTo>
                <a:lnTo>
                  <a:pt x="16206" y="8345"/>
                </a:lnTo>
                <a:lnTo>
                  <a:pt x="16244" y="8345"/>
                </a:lnTo>
                <a:lnTo>
                  <a:pt x="16275" y="10800"/>
                </a:lnTo>
                <a:lnTo>
                  <a:pt x="16275" y="13255"/>
                </a:lnTo>
                <a:lnTo>
                  <a:pt x="16482" y="13255"/>
                </a:lnTo>
                <a:lnTo>
                  <a:pt x="16482" y="10800"/>
                </a:lnTo>
                <a:lnTo>
                  <a:pt x="16482" y="13255"/>
                </a:lnTo>
                <a:lnTo>
                  <a:pt x="16544" y="13255"/>
                </a:lnTo>
                <a:lnTo>
                  <a:pt x="16582" y="10800"/>
                </a:lnTo>
                <a:lnTo>
                  <a:pt x="16613" y="10800"/>
                </a:lnTo>
                <a:lnTo>
                  <a:pt x="16651" y="13255"/>
                </a:lnTo>
                <a:lnTo>
                  <a:pt x="16682" y="13255"/>
                </a:lnTo>
                <a:lnTo>
                  <a:pt x="16682" y="10800"/>
                </a:lnTo>
                <a:lnTo>
                  <a:pt x="16751" y="10800"/>
                </a:lnTo>
                <a:lnTo>
                  <a:pt x="16751" y="13255"/>
                </a:lnTo>
                <a:lnTo>
                  <a:pt x="16782" y="10800"/>
                </a:lnTo>
                <a:lnTo>
                  <a:pt x="16819" y="8345"/>
                </a:lnTo>
                <a:lnTo>
                  <a:pt x="16819" y="10800"/>
                </a:lnTo>
                <a:lnTo>
                  <a:pt x="16888" y="10800"/>
                </a:lnTo>
                <a:lnTo>
                  <a:pt x="16888" y="8345"/>
                </a:lnTo>
                <a:lnTo>
                  <a:pt x="16920" y="8345"/>
                </a:lnTo>
                <a:lnTo>
                  <a:pt x="16920" y="13255"/>
                </a:lnTo>
                <a:lnTo>
                  <a:pt x="16951" y="10800"/>
                </a:lnTo>
                <a:lnTo>
                  <a:pt x="16951" y="8345"/>
                </a:lnTo>
                <a:lnTo>
                  <a:pt x="16988" y="8345"/>
                </a:lnTo>
                <a:lnTo>
                  <a:pt x="16988" y="10800"/>
                </a:lnTo>
                <a:lnTo>
                  <a:pt x="17057" y="10800"/>
                </a:lnTo>
                <a:lnTo>
                  <a:pt x="17057" y="13255"/>
                </a:lnTo>
                <a:lnTo>
                  <a:pt x="17126" y="13255"/>
                </a:lnTo>
                <a:lnTo>
                  <a:pt x="17126" y="10800"/>
                </a:lnTo>
                <a:lnTo>
                  <a:pt x="17157" y="8345"/>
                </a:lnTo>
                <a:lnTo>
                  <a:pt x="17189" y="8345"/>
                </a:lnTo>
                <a:lnTo>
                  <a:pt x="17189" y="10800"/>
                </a:lnTo>
                <a:lnTo>
                  <a:pt x="17226" y="10800"/>
                </a:lnTo>
                <a:lnTo>
                  <a:pt x="17226" y="8345"/>
                </a:lnTo>
                <a:lnTo>
                  <a:pt x="17295" y="8345"/>
                </a:lnTo>
                <a:lnTo>
                  <a:pt x="17295" y="10800"/>
                </a:lnTo>
                <a:lnTo>
                  <a:pt x="17326" y="10800"/>
                </a:lnTo>
                <a:lnTo>
                  <a:pt x="17326" y="5400"/>
                </a:lnTo>
                <a:lnTo>
                  <a:pt x="17364" y="8345"/>
                </a:lnTo>
                <a:lnTo>
                  <a:pt x="17364" y="10800"/>
                </a:lnTo>
                <a:lnTo>
                  <a:pt x="17395" y="10800"/>
                </a:lnTo>
                <a:lnTo>
                  <a:pt x="17395" y="8345"/>
                </a:lnTo>
                <a:lnTo>
                  <a:pt x="17395" y="16200"/>
                </a:lnTo>
                <a:lnTo>
                  <a:pt x="17426" y="21600"/>
                </a:lnTo>
                <a:lnTo>
                  <a:pt x="17426" y="8345"/>
                </a:lnTo>
                <a:lnTo>
                  <a:pt x="17464" y="2945"/>
                </a:lnTo>
                <a:lnTo>
                  <a:pt x="17464" y="0"/>
                </a:lnTo>
                <a:lnTo>
                  <a:pt x="17495" y="5400"/>
                </a:lnTo>
                <a:lnTo>
                  <a:pt x="17495" y="10800"/>
                </a:lnTo>
                <a:lnTo>
                  <a:pt x="17533" y="10800"/>
                </a:lnTo>
                <a:lnTo>
                  <a:pt x="17533" y="8345"/>
                </a:lnTo>
                <a:lnTo>
                  <a:pt x="17564" y="10800"/>
                </a:lnTo>
                <a:lnTo>
                  <a:pt x="17564" y="13255"/>
                </a:lnTo>
                <a:lnTo>
                  <a:pt x="17595" y="16200"/>
                </a:lnTo>
                <a:lnTo>
                  <a:pt x="17595" y="13255"/>
                </a:lnTo>
                <a:lnTo>
                  <a:pt x="17633" y="16200"/>
                </a:lnTo>
                <a:lnTo>
                  <a:pt x="17633" y="18655"/>
                </a:lnTo>
                <a:lnTo>
                  <a:pt x="17664" y="16200"/>
                </a:lnTo>
                <a:lnTo>
                  <a:pt x="17664" y="8345"/>
                </a:lnTo>
                <a:lnTo>
                  <a:pt x="17702" y="2945"/>
                </a:lnTo>
                <a:lnTo>
                  <a:pt x="17702" y="8345"/>
                </a:lnTo>
                <a:lnTo>
                  <a:pt x="17733" y="8345"/>
                </a:lnTo>
                <a:lnTo>
                  <a:pt x="17771" y="10800"/>
                </a:lnTo>
                <a:lnTo>
                  <a:pt x="17771" y="16200"/>
                </a:lnTo>
                <a:lnTo>
                  <a:pt x="17802" y="16200"/>
                </a:lnTo>
                <a:lnTo>
                  <a:pt x="17833" y="13255"/>
                </a:lnTo>
                <a:lnTo>
                  <a:pt x="17871" y="13255"/>
                </a:lnTo>
                <a:lnTo>
                  <a:pt x="17871" y="16200"/>
                </a:lnTo>
                <a:lnTo>
                  <a:pt x="17902" y="13255"/>
                </a:lnTo>
                <a:lnTo>
                  <a:pt x="17902" y="10800"/>
                </a:lnTo>
                <a:lnTo>
                  <a:pt x="17940" y="13255"/>
                </a:lnTo>
                <a:lnTo>
                  <a:pt x="17971" y="16200"/>
                </a:lnTo>
                <a:lnTo>
                  <a:pt x="17971" y="8345"/>
                </a:lnTo>
                <a:lnTo>
                  <a:pt x="18071" y="8345"/>
                </a:lnTo>
                <a:lnTo>
                  <a:pt x="18108" y="10800"/>
                </a:lnTo>
                <a:lnTo>
                  <a:pt x="18108" y="8345"/>
                </a:lnTo>
                <a:lnTo>
                  <a:pt x="18140" y="8345"/>
                </a:lnTo>
                <a:lnTo>
                  <a:pt x="18177" y="10800"/>
                </a:lnTo>
                <a:lnTo>
                  <a:pt x="18209" y="13255"/>
                </a:lnTo>
                <a:lnTo>
                  <a:pt x="18240" y="10800"/>
                </a:lnTo>
                <a:lnTo>
                  <a:pt x="18277" y="13255"/>
                </a:lnTo>
                <a:lnTo>
                  <a:pt x="18309" y="13255"/>
                </a:lnTo>
                <a:lnTo>
                  <a:pt x="18309" y="10800"/>
                </a:lnTo>
                <a:lnTo>
                  <a:pt x="18346" y="13255"/>
                </a:lnTo>
                <a:lnTo>
                  <a:pt x="18346" y="8345"/>
                </a:lnTo>
                <a:lnTo>
                  <a:pt x="18378" y="13255"/>
                </a:lnTo>
                <a:lnTo>
                  <a:pt x="18378" y="18655"/>
                </a:lnTo>
                <a:lnTo>
                  <a:pt x="18415" y="18655"/>
                </a:lnTo>
                <a:lnTo>
                  <a:pt x="18415" y="16200"/>
                </a:lnTo>
                <a:lnTo>
                  <a:pt x="18446" y="13255"/>
                </a:lnTo>
                <a:lnTo>
                  <a:pt x="18478" y="10800"/>
                </a:lnTo>
                <a:lnTo>
                  <a:pt x="18478" y="13255"/>
                </a:lnTo>
                <a:lnTo>
                  <a:pt x="18546" y="13255"/>
                </a:lnTo>
                <a:lnTo>
                  <a:pt x="18546" y="16200"/>
                </a:lnTo>
                <a:lnTo>
                  <a:pt x="18584" y="13255"/>
                </a:lnTo>
                <a:lnTo>
                  <a:pt x="18584" y="10800"/>
                </a:lnTo>
                <a:lnTo>
                  <a:pt x="18615" y="8345"/>
                </a:lnTo>
                <a:lnTo>
                  <a:pt x="18615" y="13255"/>
                </a:lnTo>
                <a:lnTo>
                  <a:pt x="18647" y="13255"/>
                </a:lnTo>
                <a:lnTo>
                  <a:pt x="18684" y="16200"/>
                </a:lnTo>
                <a:lnTo>
                  <a:pt x="18684" y="13255"/>
                </a:lnTo>
                <a:lnTo>
                  <a:pt x="18715" y="10800"/>
                </a:lnTo>
                <a:lnTo>
                  <a:pt x="18753" y="10800"/>
                </a:lnTo>
                <a:lnTo>
                  <a:pt x="18753" y="8345"/>
                </a:lnTo>
                <a:lnTo>
                  <a:pt x="18784" y="10800"/>
                </a:lnTo>
                <a:lnTo>
                  <a:pt x="18884" y="10800"/>
                </a:lnTo>
                <a:lnTo>
                  <a:pt x="18884" y="13255"/>
                </a:lnTo>
                <a:lnTo>
                  <a:pt x="18922" y="10800"/>
                </a:lnTo>
                <a:lnTo>
                  <a:pt x="18953" y="8345"/>
                </a:lnTo>
                <a:lnTo>
                  <a:pt x="18991" y="10800"/>
                </a:lnTo>
                <a:lnTo>
                  <a:pt x="19022" y="10800"/>
                </a:lnTo>
                <a:lnTo>
                  <a:pt x="19053" y="13255"/>
                </a:lnTo>
                <a:lnTo>
                  <a:pt x="19053" y="16200"/>
                </a:lnTo>
                <a:lnTo>
                  <a:pt x="19091" y="13255"/>
                </a:lnTo>
                <a:lnTo>
                  <a:pt x="19091" y="10800"/>
                </a:lnTo>
                <a:lnTo>
                  <a:pt x="19122" y="8345"/>
                </a:lnTo>
                <a:lnTo>
                  <a:pt x="19122" y="13255"/>
                </a:lnTo>
                <a:lnTo>
                  <a:pt x="19160" y="10800"/>
                </a:lnTo>
                <a:lnTo>
                  <a:pt x="19191" y="10800"/>
                </a:lnTo>
                <a:lnTo>
                  <a:pt x="19191" y="13255"/>
                </a:lnTo>
                <a:lnTo>
                  <a:pt x="19191" y="10800"/>
                </a:lnTo>
                <a:lnTo>
                  <a:pt x="19229" y="8345"/>
                </a:lnTo>
                <a:lnTo>
                  <a:pt x="19329" y="16200"/>
                </a:lnTo>
                <a:lnTo>
                  <a:pt x="19329" y="13255"/>
                </a:lnTo>
                <a:lnTo>
                  <a:pt x="19397" y="13255"/>
                </a:lnTo>
                <a:lnTo>
                  <a:pt x="19397" y="10800"/>
                </a:lnTo>
                <a:lnTo>
                  <a:pt x="19429" y="13255"/>
                </a:lnTo>
                <a:lnTo>
                  <a:pt x="19466" y="13255"/>
                </a:lnTo>
                <a:lnTo>
                  <a:pt x="19466" y="16200"/>
                </a:lnTo>
                <a:lnTo>
                  <a:pt x="19498" y="16200"/>
                </a:lnTo>
                <a:lnTo>
                  <a:pt x="19529" y="13255"/>
                </a:lnTo>
                <a:lnTo>
                  <a:pt x="19566" y="13255"/>
                </a:lnTo>
                <a:lnTo>
                  <a:pt x="19598" y="10800"/>
                </a:lnTo>
                <a:lnTo>
                  <a:pt x="19635" y="10800"/>
                </a:lnTo>
                <a:lnTo>
                  <a:pt x="19667" y="8345"/>
                </a:lnTo>
                <a:lnTo>
                  <a:pt x="19667" y="10800"/>
                </a:lnTo>
                <a:lnTo>
                  <a:pt x="19735" y="10800"/>
                </a:lnTo>
                <a:lnTo>
                  <a:pt x="19735" y="18655"/>
                </a:lnTo>
                <a:lnTo>
                  <a:pt x="19767" y="18655"/>
                </a:lnTo>
                <a:lnTo>
                  <a:pt x="19767" y="8345"/>
                </a:lnTo>
                <a:lnTo>
                  <a:pt x="19804" y="8345"/>
                </a:lnTo>
                <a:lnTo>
                  <a:pt x="19804" y="10800"/>
                </a:lnTo>
                <a:lnTo>
                  <a:pt x="19835" y="13255"/>
                </a:lnTo>
                <a:lnTo>
                  <a:pt x="19904" y="13255"/>
                </a:lnTo>
                <a:lnTo>
                  <a:pt x="19904" y="10800"/>
                </a:lnTo>
                <a:lnTo>
                  <a:pt x="19936" y="13255"/>
                </a:lnTo>
                <a:lnTo>
                  <a:pt x="19973" y="10800"/>
                </a:lnTo>
                <a:lnTo>
                  <a:pt x="20042" y="8345"/>
                </a:lnTo>
                <a:lnTo>
                  <a:pt x="20111" y="5400"/>
                </a:lnTo>
                <a:lnTo>
                  <a:pt x="20173" y="2945"/>
                </a:lnTo>
                <a:lnTo>
                  <a:pt x="20173" y="10800"/>
                </a:lnTo>
                <a:lnTo>
                  <a:pt x="20242" y="10800"/>
                </a:lnTo>
                <a:lnTo>
                  <a:pt x="20242" y="8345"/>
                </a:lnTo>
                <a:lnTo>
                  <a:pt x="20280" y="2945"/>
                </a:lnTo>
                <a:lnTo>
                  <a:pt x="20311" y="2945"/>
                </a:lnTo>
                <a:lnTo>
                  <a:pt x="20311" y="0"/>
                </a:lnTo>
                <a:lnTo>
                  <a:pt x="20342" y="5400"/>
                </a:lnTo>
                <a:lnTo>
                  <a:pt x="20342" y="10800"/>
                </a:lnTo>
                <a:lnTo>
                  <a:pt x="20380" y="16200"/>
                </a:lnTo>
                <a:lnTo>
                  <a:pt x="20380" y="18655"/>
                </a:lnTo>
                <a:lnTo>
                  <a:pt x="20380" y="8345"/>
                </a:lnTo>
                <a:lnTo>
                  <a:pt x="20411" y="5400"/>
                </a:lnTo>
                <a:lnTo>
                  <a:pt x="20480" y="10800"/>
                </a:lnTo>
                <a:lnTo>
                  <a:pt x="20517" y="8345"/>
                </a:lnTo>
                <a:lnTo>
                  <a:pt x="20517" y="5400"/>
                </a:lnTo>
                <a:lnTo>
                  <a:pt x="20549" y="0"/>
                </a:lnTo>
                <a:lnTo>
                  <a:pt x="20549" y="8345"/>
                </a:lnTo>
                <a:lnTo>
                  <a:pt x="20580" y="8345"/>
                </a:lnTo>
                <a:lnTo>
                  <a:pt x="20580" y="5400"/>
                </a:lnTo>
                <a:lnTo>
                  <a:pt x="20618" y="2945"/>
                </a:lnTo>
                <a:lnTo>
                  <a:pt x="20649" y="8345"/>
                </a:lnTo>
                <a:lnTo>
                  <a:pt x="20686" y="10800"/>
                </a:lnTo>
                <a:lnTo>
                  <a:pt x="20718" y="10800"/>
                </a:lnTo>
                <a:lnTo>
                  <a:pt x="20718" y="8345"/>
                </a:lnTo>
                <a:lnTo>
                  <a:pt x="20749" y="8345"/>
                </a:lnTo>
                <a:lnTo>
                  <a:pt x="20749" y="10800"/>
                </a:lnTo>
                <a:lnTo>
                  <a:pt x="20787" y="10800"/>
                </a:lnTo>
                <a:lnTo>
                  <a:pt x="20818" y="13255"/>
                </a:lnTo>
                <a:lnTo>
                  <a:pt x="20818" y="8345"/>
                </a:lnTo>
                <a:lnTo>
                  <a:pt x="20855" y="10800"/>
                </a:lnTo>
                <a:lnTo>
                  <a:pt x="20887" y="13255"/>
                </a:lnTo>
                <a:lnTo>
                  <a:pt x="20924" y="13255"/>
                </a:lnTo>
                <a:lnTo>
                  <a:pt x="20924" y="16200"/>
                </a:lnTo>
                <a:lnTo>
                  <a:pt x="20956" y="18655"/>
                </a:lnTo>
                <a:lnTo>
                  <a:pt x="20956" y="16200"/>
                </a:lnTo>
                <a:lnTo>
                  <a:pt x="20987" y="13255"/>
                </a:lnTo>
                <a:lnTo>
                  <a:pt x="20987" y="8345"/>
                </a:lnTo>
                <a:lnTo>
                  <a:pt x="21024" y="8345"/>
                </a:lnTo>
                <a:lnTo>
                  <a:pt x="21024" y="13255"/>
                </a:lnTo>
                <a:lnTo>
                  <a:pt x="21093" y="13255"/>
                </a:lnTo>
                <a:lnTo>
                  <a:pt x="21093" y="10800"/>
                </a:lnTo>
                <a:lnTo>
                  <a:pt x="21124" y="13255"/>
                </a:lnTo>
                <a:lnTo>
                  <a:pt x="21124" y="18655"/>
                </a:lnTo>
                <a:lnTo>
                  <a:pt x="21162" y="18655"/>
                </a:lnTo>
                <a:lnTo>
                  <a:pt x="21162" y="16200"/>
                </a:lnTo>
                <a:lnTo>
                  <a:pt x="21193" y="13255"/>
                </a:lnTo>
                <a:lnTo>
                  <a:pt x="21193" y="5400"/>
                </a:lnTo>
                <a:lnTo>
                  <a:pt x="21225" y="2945"/>
                </a:lnTo>
                <a:lnTo>
                  <a:pt x="21262" y="5400"/>
                </a:lnTo>
                <a:lnTo>
                  <a:pt x="21262" y="10800"/>
                </a:lnTo>
                <a:lnTo>
                  <a:pt x="21331" y="5400"/>
                </a:lnTo>
                <a:lnTo>
                  <a:pt x="21331" y="2945"/>
                </a:lnTo>
                <a:lnTo>
                  <a:pt x="21362" y="5400"/>
                </a:lnTo>
                <a:lnTo>
                  <a:pt x="21394" y="2945"/>
                </a:lnTo>
                <a:lnTo>
                  <a:pt x="21462" y="2945"/>
                </a:lnTo>
                <a:lnTo>
                  <a:pt x="21500" y="5400"/>
                </a:lnTo>
                <a:lnTo>
                  <a:pt x="21531" y="8345"/>
                </a:lnTo>
                <a:lnTo>
                  <a:pt x="21531" y="5400"/>
                </a:lnTo>
                <a:lnTo>
                  <a:pt x="21600" y="5400"/>
                </a:ln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3267087" y="11193006"/>
            <a:ext cx="2609826" cy="62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February 3-6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3048000" y="1274840"/>
            <a:ext cx="18288001" cy="1258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Helvetica Neue"/>
              <a:buNone/>
            </a:pPr>
            <a:r>
              <a:rPr b="1" i="0" lang="en-US" sz="7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do we need stablecoins?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196" y="2860612"/>
            <a:ext cx="1576708" cy="1576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196" y="6625716"/>
            <a:ext cx="1576708" cy="157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Road to Dai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75853" y="3490912"/>
            <a:ext cx="1049724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501173" lvl="0" marL="50117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Bitcoin winter of 2014 leads to Bitshares</a:t>
            </a:r>
            <a:endParaRPr/>
          </a:p>
          <a:p>
            <a:pPr indent="-501173" lvl="0" marL="50117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MakerDAO: Bitshares on Ethereum</a:t>
            </a:r>
            <a:endParaRPr/>
          </a:p>
          <a:p>
            <a:pPr indent="-501173" lvl="0" marL="50117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ICO, no hype</a:t>
            </a:r>
            <a:endParaRPr/>
          </a:p>
          <a:p>
            <a:pPr indent="-501173" lvl="0" marL="50117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security (DAO hack)</a:t>
            </a:r>
            <a:endParaRPr/>
          </a:p>
          <a:p>
            <a:pPr indent="-501173" lvl="0" marL="50117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shipping products </a:t>
            </a:r>
            <a:endParaRPr/>
          </a:p>
          <a:p>
            <a:pPr indent="-501173" lvl="3" marL="159464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OasisDEX</a:t>
            </a:r>
            <a:endParaRPr/>
          </a:p>
          <a:p>
            <a:pPr indent="-501173" lvl="3" marL="159464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Sai Alpha</a:t>
            </a:r>
            <a:endParaRPr/>
          </a:p>
          <a:p>
            <a:pPr indent="-501173" lvl="3" marL="1594643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FFFFFF"/>
              </a:buClr>
              <a:buSzPts val="5230"/>
              <a:buFont typeface="Helvetica Neue"/>
              <a:buChar char="•"/>
            </a:pPr>
            <a:r>
              <a:rPr b="0" i="0" lang="en-US" sz="3607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Dai is live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0721" y="3099199"/>
            <a:ext cx="13173233" cy="1093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it works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11187" lvl="0" marL="611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Imagine the gold standard but with any asset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an automatic balance sheet</a:t>
            </a:r>
            <a:endParaRPr/>
          </a:p>
          <a:p>
            <a:pPr indent="-611187" lvl="0" marL="61118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Collateralized Debt Positions</a:t>
            </a:r>
            <a:endParaRPr/>
          </a:p>
          <a:p>
            <a:pPr indent="-611187" lvl="3" marL="194468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6380"/>
              <a:buFont typeface="Helvetica Neue"/>
              <a:buChar char="•"/>
            </a:pPr>
            <a:r>
              <a:rPr b="0" i="0" lang="en-US" sz="4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advanced users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1806" y="5182195"/>
            <a:ext cx="5000626" cy="50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708796" y="1247381"/>
            <a:ext cx="20423189" cy="113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 system mechanics - Issue and Repay Dai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4119562" y="3011993"/>
            <a:ext cx="16787813" cy="84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57761" lvl="0" marL="65776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20"/>
              <a:buFont typeface="Helvetica Neue"/>
              <a:buChar char="•"/>
            </a:pPr>
            <a:r>
              <a:rPr b="1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 Dai with a Collaterized Debt Position (CDP)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4119562" y="4428132"/>
            <a:ext cx="16787813" cy="84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57761" lvl="0" marL="65776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20"/>
              <a:buFont typeface="Helvetica Neue"/>
              <a:buChar char="•"/>
            </a:pPr>
            <a:r>
              <a:rPr b="1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Repay Dai + fee to retrieve collateral 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137421" y="6073582"/>
            <a:ext cx="16144876" cy="7143751"/>
          </a:xfrm>
          <a:prstGeom prst="roundRect">
            <a:avLst>
              <a:gd fmla="val 3750" name="adj"/>
            </a:avLst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578" y="6464306"/>
            <a:ext cx="9679781" cy="636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3708796" y="1247381"/>
            <a:ext cx="17760717" cy="113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 system mechanics - Analogy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4119562" y="3011993"/>
            <a:ext cx="16787813" cy="84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57761" lvl="0" marL="65776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20"/>
              <a:buFont typeface="Helvetica Neue"/>
              <a:buChar char="•"/>
            </a:pPr>
            <a:r>
              <a:rPr b="1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 money with a mortgage from the bank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4119562" y="4428132"/>
            <a:ext cx="16787813" cy="841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57761" lvl="0" marL="65776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20"/>
              <a:buFont typeface="Helvetica Neue"/>
              <a:buChar char="•"/>
            </a:pPr>
            <a:r>
              <a:rPr b="1" i="0" lang="en-US" sz="4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Repay debt + interest to “retrieve” the house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4137421" y="6073582"/>
            <a:ext cx="16144876" cy="7143751"/>
          </a:xfrm>
          <a:prstGeom prst="roundRect">
            <a:avLst>
              <a:gd fmla="val 3750" name="adj"/>
            </a:avLst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8463" y="9091633"/>
            <a:ext cx="2876657" cy="21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3482" y="6749651"/>
            <a:ext cx="8819974" cy="579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54494" y="9922385"/>
            <a:ext cx="2876657" cy="158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3567978" y="1247381"/>
            <a:ext cx="17248044" cy="113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 system mechanics - Liquidation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3662362" y="3537200"/>
            <a:ext cx="16771176" cy="1698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77694" lvl="0" marL="6776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20"/>
              <a:buFont typeface="Helvetica Neue"/>
              <a:buChar char="•"/>
            </a:pPr>
            <a:r>
              <a:rPr b="1" i="0" lang="en-US" sz="4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CDP is automatically margin called if the collateral falls too low</a:t>
            </a:r>
            <a:endParaRPr/>
          </a:p>
          <a:p>
            <a:pPr indent="-677694" lvl="0" marL="6776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20"/>
              <a:buFont typeface="Helvetica Neue"/>
              <a:buChar char="•"/>
            </a:pPr>
            <a:r>
              <a:rPr b="1" i="0" lang="en-US" sz="4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CDP owner receive the leftover collateral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6090" y="7022306"/>
            <a:ext cx="9049446" cy="5731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4239021" y="6403782"/>
            <a:ext cx="15483583" cy="7050783"/>
          </a:xfrm>
          <a:prstGeom prst="roundRect">
            <a:avLst>
              <a:gd fmla="val 3750" name="adj"/>
            </a:avLst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