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58"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87858"/>
            <a:ext cx="7766936" cy="1646302"/>
          </a:xfrm>
        </p:spPr>
        <p:txBody>
          <a:bodyPr/>
          <a:lstStyle/>
          <a:p>
            <a:r>
              <a:rPr lang="en-US" dirty="0" smtClean="0">
                <a:solidFill>
                  <a:schemeClr val="tx1"/>
                </a:solidFill>
              </a:rPr>
              <a:t>Medicare Application</a:t>
            </a:r>
            <a:endParaRPr lang="en-US" dirty="0">
              <a:solidFill>
                <a:schemeClr val="tx1"/>
              </a:solidFill>
            </a:endParaRPr>
          </a:p>
        </p:txBody>
      </p:sp>
      <p:sp>
        <p:nvSpPr>
          <p:cNvPr id="3" name="Subtitle 2"/>
          <p:cNvSpPr>
            <a:spLocks noGrp="1"/>
          </p:cNvSpPr>
          <p:nvPr>
            <p:ph type="subTitle" idx="1"/>
          </p:nvPr>
        </p:nvSpPr>
        <p:spPr>
          <a:xfrm>
            <a:off x="1507067" y="3175070"/>
            <a:ext cx="7766936" cy="2401482"/>
          </a:xfrm>
        </p:spPr>
        <p:txBody>
          <a:bodyPr>
            <a:normAutofit/>
          </a:bodyPr>
          <a:lstStyle/>
          <a:p>
            <a:r>
              <a:rPr lang="en-US" dirty="0" smtClean="0"/>
              <a:t>Team members :</a:t>
            </a:r>
          </a:p>
          <a:p>
            <a:r>
              <a:rPr lang="en-US" dirty="0" smtClean="0"/>
              <a:t>1- </a:t>
            </a:r>
            <a:r>
              <a:rPr lang="en-US" dirty="0" err="1" smtClean="0"/>
              <a:t>Rahma</a:t>
            </a:r>
            <a:r>
              <a:rPr lang="en-US" dirty="0" smtClean="0"/>
              <a:t> Hussein </a:t>
            </a:r>
          </a:p>
          <a:p>
            <a:r>
              <a:rPr lang="en-US" dirty="0" smtClean="0"/>
              <a:t>2- Sara </a:t>
            </a:r>
            <a:r>
              <a:rPr lang="en-US" dirty="0" err="1" smtClean="0"/>
              <a:t>Atef</a:t>
            </a:r>
            <a:endParaRPr lang="en-US" dirty="0" smtClean="0"/>
          </a:p>
          <a:p>
            <a:r>
              <a:rPr lang="en-US" dirty="0" smtClean="0"/>
              <a:t>3- </a:t>
            </a:r>
            <a:r>
              <a:rPr lang="en-US" dirty="0" err="1" smtClean="0"/>
              <a:t>Omneya</a:t>
            </a:r>
            <a:r>
              <a:rPr lang="en-US" dirty="0" smtClean="0"/>
              <a:t> Ahmed </a:t>
            </a:r>
          </a:p>
          <a:p>
            <a:r>
              <a:rPr lang="en-US" dirty="0" smtClean="0"/>
              <a:t>4- Mohamed Ayman</a:t>
            </a:r>
          </a:p>
          <a:p>
            <a:r>
              <a:rPr lang="en-US" dirty="0" smtClean="0"/>
              <a:t>5- Mohamed Abdallah</a:t>
            </a:r>
          </a:p>
        </p:txBody>
      </p:sp>
    </p:spTree>
    <p:extLst>
      <p:ext uri="{BB962C8B-B14F-4D97-AF65-F5344CB8AC3E}">
        <p14:creationId xmlns:p14="http://schemas.microsoft.com/office/powerpoint/2010/main" val="404658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7528" y="514344"/>
            <a:ext cx="2617008" cy="5527675"/>
          </a:xfrm>
        </p:spPr>
      </p:pic>
      <p:sp>
        <p:nvSpPr>
          <p:cNvPr id="4" name="Text Placeholder 3"/>
          <p:cNvSpPr>
            <a:spLocks noGrp="1"/>
          </p:cNvSpPr>
          <p:nvPr>
            <p:ph type="body" sz="half" idx="2"/>
          </p:nvPr>
        </p:nvSpPr>
        <p:spPr>
          <a:xfrm>
            <a:off x="277315" y="1759639"/>
            <a:ext cx="3187101" cy="1215382"/>
          </a:xfrm>
        </p:spPr>
        <p:txBody>
          <a:bodyPr/>
          <a:lstStyle/>
          <a:p>
            <a:r>
              <a:rPr lang="en-US" dirty="0" smtClean="0"/>
              <a:t>If the user logged in as an admin it takes him to the category page and it takes him to the doctors page, he chooses the best doctor for him.</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007" y="514344"/>
            <a:ext cx="2617008" cy="5527675"/>
          </a:xfrm>
          <a:prstGeom prst="rect">
            <a:avLst/>
          </a:prstGeom>
        </p:spPr>
      </p:pic>
    </p:spTree>
    <p:extLst>
      <p:ext uri="{BB962C8B-B14F-4D97-AF65-F5344CB8AC3E}">
        <p14:creationId xmlns:p14="http://schemas.microsoft.com/office/powerpoint/2010/main" val="136919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 sign up page for new users</a:t>
            </a: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9637" y="858835"/>
            <a:ext cx="2195424" cy="46372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748" y="919583"/>
            <a:ext cx="2388834" cy="4228319"/>
          </a:xfrm>
          <a:prstGeom prst="rect">
            <a:avLst/>
          </a:prstGeom>
        </p:spPr>
      </p:pic>
    </p:spTree>
    <p:extLst>
      <p:ext uri="{BB962C8B-B14F-4D97-AF65-F5344CB8AC3E}">
        <p14:creationId xmlns:p14="http://schemas.microsoft.com/office/powerpoint/2010/main" val="223567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If the user forgets his password</a:t>
            </a:r>
            <a:endParaRPr lang="en-US" dirty="0">
              <a:solidFill>
                <a:schemeClr val="tx1"/>
              </a:solidFill>
            </a:endParaRPr>
          </a:p>
        </p:txBody>
      </p:sp>
      <p:sp>
        <p:nvSpPr>
          <p:cNvPr id="4" name="Text Placeholder 3"/>
          <p:cNvSpPr>
            <a:spLocks noGrp="1"/>
          </p:cNvSpPr>
          <p:nvPr>
            <p:ph type="body" sz="half" idx="2"/>
          </p:nvPr>
        </p:nvSpPr>
        <p:spPr/>
        <p:txBody>
          <a:bodyPr/>
          <a:lstStyle/>
          <a:p>
            <a:r>
              <a:rPr lang="en-US" dirty="0" smtClean="0"/>
              <a:t>A feature that helps the user to stay logged in if he forgets his own password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4949" y="591623"/>
            <a:ext cx="2617008" cy="5527675"/>
          </a:xfrm>
        </p:spPr>
      </p:pic>
    </p:spTree>
    <p:extLst>
      <p:ext uri="{BB962C8B-B14F-4D97-AF65-F5344CB8AC3E}">
        <p14:creationId xmlns:p14="http://schemas.microsoft.com/office/powerpoint/2010/main" val="133541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5499" y="1047259"/>
            <a:ext cx="2387855" cy="4220202"/>
          </a:xfrm>
        </p:spPr>
      </p:pic>
      <p:sp>
        <p:nvSpPr>
          <p:cNvPr id="4" name="Text Placeholder 3"/>
          <p:cNvSpPr>
            <a:spLocks noGrp="1"/>
          </p:cNvSpPr>
          <p:nvPr>
            <p:ph type="body" sz="half" idx="2"/>
          </p:nvPr>
        </p:nvSpPr>
        <p:spPr>
          <a:xfrm>
            <a:off x="393999" y="1865135"/>
            <a:ext cx="3854528" cy="2584449"/>
          </a:xfrm>
        </p:spPr>
        <p:txBody>
          <a:bodyPr/>
          <a:lstStyle/>
          <a:p>
            <a:r>
              <a:rPr lang="en-US" dirty="0" smtClean="0"/>
              <a:t>The category page helps the admin to choose which category he’s looking for and when he chooses the suitable category, the application takes him to the next page which is the Doctor’s page.</a:t>
            </a:r>
          </a:p>
          <a:p>
            <a:r>
              <a:rPr lang="en-US" dirty="0" smtClean="0"/>
              <a:t>When the admin updates or add new info about the category or the doctor page, this information is stored in the database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448" y="908651"/>
            <a:ext cx="2064476" cy="4358810"/>
          </a:xfrm>
          <a:prstGeom prst="rect">
            <a:avLst/>
          </a:prstGeom>
        </p:spPr>
      </p:pic>
    </p:spTree>
    <p:extLst>
      <p:ext uri="{BB962C8B-B14F-4D97-AF65-F5344CB8AC3E}">
        <p14:creationId xmlns:p14="http://schemas.microsoft.com/office/powerpoint/2010/main" val="216497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49" y="2258457"/>
            <a:ext cx="3469663" cy="1321869"/>
          </a:xfrm>
        </p:spPr>
        <p:txBody>
          <a:bodyPr/>
          <a:lstStyle/>
          <a:p>
            <a:r>
              <a:rPr lang="en-US" dirty="0" smtClean="0">
                <a:solidFill>
                  <a:schemeClr val="tx1"/>
                </a:solidFill>
              </a:rPr>
              <a:t>Info about chosen doctor and taking an appointment</a:t>
            </a: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4519" y="854075"/>
            <a:ext cx="2686050" cy="4848225"/>
          </a:xfrm>
        </p:spPr>
      </p:pic>
    </p:spTree>
    <p:extLst>
      <p:ext uri="{BB962C8B-B14F-4D97-AF65-F5344CB8AC3E}">
        <p14:creationId xmlns:p14="http://schemas.microsoft.com/office/powerpoint/2010/main" val="350981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3928" y="1083010"/>
            <a:ext cx="2743200" cy="4848225"/>
          </a:xfrm>
        </p:spPr>
      </p:pic>
      <p:sp>
        <p:nvSpPr>
          <p:cNvPr id="4" name="Text Placeholder 3"/>
          <p:cNvSpPr>
            <a:spLocks noGrp="1"/>
          </p:cNvSpPr>
          <p:nvPr>
            <p:ph type="body" sz="half" idx="2"/>
          </p:nvPr>
        </p:nvSpPr>
        <p:spPr>
          <a:xfrm>
            <a:off x="213695" y="2622522"/>
            <a:ext cx="3854528" cy="2584449"/>
          </a:xfrm>
        </p:spPr>
        <p:txBody>
          <a:bodyPr/>
          <a:lstStyle/>
          <a:p>
            <a:r>
              <a:rPr lang="en-US" dirty="0" smtClean="0"/>
              <a:t>If he entered as a user, it will take him to the category page then view him a recycler view for the doctors who have profiles for the application.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678" y="1083010"/>
            <a:ext cx="2304795" cy="4868214"/>
          </a:xfrm>
          <a:prstGeom prst="rect">
            <a:avLst/>
          </a:prstGeom>
        </p:spPr>
      </p:pic>
    </p:spTree>
    <p:extLst>
      <p:ext uri="{BB962C8B-B14F-4D97-AF65-F5344CB8AC3E}">
        <p14:creationId xmlns:p14="http://schemas.microsoft.com/office/powerpoint/2010/main" val="222725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252" y="2502795"/>
            <a:ext cx="8190962" cy="1320800"/>
          </a:xfrm>
        </p:spPr>
        <p:txBody>
          <a:bodyPr>
            <a:noAutofit/>
          </a:bodyPr>
          <a:lstStyle/>
          <a:p>
            <a:r>
              <a:rPr lang="en-US" sz="9600" b="1" dirty="0" smtClean="0"/>
              <a:t>Thank you</a:t>
            </a:r>
            <a:endParaRPr lang="en-US" sz="9600" b="1" dirty="0"/>
          </a:p>
        </p:txBody>
      </p:sp>
    </p:spTree>
    <p:extLst>
      <p:ext uri="{BB962C8B-B14F-4D97-AF65-F5344CB8AC3E}">
        <p14:creationId xmlns:p14="http://schemas.microsoft.com/office/powerpoint/2010/main" val="33576730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180</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Medicare Application</vt:lpstr>
      <vt:lpstr>PowerPoint Presentation</vt:lpstr>
      <vt:lpstr>A sign up page for new users</vt:lpstr>
      <vt:lpstr>If the user forgets his password</vt:lpstr>
      <vt:lpstr>PowerPoint Presentation</vt:lpstr>
      <vt:lpstr>Info about chosen doctor and taking an appointment</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Application</dc:title>
  <dc:creator>Microsoft account</dc:creator>
  <cp:lastModifiedBy>Microsoft account</cp:lastModifiedBy>
  <cp:revision>5</cp:revision>
  <dcterms:created xsi:type="dcterms:W3CDTF">2022-05-24T19:21:14Z</dcterms:created>
  <dcterms:modified xsi:type="dcterms:W3CDTF">2022-05-24T20:00:03Z</dcterms:modified>
</cp:coreProperties>
</file>