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6" r:id="rId3"/>
    <p:sldId id="267" r:id="rId4"/>
    <p:sldId id="268" r:id="rId5"/>
    <p:sldId id="257" r:id="rId6"/>
    <p:sldId id="262" r:id="rId7"/>
    <p:sldId id="258" r:id="rId8"/>
    <p:sldId id="260" r:id="rId9"/>
    <p:sldId id="259" r:id="rId10"/>
    <p:sldId id="264"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19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677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806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889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9356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78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66807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73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91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25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2916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5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489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74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2455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5/25/2022</a:t>
            </a:fld>
            <a:endParaRPr lang="en-US" dirty="0"/>
          </a:p>
        </p:txBody>
      </p:sp>
    </p:spTree>
    <p:extLst>
      <p:ext uri="{BB962C8B-B14F-4D97-AF65-F5344CB8AC3E}">
        <p14:creationId xmlns:p14="http://schemas.microsoft.com/office/powerpoint/2010/main" val="167137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05377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87858"/>
            <a:ext cx="7766936" cy="1646302"/>
          </a:xfrm>
        </p:spPr>
        <p:txBody>
          <a:bodyPr/>
          <a:lstStyle/>
          <a:p>
            <a:r>
              <a:rPr lang="en-US" dirty="0">
                <a:solidFill>
                  <a:schemeClr val="tx1"/>
                </a:solidFill>
              </a:rPr>
              <a:t>Medicare Application</a:t>
            </a:r>
          </a:p>
        </p:txBody>
      </p:sp>
      <p:sp>
        <p:nvSpPr>
          <p:cNvPr id="3" name="Subtitle 2"/>
          <p:cNvSpPr>
            <a:spLocks noGrp="1"/>
          </p:cNvSpPr>
          <p:nvPr>
            <p:ph type="subTitle" idx="1"/>
          </p:nvPr>
        </p:nvSpPr>
        <p:spPr>
          <a:xfrm>
            <a:off x="1507067" y="3175070"/>
            <a:ext cx="7766936" cy="2401482"/>
          </a:xfrm>
        </p:spPr>
        <p:txBody>
          <a:bodyPr>
            <a:normAutofit fontScale="92500" lnSpcReduction="20000"/>
          </a:bodyPr>
          <a:lstStyle/>
          <a:p>
            <a:r>
              <a:rPr lang="en-US" dirty="0"/>
              <a:t>Team members :</a:t>
            </a:r>
          </a:p>
          <a:p>
            <a:r>
              <a:rPr lang="en-US" dirty="0"/>
              <a:t>1- </a:t>
            </a:r>
            <a:r>
              <a:rPr lang="en-US" dirty="0" err="1"/>
              <a:t>Rahma</a:t>
            </a:r>
            <a:r>
              <a:rPr lang="en-US" dirty="0"/>
              <a:t> Hussein </a:t>
            </a:r>
          </a:p>
          <a:p>
            <a:r>
              <a:rPr lang="en-US" dirty="0"/>
              <a:t>2- Sara </a:t>
            </a:r>
            <a:r>
              <a:rPr lang="en-US" dirty="0" err="1"/>
              <a:t>Atef</a:t>
            </a:r>
            <a:endParaRPr lang="en-US" dirty="0"/>
          </a:p>
          <a:p>
            <a:r>
              <a:rPr lang="en-US" dirty="0"/>
              <a:t>3- </a:t>
            </a:r>
            <a:r>
              <a:rPr lang="en-US" dirty="0" err="1"/>
              <a:t>Omneya</a:t>
            </a:r>
            <a:r>
              <a:rPr lang="en-US" dirty="0"/>
              <a:t> Ahmed </a:t>
            </a:r>
          </a:p>
          <a:p>
            <a:r>
              <a:rPr lang="en-US" dirty="0"/>
              <a:t>4- Mohamed Ayman</a:t>
            </a:r>
          </a:p>
          <a:p>
            <a:r>
              <a:rPr lang="en-US" dirty="0"/>
              <a:t>5- Mohamed Abdallah</a:t>
            </a:r>
          </a:p>
          <a:p>
            <a:r>
              <a:rPr lang="en-US" dirty="0"/>
              <a:t>6- </a:t>
            </a:r>
            <a:r>
              <a:rPr lang="en-US" dirty="0" err="1"/>
              <a:t>bassant</a:t>
            </a:r>
            <a:r>
              <a:rPr lang="en-US" dirty="0"/>
              <a:t> </a:t>
            </a:r>
            <a:r>
              <a:rPr lang="en-US" dirty="0" err="1"/>
              <a:t>abdelhamed</a:t>
            </a:r>
            <a:endParaRPr lang="en-US" dirty="0"/>
          </a:p>
          <a:p>
            <a:endParaRPr lang="en-US" dirty="0"/>
          </a:p>
        </p:txBody>
      </p:sp>
    </p:spTree>
    <p:extLst>
      <p:ext uri="{BB962C8B-B14F-4D97-AF65-F5344CB8AC3E}">
        <p14:creationId xmlns:p14="http://schemas.microsoft.com/office/powerpoint/2010/main" val="404658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83B8-E1C4-59A9-D913-4D8AC541A0B8}"/>
              </a:ext>
            </a:extLst>
          </p:cNvPr>
          <p:cNvSpPr>
            <a:spLocks noGrp="1"/>
          </p:cNvSpPr>
          <p:nvPr>
            <p:ph type="title"/>
          </p:nvPr>
        </p:nvSpPr>
        <p:spPr>
          <a:xfrm>
            <a:off x="1537508" y="346229"/>
            <a:ext cx="4641349" cy="483916"/>
          </a:xfrm>
        </p:spPr>
        <p:txBody>
          <a:bodyPr>
            <a:normAutofit fontScale="90000"/>
          </a:bodyPr>
          <a:lstStyle/>
          <a:p>
            <a:r>
              <a:rPr lang="en-US" sz="2800" b="1" dirty="0">
                <a:ln w="6600">
                  <a:solidFill>
                    <a:schemeClr val="accent2"/>
                  </a:solidFill>
                  <a:prstDash val="solid"/>
                </a:ln>
                <a:solidFill>
                  <a:srgbClr val="FFFFFF"/>
                </a:solidFill>
                <a:effectLst>
                  <a:outerShdw dist="38100" dir="2700000" algn="tl" rotWithShape="0">
                    <a:schemeClr val="accent2"/>
                  </a:outerShdw>
                </a:effectLst>
              </a:rPr>
              <a:t>The application navigation </a:t>
            </a:r>
          </a:p>
        </p:txBody>
      </p:sp>
      <p:pic>
        <p:nvPicPr>
          <p:cNvPr id="6" name="Content Placeholder 5">
            <a:extLst>
              <a:ext uri="{FF2B5EF4-FFF2-40B4-BE49-F238E27FC236}">
                <a16:creationId xmlns:a16="http://schemas.microsoft.com/office/drawing/2014/main" id="{ECD6B83E-EECD-AB17-AE75-5187470FF81A}"/>
              </a:ext>
            </a:extLst>
          </p:cNvPr>
          <p:cNvPicPr>
            <a:picLocks noGrp="1" noChangeAspect="1"/>
          </p:cNvPicPr>
          <p:nvPr>
            <p:ph idx="1"/>
          </p:nvPr>
        </p:nvPicPr>
        <p:blipFill>
          <a:blip r:embed="rId2"/>
          <a:stretch>
            <a:fillRect/>
          </a:stretch>
        </p:blipFill>
        <p:spPr>
          <a:xfrm>
            <a:off x="344898" y="1589103"/>
            <a:ext cx="8825734" cy="5184558"/>
          </a:xfrm>
        </p:spPr>
      </p:pic>
    </p:spTree>
    <p:extLst>
      <p:ext uri="{BB962C8B-B14F-4D97-AF65-F5344CB8AC3E}">
        <p14:creationId xmlns:p14="http://schemas.microsoft.com/office/powerpoint/2010/main" val="170660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8973CA8-C692-FA9B-5645-7FC43689EBE0}"/>
              </a:ext>
            </a:extLst>
          </p:cNvPr>
          <p:cNvPicPr>
            <a:picLocks noGrp="1" noChangeAspect="1"/>
          </p:cNvPicPr>
          <p:nvPr>
            <p:ph idx="1"/>
          </p:nvPr>
        </p:nvPicPr>
        <p:blipFill>
          <a:blip r:embed="rId2"/>
          <a:stretch>
            <a:fillRect/>
          </a:stretch>
        </p:blipFill>
        <p:spPr>
          <a:xfrm>
            <a:off x="6096000" y="1992313"/>
            <a:ext cx="5143130" cy="3884704"/>
          </a:xfrm>
        </p:spPr>
      </p:pic>
      <p:pic>
        <p:nvPicPr>
          <p:cNvPr id="8" name="Picture 7">
            <a:extLst>
              <a:ext uri="{FF2B5EF4-FFF2-40B4-BE49-F238E27FC236}">
                <a16:creationId xmlns:a16="http://schemas.microsoft.com/office/drawing/2014/main" id="{8B9E7A47-9E23-2700-41A8-6C03197D65C9}"/>
              </a:ext>
            </a:extLst>
          </p:cNvPr>
          <p:cNvPicPr>
            <a:picLocks noChangeAspect="1"/>
          </p:cNvPicPr>
          <p:nvPr/>
        </p:nvPicPr>
        <p:blipFill>
          <a:blip r:embed="rId2"/>
          <a:stretch>
            <a:fillRect/>
          </a:stretch>
        </p:blipFill>
        <p:spPr>
          <a:xfrm>
            <a:off x="357065" y="1992313"/>
            <a:ext cx="5334000" cy="3884704"/>
          </a:xfrm>
          <a:prstGeom prst="rect">
            <a:avLst/>
          </a:prstGeom>
        </p:spPr>
      </p:pic>
      <p:sp>
        <p:nvSpPr>
          <p:cNvPr id="9" name="TextBox 8">
            <a:extLst>
              <a:ext uri="{FF2B5EF4-FFF2-40B4-BE49-F238E27FC236}">
                <a16:creationId xmlns:a16="http://schemas.microsoft.com/office/drawing/2014/main" id="{D6552E7C-F820-929C-C530-ADCBA6E5E3C6}"/>
              </a:ext>
            </a:extLst>
          </p:cNvPr>
          <p:cNvSpPr txBox="1"/>
          <p:nvPr/>
        </p:nvSpPr>
        <p:spPr>
          <a:xfrm>
            <a:off x="1127464" y="825624"/>
            <a:ext cx="2122697" cy="461665"/>
          </a:xfrm>
          <a:prstGeom prst="rect">
            <a:avLst/>
          </a:prstGeom>
          <a:noFill/>
        </p:spPr>
        <p:txBody>
          <a:bodyPr wrap="none" rtlCol="0">
            <a:spAutoFit/>
          </a:bodyPr>
          <a:lstStyle/>
          <a:p>
            <a:r>
              <a:rPr lang="en-US" sz="2400" b="1" dirty="0">
                <a:ln w="6600">
                  <a:solidFill>
                    <a:schemeClr val="accent2"/>
                  </a:solidFill>
                  <a:prstDash val="solid"/>
                </a:ln>
                <a:solidFill>
                  <a:srgbClr val="FFFFFF"/>
                </a:solidFill>
                <a:effectLst>
                  <a:outerShdw dist="38100" dir="2700000" algn="tl" rotWithShape="0">
                    <a:schemeClr val="accent2"/>
                  </a:outerShdw>
                </a:effectLst>
              </a:rPr>
              <a:t>The Database</a:t>
            </a:r>
          </a:p>
        </p:txBody>
      </p:sp>
    </p:spTree>
    <p:extLst>
      <p:ext uri="{BB962C8B-B14F-4D97-AF65-F5344CB8AC3E}">
        <p14:creationId xmlns:p14="http://schemas.microsoft.com/office/powerpoint/2010/main" val="185982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252" y="2502795"/>
            <a:ext cx="8190962" cy="1320800"/>
          </a:xfrm>
        </p:spPr>
        <p:txBody>
          <a:bodyPr>
            <a:noAutofit/>
          </a:bodyPr>
          <a:lstStyle/>
          <a:p>
            <a:r>
              <a:rPr lang="en-US" sz="9600" b="1" dirty="0"/>
              <a:t>Thank you</a:t>
            </a:r>
          </a:p>
        </p:txBody>
      </p:sp>
    </p:spTree>
    <p:extLst>
      <p:ext uri="{BB962C8B-B14F-4D97-AF65-F5344CB8AC3E}">
        <p14:creationId xmlns:p14="http://schemas.microsoft.com/office/powerpoint/2010/main" val="335767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EC85-CAAA-67E0-228B-114767327A8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40ADA65-1288-6DE7-7D91-A70D67D2D289}"/>
              </a:ext>
            </a:extLst>
          </p:cNvPr>
          <p:cNvSpPr>
            <a:spLocks noGrp="1"/>
          </p:cNvSpPr>
          <p:nvPr>
            <p:ph idx="1"/>
          </p:nvPr>
        </p:nvSpPr>
        <p:spPr/>
        <p:txBody>
          <a:bodyPr/>
          <a:lstStyle/>
          <a:p>
            <a:r>
              <a:rPr lang="en-US" dirty="0"/>
              <a:t>In our country, most clinics and hospitals have not embraced the new technologies that can improve their management and profits.as a result, most of them use analogue systems to capture and manage data. Large space usage. Use of paper to record data requires large space for storage over time. This can be seen in many places where analogue systems are in use. Inefficient back up methods. Old systems especially that which are analogue do not provide effective ways to back up data and as a result data can be permanently lost in the event data is damaged or misplaced. This may lead to the collapse of the institution. The application also helps to save time and makes it easier for the patient to reach the nearest doctor. It also helps the patient to find a doctor at the right price for him and facilitates the booking process at the time that suits the patient.</a:t>
            </a:r>
          </a:p>
        </p:txBody>
      </p:sp>
    </p:spTree>
    <p:extLst>
      <p:ext uri="{BB962C8B-B14F-4D97-AF65-F5344CB8AC3E}">
        <p14:creationId xmlns:p14="http://schemas.microsoft.com/office/powerpoint/2010/main" val="208491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E995-5560-BD01-FDF6-7C1FFE6F6E71}"/>
              </a:ext>
            </a:extLst>
          </p:cNvPr>
          <p:cNvSpPr>
            <a:spLocks noGrp="1"/>
          </p:cNvSpPr>
          <p:nvPr>
            <p:ph type="title"/>
          </p:nvPr>
        </p:nvSpPr>
        <p:spPr/>
        <p:txBody>
          <a:bodyPr/>
          <a:lstStyle/>
          <a:p>
            <a:r>
              <a:rPr lang="en-US" dirty="0"/>
              <a:t>Objectives of the system </a:t>
            </a:r>
          </a:p>
        </p:txBody>
      </p:sp>
      <p:sp>
        <p:nvSpPr>
          <p:cNvPr id="3" name="Content Placeholder 2">
            <a:extLst>
              <a:ext uri="{FF2B5EF4-FFF2-40B4-BE49-F238E27FC236}">
                <a16:creationId xmlns:a16="http://schemas.microsoft.com/office/drawing/2014/main" id="{5923247A-E9D1-EC48-2B25-C79919A647FE}"/>
              </a:ext>
            </a:extLst>
          </p:cNvPr>
          <p:cNvSpPr>
            <a:spLocks noGrp="1"/>
          </p:cNvSpPr>
          <p:nvPr>
            <p:ph idx="1"/>
          </p:nvPr>
        </p:nvSpPr>
        <p:spPr/>
        <p:txBody>
          <a:bodyPr/>
          <a:lstStyle/>
          <a:p>
            <a:r>
              <a:rPr lang="en-US" dirty="0"/>
              <a:t>Justification of the computerized system the main aim of a hospital or any clinical organization is to maximize profits. The software product will help in achieving this in the following ways.</a:t>
            </a:r>
          </a:p>
          <a:p>
            <a:endParaRPr lang="en-US" dirty="0"/>
          </a:p>
          <a:p>
            <a:r>
              <a:rPr lang="en-US" dirty="0"/>
              <a:t>• Reducing operational cost. </a:t>
            </a:r>
          </a:p>
          <a:p>
            <a:r>
              <a:rPr lang="en-US" dirty="0"/>
              <a:t>• Curbing fraud by the employees. </a:t>
            </a:r>
          </a:p>
          <a:p>
            <a:r>
              <a:rPr lang="en-US" dirty="0"/>
              <a:t>• Increased efficiency and effectiveness. </a:t>
            </a:r>
          </a:p>
        </p:txBody>
      </p:sp>
    </p:spTree>
    <p:extLst>
      <p:ext uri="{BB962C8B-B14F-4D97-AF65-F5344CB8AC3E}">
        <p14:creationId xmlns:p14="http://schemas.microsoft.com/office/powerpoint/2010/main" val="349586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B4E5-D146-C213-5331-6E8EE4FE979E}"/>
              </a:ext>
            </a:extLst>
          </p:cNvPr>
          <p:cNvSpPr>
            <a:spLocks noGrp="1"/>
          </p:cNvSpPr>
          <p:nvPr>
            <p:ph type="title"/>
          </p:nvPr>
        </p:nvSpPr>
        <p:spPr>
          <a:xfrm>
            <a:off x="677334" y="582967"/>
            <a:ext cx="8596668" cy="1320800"/>
          </a:xfrm>
        </p:spPr>
        <p:txBody>
          <a:bodyPr/>
          <a:lstStyle/>
          <a:p>
            <a:r>
              <a:rPr lang="en-US" dirty="0"/>
              <a:t>Features</a:t>
            </a:r>
          </a:p>
        </p:txBody>
      </p:sp>
      <p:sp>
        <p:nvSpPr>
          <p:cNvPr id="3" name="Content Placeholder 2">
            <a:extLst>
              <a:ext uri="{FF2B5EF4-FFF2-40B4-BE49-F238E27FC236}">
                <a16:creationId xmlns:a16="http://schemas.microsoft.com/office/drawing/2014/main" id="{21ED813C-C22C-3185-B603-DF56C15A3325}"/>
              </a:ext>
            </a:extLst>
          </p:cNvPr>
          <p:cNvSpPr>
            <a:spLocks noGrp="1"/>
          </p:cNvSpPr>
          <p:nvPr>
            <p:ph idx="1"/>
          </p:nvPr>
        </p:nvSpPr>
        <p:spPr/>
        <p:txBody>
          <a:bodyPr/>
          <a:lstStyle/>
          <a:p>
            <a:r>
              <a:rPr lang="en-US" dirty="0"/>
              <a:t>The user can </a:t>
            </a:r>
            <a:r>
              <a:rPr lang="en-US" dirty="0">
                <a:solidFill>
                  <a:schemeClr val="tx1"/>
                </a:solidFill>
              </a:rPr>
              <a:t>reservation with the doctor from home</a:t>
            </a:r>
          </a:p>
          <a:p>
            <a:r>
              <a:rPr lang="en-US" dirty="0">
                <a:solidFill>
                  <a:schemeClr val="tx1"/>
                </a:solidFill>
              </a:rPr>
              <a:t>Can chosen the best doctor for his state </a:t>
            </a:r>
          </a:p>
          <a:p>
            <a:r>
              <a:rPr lang="en-US" dirty="0">
                <a:solidFill>
                  <a:schemeClr val="tx1"/>
                </a:solidFill>
              </a:rPr>
              <a:t>The admin can change the Database </a:t>
            </a:r>
          </a:p>
          <a:p>
            <a:r>
              <a:rPr lang="en-US" dirty="0">
                <a:solidFill>
                  <a:schemeClr val="tx1"/>
                </a:solidFill>
              </a:rPr>
              <a:t>Reduce the time for going to reservation in the clinic</a:t>
            </a:r>
            <a:endParaRPr lang="en-US" dirty="0"/>
          </a:p>
        </p:txBody>
      </p:sp>
    </p:spTree>
    <p:extLst>
      <p:ext uri="{BB962C8B-B14F-4D97-AF65-F5344CB8AC3E}">
        <p14:creationId xmlns:p14="http://schemas.microsoft.com/office/powerpoint/2010/main" val="109012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7528" y="514344"/>
            <a:ext cx="2617008" cy="55276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007" y="514344"/>
            <a:ext cx="2617008" cy="5527675"/>
          </a:xfrm>
          <a:prstGeom prst="rect">
            <a:avLst/>
          </a:prstGeom>
        </p:spPr>
      </p:pic>
      <p:sp>
        <p:nvSpPr>
          <p:cNvPr id="7" name="Text Placeholder 3">
            <a:extLst>
              <a:ext uri="{FF2B5EF4-FFF2-40B4-BE49-F238E27FC236}">
                <a16:creationId xmlns:a16="http://schemas.microsoft.com/office/drawing/2014/main" id="{D82EE48D-4699-C8A2-76C1-0D07963C2000}"/>
              </a:ext>
            </a:extLst>
          </p:cNvPr>
          <p:cNvSpPr txBox="1">
            <a:spLocks/>
          </p:cNvSpPr>
          <p:nvPr/>
        </p:nvSpPr>
        <p:spPr>
          <a:xfrm>
            <a:off x="277315" y="1759639"/>
            <a:ext cx="3187101" cy="121538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r>
              <a:rPr lang="en-US" dirty="0"/>
              <a:t>First we click to start application ,And after that we go to login page And login as admin to change something or login as user </a:t>
            </a:r>
          </a:p>
        </p:txBody>
      </p:sp>
    </p:spTree>
    <p:extLst>
      <p:ext uri="{BB962C8B-B14F-4D97-AF65-F5344CB8AC3E}">
        <p14:creationId xmlns:p14="http://schemas.microsoft.com/office/powerpoint/2010/main" val="136919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21882"/>
            <a:ext cx="3854528" cy="1278466"/>
          </a:xfrm>
        </p:spPr>
        <p:txBody>
          <a:bodyPr>
            <a:normAutofit fontScale="90000"/>
          </a:bodyPr>
          <a:lstStyle/>
          <a:p>
            <a:r>
              <a:rPr lang="en-US" dirty="0">
                <a:solidFill>
                  <a:schemeClr val="tx1"/>
                </a:solidFill>
              </a:rPr>
              <a:t>1. A sign up page for new users</a:t>
            </a:r>
            <a:br>
              <a:rPr lang="en-US" dirty="0">
                <a:solidFill>
                  <a:schemeClr val="tx1"/>
                </a:solidFill>
              </a:rPr>
            </a:br>
            <a:r>
              <a:rPr lang="en-US" dirty="0">
                <a:solidFill>
                  <a:schemeClr val="tx1"/>
                </a:solidFill>
              </a:rPr>
              <a:t>2. If the user forgets his password</a:t>
            </a:r>
            <a:br>
              <a:rPr lang="en-US" dirty="0">
                <a:solidFill>
                  <a:schemeClr val="tx1"/>
                </a:solidFill>
              </a:rPr>
            </a:br>
            <a:r>
              <a:rPr lang="en-US" dirty="0">
                <a:solidFill>
                  <a:schemeClr val="tx1"/>
                </a:solidFill>
              </a:rPr>
              <a:t>A feature that helps the user to restart his password </a:t>
            </a:r>
            <a:br>
              <a:rPr lang="en-US" dirty="0"/>
            </a:b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4716" y="849957"/>
            <a:ext cx="2195424" cy="4637200"/>
          </a:xfrm>
        </p:spPr>
      </p:pic>
      <p:pic>
        <p:nvPicPr>
          <p:cNvPr id="6" name="Content Placeholder 8">
            <a:extLst>
              <a:ext uri="{FF2B5EF4-FFF2-40B4-BE49-F238E27FC236}">
                <a16:creationId xmlns:a16="http://schemas.microsoft.com/office/drawing/2014/main" id="{3E0E151F-C765-02C8-A054-C1C6D5ED3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846" y="849958"/>
            <a:ext cx="2502804" cy="4637200"/>
          </a:xfrm>
          <a:prstGeom prst="rect">
            <a:avLst/>
          </a:prstGeom>
        </p:spPr>
      </p:pic>
    </p:spTree>
    <p:extLst>
      <p:ext uri="{BB962C8B-B14F-4D97-AF65-F5344CB8AC3E}">
        <p14:creationId xmlns:p14="http://schemas.microsoft.com/office/powerpoint/2010/main" val="223567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5499" y="1047259"/>
            <a:ext cx="2387855" cy="4220202"/>
          </a:xfrm>
        </p:spPr>
      </p:pic>
      <p:sp>
        <p:nvSpPr>
          <p:cNvPr id="4" name="Text Placeholder 3"/>
          <p:cNvSpPr>
            <a:spLocks noGrp="1"/>
          </p:cNvSpPr>
          <p:nvPr>
            <p:ph type="body" sz="half" idx="2"/>
          </p:nvPr>
        </p:nvSpPr>
        <p:spPr>
          <a:xfrm>
            <a:off x="393999" y="1865135"/>
            <a:ext cx="3854528" cy="2584449"/>
          </a:xfrm>
        </p:spPr>
        <p:txBody>
          <a:bodyPr>
            <a:normAutofit lnSpcReduction="10000"/>
          </a:bodyPr>
          <a:lstStyle/>
          <a:p>
            <a:r>
              <a:rPr lang="en-US" dirty="0"/>
              <a:t>If the user logged in as an admin it takes him to the category page and it takes him to the doctors page . </a:t>
            </a:r>
          </a:p>
          <a:p>
            <a:r>
              <a:rPr lang="en-US" dirty="0"/>
              <a:t>The category page helps the admin to choose which category he’s looking for and when he chooses the suitable category, the application takes him to the next page which is the Doctor’s page.</a:t>
            </a:r>
          </a:p>
          <a:p>
            <a:r>
              <a:rPr lang="en-US" dirty="0"/>
              <a:t>When the admin updates or add new info about the category or the doctor page, this information is stored in the database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448" y="908651"/>
            <a:ext cx="2064476" cy="4358810"/>
          </a:xfrm>
          <a:prstGeom prst="rect">
            <a:avLst/>
          </a:prstGeom>
        </p:spPr>
      </p:pic>
    </p:spTree>
    <p:extLst>
      <p:ext uri="{BB962C8B-B14F-4D97-AF65-F5344CB8AC3E}">
        <p14:creationId xmlns:p14="http://schemas.microsoft.com/office/powerpoint/2010/main" val="216497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9537" y="1004887"/>
            <a:ext cx="2743200" cy="4848225"/>
          </a:xfrm>
        </p:spPr>
      </p:pic>
      <p:sp>
        <p:nvSpPr>
          <p:cNvPr id="4" name="Text Placeholder 3"/>
          <p:cNvSpPr>
            <a:spLocks noGrp="1"/>
          </p:cNvSpPr>
          <p:nvPr>
            <p:ph type="body" sz="half" idx="2"/>
          </p:nvPr>
        </p:nvSpPr>
        <p:spPr>
          <a:xfrm>
            <a:off x="213695" y="2622522"/>
            <a:ext cx="3854528" cy="2584449"/>
          </a:xfrm>
        </p:spPr>
        <p:txBody>
          <a:bodyPr/>
          <a:lstStyle/>
          <a:p>
            <a:r>
              <a:rPr lang="en-US" dirty="0"/>
              <a:t>If he entered as a user, it will take him to the category page then view him a recycler view for the doctors who have profiles for the application.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153" y="1004887"/>
            <a:ext cx="2304795" cy="4868214"/>
          </a:xfrm>
          <a:prstGeom prst="rect">
            <a:avLst/>
          </a:prstGeom>
        </p:spPr>
      </p:pic>
    </p:spTree>
    <p:extLst>
      <p:ext uri="{BB962C8B-B14F-4D97-AF65-F5344CB8AC3E}">
        <p14:creationId xmlns:p14="http://schemas.microsoft.com/office/powerpoint/2010/main" val="222725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9" y="2258457"/>
            <a:ext cx="3469663" cy="1321869"/>
          </a:xfrm>
        </p:spPr>
        <p:txBody>
          <a:bodyPr>
            <a:normAutofit fontScale="90000"/>
          </a:bodyPr>
          <a:lstStyle/>
          <a:p>
            <a:r>
              <a:rPr lang="en-US" dirty="0">
                <a:solidFill>
                  <a:schemeClr val="tx1"/>
                </a:solidFill>
              </a:rPr>
              <a:t>Info about chosen doctor and taking an appointment</a:t>
            </a:r>
            <a:br>
              <a:rPr lang="en-US" dirty="0">
                <a:solidFill>
                  <a:schemeClr val="tx1"/>
                </a:solidFill>
              </a:rPr>
            </a:br>
            <a:r>
              <a:rPr lang="en-US" dirty="0">
                <a:solidFill>
                  <a:schemeClr val="tx1"/>
                </a:solidFill>
              </a:rPr>
              <a:t>and put their information and </a:t>
            </a:r>
            <a:r>
              <a:rPr lang="en-US" dirty="0" err="1">
                <a:solidFill>
                  <a:schemeClr val="tx1"/>
                </a:solidFill>
              </a:rPr>
              <a:t>submuit</a:t>
            </a:r>
            <a:r>
              <a:rPr lang="en-US" dirty="0">
                <a:solidFill>
                  <a:schemeClr val="tx1"/>
                </a:solidFill>
              </a:rPr>
              <a:t> it to</a:t>
            </a:r>
            <a:r>
              <a:rPr lang="ar-EG" dirty="0">
                <a:solidFill>
                  <a:schemeClr val="tx1"/>
                </a:solidFill>
              </a:rPr>
              <a:t> </a:t>
            </a:r>
            <a:r>
              <a:rPr lang="en-US" dirty="0">
                <a:solidFill>
                  <a:schemeClr val="tx1"/>
                </a:solidFill>
              </a:rPr>
              <a:t>reservation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2868" y="778183"/>
            <a:ext cx="2686050" cy="4848225"/>
          </a:xfrm>
        </p:spPr>
      </p:pic>
      <p:pic>
        <p:nvPicPr>
          <p:cNvPr id="4" name="Picture 3">
            <a:extLst>
              <a:ext uri="{FF2B5EF4-FFF2-40B4-BE49-F238E27FC236}">
                <a16:creationId xmlns:a16="http://schemas.microsoft.com/office/drawing/2014/main" id="{CB040DEB-DF21-B3B7-1168-7F5DB5B658FF}"/>
              </a:ext>
            </a:extLst>
          </p:cNvPr>
          <p:cNvPicPr>
            <a:picLocks noChangeAspect="1"/>
          </p:cNvPicPr>
          <p:nvPr/>
        </p:nvPicPr>
        <p:blipFill>
          <a:blip r:embed="rId3"/>
          <a:stretch>
            <a:fillRect/>
          </a:stretch>
        </p:blipFill>
        <p:spPr>
          <a:xfrm>
            <a:off x="7466561" y="778183"/>
            <a:ext cx="2733675" cy="4838700"/>
          </a:xfrm>
          <a:prstGeom prst="rect">
            <a:avLst/>
          </a:prstGeom>
        </p:spPr>
      </p:pic>
    </p:spTree>
    <p:extLst>
      <p:ext uri="{BB962C8B-B14F-4D97-AF65-F5344CB8AC3E}">
        <p14:creationId xmlns:p14="http://schemas.microsoft.com/office/powerpoint/2010/main" val="3509810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TotalTime>
  <Words>475</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Medicare Application</vt:lpstr>
      <vt:lpstr>Problem statement</vt:lpstr>
      <vt:lpstr>Objectives of the system </vt:lpstr>
      <vt:lpstr>Features</vt:lpstr>
      <vt:lpstr>PowerPoint Presentation</vt:lpstr>
      <vt:lpstr>1. A sign up page for new users 2. If the user forgets his password A feature that helps the user to restart his password  </vt:lpstr>
      <vt:lpstr>PowerPoint Presentation</vt:lpstr>
      <vt:lpstr>PowerPoint Presentation</vt:lpstr>
      <vt:lpstr>Info about chosen doctor and taking an appointment and put their information and submuit it to reservation</vt:lpstr>
      <vt:lpstr>The application navigation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Application</dc:title>
  <dc:creator>Microsoft account</dc:creator>
  <cp:lastModifiedBy>rahma198011@fci.bu.edu.eg</cp:lastModifiedBy>
  <cp:revision>8</cp:revision>
  <dcterms:created xsi:type="dcterms:W3CDTF">2022-05-24T19:21:14Z</dcterms:created>
  <dcterms:modified xsi:type="dcterms:W3CDTF">2022-05-25T08:08:13Z</dcterms:modified>
</cp:coreProperties>
</file>