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61380-5AAA-4784-BF4B-2EE6D5DC42AD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1AF6E-48E4-4234-AC8D-0C9EA4BC0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47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1AF6E-48E4-4234-AC8D-0C9EA4BC0D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3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1AF6E-48E4-4234-AC8D-0C9EA4BC0D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0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9479-ABBB-4573-BFC7-C66F75D9B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A95D8-3CFD-485F-BDFA-1A3352B45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3ABA9-9B65-4188-B70F-E134E7E1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792D-93E9-4AA3-BEC9-A8FB2C2588D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EDF3-78B3-40DF-A071-A19BD823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D15B1-DD7C-4BE0-B076-398C8850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48D-4B2A-451F-A605-DF7D2237A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4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3FBB-AA38-4E44-A5E4-A9CFCB64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FDF7B-9EEB-4AC1-B36F-2B9317445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8253C-5133-4277-82FF-1C31EE27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792D-93E9-4AA3-BEC9-A8FB2C2588D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27462-1963-4908-8A01-FA16036F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8BB09-012A-41A3-B290-719031FC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48D-4B2A-451F-A605-DF7D2237A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0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92A16-063F-4578-8C79-D62BF04C1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68194-5ABA-4882-ABA5-0CAD4F677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692B3-C32C-4A57-8F21-A3BD6154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792D-93E9-4AA3-BEC9-A8FB2C2588D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0FCA2-2C16-4191-9D66-4106CFEF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535F-90DD-4447-B8DF-6AD3B237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48D-4B2A-451F-A605-DF7D2237A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4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C09D-6A9D-4BA0-ADF6-5392317F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DCF00-2F28-4E9E-BB6B-CA7CD9FE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9F5E3-CA5D-489C-8FA0-6257C827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792D-93E9-4AA3-BEC9-A8FB2C2588D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9A2A9-DE02-452F-9F86-BA316671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243C-7DA7-43E1-A169-D7A022E5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48D-4B2A-451F-A605-DF7D2237A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2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B4D4-9EDF-4239-BDCF-155FC15A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2CF4D-3771-483A-8CA7-B2577365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042E2-CE66-4492-B2E3-47D3D17D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792D-93E9-4AA3-BEC9-A8FB2C2588D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2CE0C-8738-4409-9D18-533B286C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4D58E-3540-4FA5-906F-0C8D6A32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48D-4B2A-451F-A605-DF7D2237A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9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C1A8-4659-4C32-8D89-E3A3EB63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AB30-7A6F-4AFC-A22D-2C69B1CDF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E2E55-7FCD-4102-AB60-A4000E5CD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6FB48-9ECF-479B-B5DF-2948E1BB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792D-93E9-4AA3-BEC9-A8FB2C2588D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DFB1A-83C0-41BC-BCBC-55407A09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A24F4-D7D0-4267-BC97-D99C8018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48D-4B2A-451F-A605-DF7D2237A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7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DAD8-58C2-4AC5-ADCD-CC50746F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EEFBF-4A26-46E2-9581-7389CE459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81C2-C795-4FA2-9FBC-A55EB5D53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86CA1-F778-454E-A68D-D7FBA0D57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E1953-8999-4011-B549-83547C7E4A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F9DE8-0F45-4003-B986-B50BE3C0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792D-93E9-4AA3-BEC9-A8FB2C2588D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54C6E-57F1-496B-BE50-D1BB1075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7E4A9-F963-4ADA-A422-1D63B25D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48D-4B2A-451F-A605-DF7D2237A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43E8-B882-47AA-A949-A83C2B99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0B790-988B-4466-A67B-DC64E557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792D-93E9-4AA3-BEC9-A8FB2C2588D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BBD34-47C4-4412-8BF3-5EF9181E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6D470-C198-4C73-AC77-0F39D099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48D-4B2A-451F-A605-DF7D2237A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0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CE9A4-2DCE-43D4-B9D1-831307F5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792D-93E9-4AA3-BEC9-A8FB2C2588D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E581C-98E2-4012-A0D0-DB2DAAC8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AFFA6-7F13-46B8-BA4A-FF4B960D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48D-4B2A-451F-A605-DF7D2237A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C0BD-5CBE-4D90-8DF3-CA2BAB71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38528-5B79-4F29-BBA2-648CAF6F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5545D-BF12-494E-9CA2-12E925998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58AB5-534C-4E9C-B875-DCD08ABD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792D-93E9-4AA3-BEC9-A8FB2C2588D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61306-D888-49D0-8AE0-EA0CA7F5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E1B95-0A2D-4A75-A938-3877848B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48D-4B2A-451F-A605-DF7D2237A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2E21-FD0C-48EF-AE88-B8504E1E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812FC-3DC2-4187-B20D-11560AD04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A1112-09AE-44B1-8C0B-3734E9D9F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015C7-19A6-4EF0-82D9-17D2BE88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792D-93E9-4AA3-BEC9-A8FB2C2588D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33B0E-2271-4623-A1B8-00E10DB5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CB9CA-CD1E-452E-AE24-846B5BC2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48D-4B2A-451F-A605-DF7D2237A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3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18D98-D34A-4586-88B1-865EECE0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3E800-476A-4008-80C2-3C680A973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BE2EB-AAF7-43F7-AA6A-39033C10E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B792D-93E9-4AA3-BEC9-A8FB2C2588D1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572B7-9C1F-4D85-AC62-D4EA8EFAF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0692E-7541-4D9F-8261-334618581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9148D-4B2A-451F-A605-DF7D2237A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C83E47D-8F36-4590-ADC3-9353642B3A67}"/>
              </a:ext>
            </a:extLst>
          </p:cNvPr>
          <p:cNvSpPr/>
          <p:nvPr/>
        </p:nvSpPr>
        <p:spPr>
          <a:xfrm>
            <a:off x="8613810" y="3179592"/>
            <a:ext cx="3330341" cy="3355962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ED0BA0-4D02-4EC9-929E-EE0E5116F542}"/>
              </a:ext>
            </a:extLst>
          </p:cNvPr>
          <p:cNvSpPr/>
          <p:nvPr/>
        </p:nvSpPr>
        <p:spPr>
          <a:xfrm>
            <a:off x="9089822" y="3994168"/>
            <a:ext cx="2425565" cy="6545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API Backend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167FF3A2-1069-41E3-8D93-5AE66CBC72D5}"/>
              </a:ext>
            </a:extLst>
          </p:cNvPr>
          <p:cNvSpPr/>
          <p:nvPr/>
        </p:nvSpPr>
        <p:spPr>
          <a:xfrm>
            <a:off x="9850217" y="4975944"/>
            <a:ext cx="914400" cy="1216152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4A0C39-CB3B-4C41-94DA-E8AF9E7847F8}"/>
              </a:ext>
            </a:extLst>
          </p:cNvPr>
          <p:cNvSpPr txBox="1"/>
          <p:nvPr/>
        </p:nvSpPr>
        <p:spPr>
          <a:xfrm>
            <a:off x="10625053" y="4489404"/>
            <a:ext cx="1111716" cy="280928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.NET 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A8FA14-2582-4917-9BE8-994F11954BF4}"/>
              </a:ext>
            </a:extLst>
          </p:cNvPr>
          <p:cNvSpPr/>
          <p:nvPr/>
        </p:nvSpPr>
        <p:spPr>
          <a:xfrm>
            <a:off x="39709" y="1212782"/>
            <a:ext cx="3330341" cy="5322771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15A13C-BC67-4F34-8499-1F2758ECCF9E}"/>
              </a:ext>
            </a:extLst>
          </p:cNvPr>
          <p:cNvSpPr/>
          <p:nvPr/>
        </p:nvSpPr>
        <p:spPr>
          <a:xfrm>
            <a:off x="492096" y="2396691"/>
            <a:ext cx="2425565" cy="6545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WPF App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96C3EB1-20FE-4D91-9B1C-4A1ED390E063}"/>
              </a:ext>
            </a:extLst>
          </p:cNvPr>
          <p:cNvSpPr/>
          <p:nvPr/>
        </p:nvSpPr>
        <p:spPr>
          <a:xfrm>
            <a:off x="2660186" y="787869"/>
            <a:ext cx="957713" cy="957713"/>
          </a:xfrm>
          <a:prstGeom prst="ellipse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5B9BD5"/>
                </a:solidFill>
              </a:rPr>
              <a:t>1.</a:t>
            </a:r>
            <a:endParaRPr lang="en-US" dirty="0">
              <a:solidFill>
                <a:srgbClr val="5B9BD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17FDCD-71DA-42F4-BAE1-8FA32A14831E}"/>
              </a:ext>
            </a:extLst>
          </p:cNvPr>
          <p:cNvSpPr txBox="1"/>
          <p:nvPr/>
        </p:nvSpPr>
        <p:spPr>
          <a:xfrm>
            <a:off x="251465" y="1435405"/>
            <a:ext cx="126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Premise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E132F3-C62B-43D2-93D5-7739B47ADC51}"/>
              </a:ext>
            </a:extLst>
          </p:cNvPr>
          <p:cNvSpPr txBox="1"/>
          <p:nvPr/>
        </p:nvSpPr>
        <p:spPr>
          <a:xfrm>
            <a:off x="2027327" y="2885784"/>
            <a:ext cx="1111716" cy="280928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.NET Framework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B821D3-1474-4809-9218-25323CF243BF}"/>
              </a:ext>
            </a:extLst>
          </p:cNvPr>
          <p:cNvSpPr/>
          <p:nvPr/>
        </p:nvSpPr>
        <p:spPr>
          <a:xfrm>
            <a:off x="8613810" y="1212783"/>
            <a:ext cx="3330341" cy="1838425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4BAF4C-8DDB-4DC8-82B5-51647F20E6B8}"/>
              </a:ext>
            </a:extLst>
          </p:cNvPr>
          <p:cNvSpPr/>
          <p:nvPr/>
        </p:nvSpPr>
        <p:spPr>
          <a:xfrm>
            <a:off x="9066197" y="1920478"/>
            <a:ext cx="2425565" cy="6545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WPF App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705BED-5A10-4081-8C84-5529E96E1DFA}"/>
              </a:ext>
            </a:extLst>
          </p:cNvPr>
          <p:cNvSpPr txBox="1"/>
          <p:nvPr/>
        </p:nvSpPr>
        <p:spPr>
          <a:xfrm>
            <a:off x="8825566" y="1435405"/>
            <a:ext cx="126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Premise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BF288C-9137-4424-8827-422E2A1BE488}"/>
              </a:ext>
            </a:extLst>
          </p:cNvPr>
          <p:cNvSpPr txBox="1"/>
          <p:nvPr/>
        </p:nvSpPr>
        <p:spPr>
          <a:xfrm>
            <a:off x="10601428" y="2409571"/>
            <a:ext cx="1111716" cy="280928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.NET Framework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4004C0-86AE-49D0-97F1-71EC722CC11B}"/>
              </a:ext>
            </a:extLst>
          </p:cNvPr>
          <p:cNvSpPr txBox="1"/>
          <p:nvPr/>
        </p:nvSpPr>
        <p:spPr>
          <a:xfrm>
            <a:off x="8825566" y="340221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BA8D44-D19A-4D93-9968-ACAF135F672B}"/>
              </a:ext>
            </a:extLst>
          </p:cNvPr>
          <p:cNvSpPr/>
          <p:nvPr/>
        </p:nvSpPr>
        <p:spPr>
          <a:xfrm>
            <a:off x="492096" y="3994168"/>
            <a:ext cx="2425565" cy="6545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API Backend</a:t>
            </a: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0B45815E-6C52-4A9F-B1BF-4CC451D1DFA7}"/>
              </a:ext>
            </a:extLst>
          </p:cNvPr>
          <p:cNvSpPr/>
          <p:nvPr/>
        </p:nvSpPr>
        <p:spPr>
          <a:xfrm>
            <a:off x="1252491" y="4975944"/>
            <a:ext cx="914400" cy="1216152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4BB3B7-6E32-4FE6-9383-9AF7187CD5EE}"/>
              </a:ext>
            </a:extLst>
          </p:cNvPr>
          <p:cNvSpPr txBox="1"/>
          <p:nvPr/>
        </p:nvSpPr>
        <p:spPr>
          <a:xfrm>
            <a:off x="2027327" y="4489404"/>
            <a:ext cx="1111716" cy="280928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.NET Framework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0A4910-A67C-4A9D-B926-4A1324D265F1}"/>
              </a:ext>
            </a:extLst>
          </p:cNvPr>
          <p:cNvSpPr/>
          <p:nvPr/>
        </p:nvSpPr>
        <p:spPr>
          <a:xfrm>
            <a:off x="4328964" y="1212782"/>
            <a:ext cx="3330341" cy="5322771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60F92E-6153-49A5-B6E7-2A5CB6E8C41F}"/>
              </a:ext>
            </a:extLst>
          </p:cNvPr>
          <p:cNvSpPr/>
          <p:nvPr/>
        </p:nvSpPr>
        <p:spPr>
          <a:xfrm>
            <a:off x="4781351" y="2396691"/>
            <a:ext cx="2425565" cy="6545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WPF App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2C3DF7-F467-4CAF-A34B-FC765DD0F80A}"/>
              </a:ext>
            </a:extLst>
          </p:cNvPr>
          <p:cNvSpPr txBox="1"/>
          <p:nvPr/>
        </p:nvSpPr>
        <p:spPr>
          <a:xfrm>
            <a:off x="4540720" y="1435405"/>
            <a:ext cx="126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Premise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6A16D2-57A5-4A5B-8263-EAD295DD20DD}"/>
              </a:ext>
            </a:extLst>
          </p:cNvPr>
          <p:cNvSpPr txBox="1"/>
          <p:nvPr/>
        </p:nvSpPr>
        <p:spPr>
          <a:xfrm>
            <a:off x="6316582" y="2885784"/>
            <a:ext cx="1111716" cy="280928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.NET Framework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D8854D-CB1A-419A-8B4D-FABF83DB2897}"/>
              </a:ext>
            </a:extLst>
          </p:cNvPr>
          <p:cNvSpPr/>
          <p:nvPr/>
        </p:nvSpPr>
        <p:spPr>
          <a:xfrm>
            <a:off x="4781351" y="3994168"/>
            <a:ext cx="2425565" cy="6545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API Backend</a:t>
            </a: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2D166621-3EC5-4F9F-A3B9-10C2EC51F2C2}"/>
              </a:ext>
            </a:extLst>
          </p:cNvPr>
          <p:cNvSpPr/>
          <p:nvPr/>
        </p:nvSpPr>
        <p:spPr>
          <a:xfrm>
            <a:off x="5541746" y="4975944"/>
            <a:ext cx="914400" cy="1216152"/>
          </a:xfrm>
          <a:prstGeom prst="ca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D60BA7-24A8-4669-ACA5-8B8A4E446827}"/>
              </a:ext>
            </a:extLst>
          </p:cNvPr>
          <p:cNvSpPr txBox="1"/>
          <p:nvPr/>
        </p:nvSpPr>
        <p:spPr>
          <a:xfrm>
            <a:off x="6316582" y="4489404"/>
            <a:ext cx="1111716" cy="280928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.NET Core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0EEC07-B540-4A5B-B639-828D32D44903}"/>
              </a:ext>
            </a:extLst>
          </p:cNvPr>
          <p:cNvSpPr/>
          <p:nvPr/>
        </p:nvSpPr>
        <p:spPr>
          <a:xfrm>
            <a:off x="6949444" y="787869"/>
            <a:ext cx="957713" cy="957713"/>
          </a:xfrm>
          <a:prstGeom prst="ellipse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5B9BD5"/>
                </a:solidFill>
              </a:rPr>
              <a:t>2.</a:t>
            </a:r>
            <a:endParaRPr lang="en-US" dirty="0">
              <a:solidFill>
                <a:srgbClr val="5B9BD5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690D73A-D774-4ABC-881B-897C29663F23}"/>
              </a:ext>
            </a:extLst>
          </p:cNvPr>
          <p:cNvSpPr/>
          <p:nvPr/>
        </p:nvSpPr>
        <p:spPr>
          <a:xfrm>
            <a:off x="11234287" y="787869"/>
            <a:ext cx="957713" cy="957713"/>
          </a:xfrm>
          <a:prstGeom prst="ellipse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5B9BD5"/>
                </a:solidFill>
              </a:rPr>
              <a:t>3.</a:t>
            </a:r>
            <a:endParaRPr lang="en-US" dirty="0">
              <a:solidFill>
                <a:srgbClr val="5B9BD5"/>
              </a:solidFill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77B11ED-E16D-4B17-8B4C-F2821CF9CABA}"/>
              </a:ext>
            </a:extLst>
          </p:cNvPr>
          <p:cNvSpPr/>
          <p:nvPr/>
        </p:nvSpPr>
        <p:spPr>
          <a:xfrm>
            <a:off x="3617899" y="3317607"/>
            <a:ext cx="463213" cy="548640"/>
          </a:xfrm>
          <a:prstGeom prst="rightArrow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7CF8653B-EAEE-4E96-989B-47403B2B71D5}"/>
              </a:ext>
            </a:extLst>
          </p:cNvPr>
          <p:cNvSpPr/>
          <p:nvPr/>
        </p:nvSpPr>
        <p:spPr>
          <a:xfrm>
            <a:off x="7907157" y="3317607"/>
            <a:ext cx="463213" cy="548640"/>
          </a:xfrm>
          <a:prstGeom prst="rightArrow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DEA0C2-90FC-4A19-8E2D-CA4525F83CAE}"/>
              </a:ext>
            </a:extLst>
          </p:cNvPr>
          <p:cNvSpPr txBox="1"/>
          <p:nvPr/>
        </p:nvSpPr>
        <p:spPr>
          <a:xfrm>
            <a:off x="235827" y="2885784"/>
            <a:ext cx="717074" cy="280928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Windows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CF8335-6559-4C8D-B321-D1705EDA7687}"/>
              </a:ext>
            </a:extLst>
          </p:cNvPr>
          <p:cNvSpPr txBox="1"/>
          <p:nvPr/>
        </p:nvSpPr>
        <p:spPr>
          <a:xfrm>
            <a:off x="235827" y="4489404"/>
            <a:ext cx="717074" cy="280928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Windows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24F517-226E-4A10-9BD9-8366F9F48AB4}"/>
              </a:ext>
            </a:extLst>
          </p:cNvPr>
          <p:cNvSpPr txBox="1"/>
          <p:nvPr/>
        </p:nvSpPr>
        <p:spPr>
          <a:xfrm>
            <a:off x="4540720" y="2885784"/>
            <a:ext cx="717074" cy="280928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Windows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382779-1304-4BEF-A795-E5668C0A3B3F}"/>
              </a:ext>
            </a:extLst>
          </p:cNvPr>
          <p:cNvSpPr txBox="1"/>
          <p:nvPr/>
        </p:nvSpPr>
        <p:spPr>
          <a:xfrm>
            <a:off x="4540720" y="4489404"/>
            <a:ext cx="717074" cy="280928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Windows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4EFDFD-1690-4885-B6E6-6B43E802D9E8}"/>
              </a:ext>
            </a:extLst>
          </p:cNvPr>
          <p:cNvSpPr txBox="1"/>
          <p:nvPr/>
        </p:nvSpPr>
        <p:spPr>
          <a:xfrm>
            <a:off x="8945664" y="2415188"/>
            <a:ext cx="717074" cy="280928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Windows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112DC7-214A-4D3B-A674-FD87F961D0CC}"/>
              </a:ext>
            </a:extLst>
          </p:cNvPr>
          <p:cNvSpPr txBox="1"/>
          <p:nvPr/>
        </p:nvSpPr>
        <p:spPr>
          <a:xfrm>
            <a:off x="8945664" y="4489404"/>
            <a:ext cx="717074" cy="280928"/>
          </a:xfrm>
          <a:prstGeom prst="round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48150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FD254BD-0998-4027-81D5-32A51351FD01}"/>
              </a:ext>
            </a:extLst>
          </p:cNvPr>
          <p:cNvSpPr/>
          <p:nvPr/>
        </p:nvSpPr>
        <p:spPr>
          <a:xfrm>
            <a:off x="39709" y="1212783"/>
            <a:ext cx="5238304" cy="4114592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BFF3AF-5342-4504-B362-1B484AC769B8}"/>
              </a:ext>
            </a:extLst>
          </p:cNvPr>
          <p:cNvSpPr/>
          <p:nvPr/>
        </p:nvSpPr>
        <p:spPr>
          <a:xfrm>
            <a:off x="492096" y="1745582"/>
            <a:ext cx="2425565" cy="6545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WPF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63083-FFD4-48FC-90CF-6AB2EA5C1F57}"/>
              </a:ext>
            </a:extLst>
          </p:cNvPr>
          <p:cNvSpPr txBox="1"/>
          <p:nvPr/>
        </p:nvSpPr>
        <p:spPr>
          <a:xfrm>
            <a:off x="2027327" y="2234675"/>
            <a:ext cx="1111716" cy="280928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.NET Framework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1A6F6B-F1D3-43C7-9D05-BBBC7219E29D}"/>
              </a:ext>
            </a:extLst>
          </p:cNvPr>
          <p:cNvSpPr/>
          <p:nvPr/>
        </p:nvSpPr>
        <p:spPr>
          <a:xfrm>
            <a:off x="492096" y="4032802"/>
            <a:ext cx="2425565" cy="6545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API Backend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0C1931-342E-490A-986A-7205BDD3A526}"/>
              </a:ext>
            </a:extLst>
          </p:cNvPr>
          <p:cNvSpPr txBox="1"/>
          <p:nvPr/>
        </p:nvSpPr>
        <p:spPr>
          <a:xfrm>
            <a:off x="2027327" y="4528038"/>
            <a:ext cx="1111716" cy="280928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.NET Framework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61A485-723F-4076-87F8-F8BD1CC342A0}"/>
              </a:ext>
            </a:extLst>
          </p:cNvPr>
          <p:cNvSpPr/>
          <p:nvPr/>
        </p:nvSpPr>
        <p:spPr>
          <a:xfrm>
            <a:off x="2228130" y="2889192"/>
            <a:ext cx="2425565" cy="6545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3C897-A34A-4DBB-8580-7DCDF04235E5}"/>
              </a:ext>
            </a:extLst>
          </p:cNvPr>
          <p:cNvSpPr txBox="1"/>
          <p:nvPr/>
        </p:nvSpPr>
        <p:spPr>
          <a:xfrm>
            <a:off x="3763361" y="3384428"/>
            <a:ext cx="1111716" cy="280928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.NET Framework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FCAB332-29E4-4401-AD77-ABD81A220627}"/>
              </a:ext>
            </a:extLst>
          </p:cNvPr>
          <p:cNvCxnSpPr>
            <a:stCxn id="2" idx="2"/>
            <a:endCxn id="6" idx="1"/>
          </p:cNvCxnSpPr>
          <p:nvPr/>
        </p:nvCxnSpPr>
        <p:spPr>
          <a:xfrm rot="16200000" flipH="1">
            <a:off x="1558328" y="2546649"/>
            <a:ext cx="816352" cy="523251"/>
          </a:xfrm>
          <a:prstGeom prst="bentConnector2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CD5070B-EF8D-4CD2-86C1-D844EFA46EB3}"/>
              </a:ext>
            </a:extLst>
          </p:cNvPr>
          <p:cNvCxnSpPr>
            <a:stCxn id="4" idx="0"/>
            <a:endCxn id="6" idx="1"/>
          </p:cNvCxnSpPr>
          <p:nvPr/>
        </p:nvCxnSpPr>
        <p:spPr>
          <a:xfrm rot="5400000" flipH="1" flipV="1">
            <a:off x="1558329" y="3363002"/>
            <a:ext cx="816351" cy="523251"/>
          </a:xfrm>
          <a:prstGeom prst="bentConnector2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4729067-BFA6-42A8-9B9D-DD14AB65D186}"/>
              </a:ext>
            </a:extLst>
          </p:cNvPr>
          <p:cNvSpPr/>
          <p:nvPr/>
        </p:nvSpPr>
        <p:spPr>
          <a:xfrm>
            <a:off x="4799156" y="787869"/>
            <a:ext cx="957713" cy="957713"/>
          </a:xfrm>
          <a:prstGeom prst="ellipse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5B9BD5"/>
                </a:solidFill>
              </a:rPr>
              <a:t>1.</a:t>
            </a:r>
            <a:endParaRPr lang="en-US" dirty="0">
              <a:solidFill>
                <a:srgbClr val="5B9BD5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054E53-4DB7-4ED1-9AF4-3CE7915B504E}"/>
              </a:ext>
            </a:extLst>
          </p:cNvPr>
          <p:cNvSpPr/>
          <p:nvPr/>
        </p:nvSpPr>
        <p:spPr>
          <a:xfrm>
            <a:off x="6188926" y="1212783"/>
            <a:ext cx="5238304" cy="4114592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1D890E-9317-455B-97E4-BF84A32957D8}"/>
              </a:ext>
            </a:extLst>
          </p:cNvPr>
          <p:cNvSpPr/>
          <p:nvPr/>
        </p:nvSpPr>
        <p:spPr>
          <a:xfrm>
            <a:off x="6641313" y="1745582"/>
            <a:ext cx="2425565" cy="6545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WPF App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0D848F-2BFD-4EDF-A841-712585AF7948}"/>
              </a:ext>
            </a:extLst>
          </p:cNvPr>
          <p:cNvSpPr txBox="1"/>
          <p:nvPr/>
        </p:nvSpPr>
        <p:spPr>
          <a:xfrm>
            <a:off x="8176544" y="2234675"/>
            <a:ext cx="1111716" cy="280928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.NET Framework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D1F0E8-94D3-442D-A16E-02048B2D89C2}"/>
              </a:ext>
            </a:extLst>
          </p:cNvPr>
          <p:cNvSpPr/>
          <p:nvPr/>
        </p:nvSpPr>
        <p:spPr>
          <a:xfrm>
            <a:off x="6641313" y="4032802"/>
            <a:ext cx="2425565" cy="6545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API Backend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CA7CE3-B286-4F20-AE3E-FA06C7B9F683}"/>
              </a:ext>
            </a:extLst>
          </p:cNvPr>
          <p:cNvSpPr txBox="1"/>
          <p:nvPr/>
        </p:nvSpPr>
        <p:spPr>
          <a:xfrm>
            <a:off x="8176544" y="4528038"/>
            <a:ext cx="1111716" cy="280928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.NET Core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01D269-B0E2-4276-AF0A-A92CC63B8B45}"/>
              </a:ext>
            </a:extLst>
          </p:cNvPr>
          <p:cNvSpPr/>
          <p:nvPr/>
        </p:nvSpPr>
        <p:spPr>
          <a:xfrm>
            <a:off x="8377347" y="2889192"/>
            <a:ext cx="2425565" cy="6545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0A9ED4-38E3-48C4-B1D6-3CFBEBC58A64}"/>
              </a:ext>
            </a:extLst>
          </p:cNvPr>
          <p:cNvSpPr txBox="1"/>
          <p:nvPr/>
        </p:nvSpPr>
        <p:spPr>
          <a:xfrm>
            <a:off x="9912578" y="3384428"/>
            <a:ext cx="1111716" cy="280928"/>
          </a:xfrm>
          <a:prstGeom prst="round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.NET Standard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F7BFE86-FCC1-4B65-A5D5-DF9E2137B98C}"/>
              </a:ext>
            </a:extLst>
          </p:cNvPr>
          <p:cNvCxnSpPr>
            <a:stCxn id="25" idx="2"/>
            <a:endCxn id="29" idx="1"/>
          </p:cNvCxnSpPr>
          <p:nvPr/>
        </p:nvCxnSpPr>
        <p:spPr>
          <a:xfrm rot="16200000" flipH="1">
            <a:off x="7707545" y="2546649"/>
            <a:ext cx="816352" cy="523251"/>
          </a:xfrm>
          <a:prstGeom prst="bentConnector2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B461868-7A44-49A7-9C50-1AE8A87D5EA9}"/>
              </a:ext>
            </a:extLst>
          </p:cNvPr>
          <p:cNvCxnSpPr>
            <a:stCxn id="27" idx="0"/>
            <a:endCxn id="29" idx="1"/>
          </p:cNvCxnSpPr>
          <p:nvPr/>
        </p:nvCxnSpPr>
        <p:spPr>
          <a:xfrm rot="5400000" flipH="1" flipV="1">
            <a:off x="7707546" y="3363002"/>
            <a:ext cx="816351" cy="523251"/>
          </a:xfrm>
          <a:prstGeom prst="bentConnector2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7704632-231D-425E-93D6-0EDE7A9FED7E}"/>
              </a:ext>
            </a:extLst>
          </p:cNvPr>
          <p:cNvSpPr/>
          <p:nvPr/>
        </p:nvSpPr>
        <p:spPr>
          <a:xfrm>
            <a:off x="10948373" y="787869"/>
            <a:ext cx="957713" cy="957713"/>
          </a:xfrm>
          <a:prstGeom prst="ellipse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5B9BD5"/>
                </a:solidFill>
              </a:rPr>
              <a:t>2.</a:t>
            </a:r>
            <a:endParaRPr lang="en-US" dirty="0">
              <a:solidFill>
                <a:srgbClr val="5B9BD5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2C1502C0-6F08-407F-B3C1-66A8286C1D5E}"/>
              </a:ext>
            </a:extLst>
          </p:cNvPr>
          <p:cNvSpPr/>
          <p:nvPr/>
        </p:nvSpPr>
        <p:spPr>
          <a:xfrm>
            <a:off x="5512391" y="2995759"/>
            <a:ext cx="463213" cy="548640"/>
          </a:xfrm>
          <a:prstGeom prst="rightArrow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2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96</Words>
  <Application>Microsoft Office PowerPoint</Application>
  <PresentationFormat>Widescreen</PresentationFormat>
  <Paragraphs>44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Immo Landwerth</dc:creator>
  <cp:lastModifiedBy>Immo Landwerth</cp:lastModifiedBy>
  <cp:revision>5</cp:revision>
  <dcterms:created xsi:type="dcterms:W3CDTF">2017-10-23T18:48:11Z</dcterms:created>
  <dcterms:modified xsi:type="dcterms:W3CDTF">2017-10-23T22:43:56Z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immol@microsoft.com</vt:lpwstr>
  </property>
  <property fmtid="{D5CDD505-2E9C-101B-9397-08002B2CF9AE}" pid="5" name="MSIP_Label_f42aa342-8706-4288-bd11-ebb85995028c_SetDate">
    <vt:lpwstr>2017-10-23T20:57:27.8121220Z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