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5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E93FB-97F9-4175-B078-A15FA2B162A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B8EEA5CB-8458-4412-9B70-A64DBB1964CE}">
      <dgm:prSet phldrT="[Texte]" phldr="1"/>
      <dgm:spPr/>
      <dgm:t>
        <a:bodyPr/>
        <a:lstStyle/>
        <a:p>
          <a:endParaRPr lang="fr-FR"/>
        </a:p>
      </dgm:t>
    </dgm:pt>
    <dgm:pt modelId="{933EEDC7-9EC3-4BC2-BA02-929A9A303CC9}" type="parTrans" cxnId="{BB375F94-6F03-4E20-B721-7E9ADF66C071}">
      <dgm:prSet/>
      <dgm:spPr/>
      <dgm:t>
        <a:bodyPr/>
        <a:lstStyle/>
        <a:p>
          <a:endParaRPr lang="fr-FR"/>
        </a:p>
      </dgm:t>
    </dgm:pt>
    <dgm:pt modelId="{23F28CDC-1550-4415-9F7E-884F81973377}" type="sibTrans" cxnId="{BB375F94-6F03-4E20-B721-7E9ADF66C071}">
      <dgm:prSet/>
      <dgm:spPr/>
      <dgm:t>
        <a:bodyPr/>
        <a:lstStyle/>
        <a:p>
          <a:endParaRPr lang="fr-FR"/>
        </a:p>
      </dgm:t>
    </dgm:pt>
    <dgm:pt modelId="{4A1576CC-6818-4A6E-A02B-D060D6320DC0}">
      <dgm:prSet phldrT="[Texte]" phldr="1"/>
      <dgm:spPr/>
      <dgm:t>
        <a:bodyPr/>
        <a:lstStyle/>
        <a:p>
          <a:endParaRPr lang="fr-FR"/>
        </a:p>
      </dgm:t>
    </dgm:pt>
    <dgm:pt modelId="{FAAE7D1D-2577-44BD-94B9-CFC7BCF50052}" type="parTrans" cxnId="{D928C08E-E9F0-4E17-B29B-0B14AE31EF58}">
      <dgm:prSet/>
      <dgm:spPr/>
      <dgm:t>
        <a:bodyPr/>
        <a:lstStyle/>
        <a:p>
          <a:endParaRPr lang="fr-FR"/>
        </a:p>
      </dgm:t>
    </dgm:pt>
    <dgm:pt modelId="{29DFC88B-E3C5-4D59-899A-443A7BBEF939}" type="sibTrans" cxnId="{D928C08E-E9F0-4E17-B29B-0B14AE31EF58}">
      <dgm:prSet/>
      <dgm:spPr/>
      <dgm:t>
        <a:bodyPr/>
        <a:lstStyle/>
        <a:p>
          <a:endParaRPr lang="fr-FR"/>
        </a:p>
      </dgm:t>
    </dgm:pt>
    <dgm:pt modelId="{D965AD33-616C-47C8-BDAB-059945CE5F8C}">
      <dgm:prSet phldrT="[Texte]" phldr="1"/>
      <dgm:spPr/>
      <dgm:t>
        <a:bodyPr/>
        <a:lstStyle/>
        <a:p>
          <a:endParaRPr lang="fr-FR"/>
        </a:p>
      </dgm:t>
    </dgm:pt>
    <dgm:pt modelId="{90EC4301-C876-46CC-9514-DC892A720C18}" type="parTrans" cxnId="{10B17F3A-7197-4F83-BAC1-043C85F38242}">
      <dgm:prSet/>
      <dgm:spPr/>
      <dgm:t>
        <a:bodyPr/>
        <a:lstStyle/>
        <a:p>
          <a:endParaRPr lang="fr-FR"/>
        </a:p>
      </dgm:t>
    </dgm:pt>
    <dgm:pt modelId="{26F66B5A-EB1E-4AE2-A48B-44E7C4064F0F}" type="sibTrans" cxnId="{10B17F3A-7197-4F83-BAC1-043C85F38242}">
      <dgm:prSet/>
      <dgm:spPr/>
      <dgm:t>
        <a:bodyPr/>
        <a:lstStyle/>
        <a:p>
          <a:endParaRPr lang="fr-FR"/>
        </a:p>
      </dgm:t>
    </dgm:pt>
    <dgm:pt modelId="{1B744BF5-FFF1-492C-88FD-B360337335A6}">
      <dgm:prSet phldrT="[Texte]" phldr="1"/>
      <dgm:spPr/>
      <dgm:t>
        <a:bodyPr/>
        <a:lstStyle/>
        <a:p>
          <a:endParaRPr lang="fr-FR"/>
        </a:p>
      </dgm:t>
    </dgm:pt>
    <dgm:pt modelId="{4AA6942E-87E6-465F-829D-FD5CF5FE055C}" type="parTrans" cxnId="{5AFD176E-0B54-425D-8293-64F3A583BC6C}">
      <dgm:prSet/>
      <dgm:spPr/>
      <dgm:t>
        <a:bodyPr/>
        <a:lstStyle/>
        <a:p>
          <a:endParaRPr lang="fr-FR"/>
        </a:p>
      </dgm:t>
    </dgm:pt>
    <dgm:pt modelId="{2EE3B3DC-411C-482F-8E2C-7569B98867AD}" type="sibTrans" cxnId="{5AFD176E-0B54-425D-8293-64F3A583BC6C}">
      <dgm:prSet/>
      <dgm:spPr/>
      <dgm:t>
        <a:bodyPr/>
        <a:lstStyle/>
        <a:p>
          <a:endParaRPr lang="fr-FR"/>
        </a:p>
      </dgm:t>
    </dgm:pt>
    <dgm:pt modelId="{433EF9FE-3AD7-45C2-87DD-B3303F135091}">
      <dgm:prSet phldrT="[Texte]" phldr="1"/>
      <dgm:spPr/>
      <dgm:t>
        <a:bodyPr/>
        <a:lstStyle/>
        <a:p>
          <a:endParaRPr lang="fr-FR"/>
        </a:p>
      </dgm:t>
    </dgm:pt>
    <dgm:pt modelId="{5404D53C-367D-481D-904E-4AE28E4DA576}" type="parTrans" cxnId="{5ECA756D-1A66-421A-8829-4DDBEC4B563E}">
      <dgm:prSet/>
      <dgm:spPr/>
      <dgm:t>
        <a:bodyPr/>
        <a:lstStyle/>
        <a:p>
          <a:endParaRPr lang="fr-FR"/>
        </a:p>
      </dgm:t>
    </dgm:pt>
    <dgm:pt modelId="{2EAF9967-1872-414A-9709-2BE1578A7CA3}" type="sibTrans" cxnId="{5ECA756D-1A66-421A-8829-4DDBEC4B563E}">
      <dgm:prSet/>
      <dgm:spPr/>
      <dgm:t>
        <a:bodyPr/>
        <a:lstStyle/>
        <a:p>
          <a:endParaRPr lang="fr-FR"/>
        </a:p>
      </dgm:t>
    </dgm:pt>
    <dgm:pt modelId="{B2A3DBF8-D486-43B2-A5BC-A8E13E1A621E}">
      <dgm:prSet phldrT="[Texte]" phldr="1"/>
      <dgm:spPr/>
      <dgm:t>
        <a:bodyPr/>
        <a:lstStyle/>
        <a:p>
          <a:endParaRPr lang="fr-FR"/>
        </a:p>
      </dgm:t>
    </dgm:pt>
    <dgm:pt modelId="{F1548931-BE98-4B28-9547-48D603411E14}" type="parTrans" cxnId="{A0E0A50C-ABE6-4401-B3EE-FBAADBC873EB}">
      <dgm:prSet/>
      <dgm:spPr/>
      <dgm:t>
        <a:bodyPr/>
        <a:lstStyle/>
        <a:p>
          <a:endParaRPr lang="fr-FR"/>
        </a:p>
      </dgm:t>
    </dgm:pt>
    <dgm:pt modelId="{38B24BB3-73F5-430F-8532-C8AC10CE12DB}" type="sibTrans" cxnId="{A0E0A50C-ABE6-4401-B3EE-FBAADBC873EB}">
      <dgm:prSet/>
      <dgm:spPr/>
      <dgm:t>
        <a:bodyPr/>
        <a:lstStyle/>
        <a:p>
          <a:endParaRPr lang="fr-FR"/>
        </a:p>
      </dgm:t>
    </dgm:pt>
    <dgm:pt modelId="{CBB8D0C3-ACE4-48DC-8F0D-A9BEE5D2EBFA}">
      <dgm:prSet phldrT="[Texte]" phldr="1"/>
      <dgm:spPr/>
      <dgm:t>
        <a:bodyPr/>
        <a:lstStyle/>
        <a:p>
          <a:endParaRPr lang="fr-FR"/>
        </a:p>
      </dgm:t>
    </dgm:pt>
    <dgm:pt modelId="{7CF5208D-4556-48FA-82D2-1C6B967AF732}" type="parTrans" cxnId="{E27F43FD-85DC-4251-8F32-64DA9F7CF607}">
      <dgm:prSet/>
      <dgm:spPr/>
      <dgm:t>
        <a:bodyPr/>
        <a:lstStyle/>
        <a:p>
          <a:endParaRPr lang="fr-FR"/>
        </a:p>
      </dgm:t>
    </dgm:pt>
    <dgm:pt modelId="{077F1E19-91A1-4062-B3AB-42E1444782DD}" type="sibTrans" cxnId="{E27F43FD-85DC-4251-8F32-64DA9F7CF607}">
      <dgm:prSet/>
      <dgm:spPr/>
      <dgm:t>
        <a:bodyPr/>
        <a:lstStyle/>
        <a:p>
          <a:endParaRPr lang="fr-FR"/>
        </a:p>
      </dgm:t>
    </dgm:pt>
    <dgm:pt modelId="{348A32EF-40F4-4B06-9C86-24016F6CD378}">
      <dgm:prSet phldrT="[Texte]" phldr="1"/>
      <dgm:spPr/>
      <dgm:t>
        <a:bodyPr/>
        <a:lstStyle/>
        <a:p>
          <a:endParaRPr lang="fr-FR"/>
        </a:p>
      </dgm:t>
    </dgm:pt>
    <dgm:pt modelId="{3FB128FC-6617-4213-8C11-8BEAD659FB9C}" type="parTrans" cxnId="{F35430F2-9837-4236-A100-C9DD1B90D088}">
      <dgm:prSet/>
      <dgm:spPr/>
      <dgm:t>
        <a:bodyPr/>
        <a:lstStyle/>
        <a:p>
          <a:endParaRPr lang="fr-FR"/>
        </a:p>
      </dgm:t>
    </dgm:pt>
    <dgm:pt modelId="{E47BF1A6-471F-40CC-ADAD-A2C56D9C7AE5}" type="sibTrans" cxnId="{F35430F2-9837-4236-A100-C9DD1B90D088}">
      <dgm:prSet/>
      <dgm:spPr/>
      <dgm:t>
        <a:bodyPr/>
        <a:lstStyle/>
        <a:p>
          <a:endParaRPr lang="fr-FR"/>
        </a:p>
      </dgm:t>
    </dgm:pt>
    <dgm:pt modelId="{C510827B-B93A-4CDE-98BA-47595784FC9D}">
      <dgm:prSet phldrT="[Texte]" phldr="1"/>
      <dgm:spPr/>
      <dgm:t>
        <a:bodyPr/>
        <a:lstStyle/>
        <a:p>
          <a:endParaRPr lang="fr-FR"/>
        </a:p>
      </dgm:t>
    </dgm:pt>
    <dgm:pt modelId="{5CB7D28C-4076-414E-BC6E-4D357873F144}" type="parTrans" cxnId="{A8C8B32A-4EA0-4057-B30A-F7B1C10DB88A}">
      <dgm:prSet/>
      <dgm:spPr/>
      <dgm:t>
        <a:bodyPr/>
        <a:lstStyle/>
        <a:p>
          <a:endParaRPr lang="fr-FR"/>
        </a:p>
      </dgm:t>
    </dgm:pt>
    <dgm:pt modelId="{D69E5CE5-5BDF-4D6D-8D1A-E00A45A42654}" type="sibTrans" cxnId="{A8C8B32A-4EA0-4057-B30A-F7B1C10DB88A}">
      <dgm:prSet/>
      <dgm:spPr/>
      <dgm:t>
        <a:bodyPr/>
        <a:lstStyle/>
        <a:p>
          <a:endParaRPr lang="fr-FR"/>
        </a:p>
      </dgm:t>
    </dgm:pt>
    <dgm:pt modelId="{42D44347-D668-47F7-875F-34E7C206455F}" type="pres">
      <dgm:prSet presAssocID="{F29E93FB-97F9-4175-B078-A15FA2B162AB}" presName="Name0" presStyleCnt="0">
        <dgm:presLayoutVars>
          <dgm:dir/>
          <dgm:animLvl val="lvl"/>
          <dgm:resizeHandles val="exact"/>
        </dgm:presLayoutVars>
      </dgm:prSet>
      <dgm:spPr/>
    </dgm:pt>
    <dgm:pt modelId="{1BF13F42-30F1-4645-993C-A729768FFBA0}" type="pres">
      <dgm:prSet presAssocID="{F29E93FB-97F9-4175-B078-A15FA2B162AB}" presName="tSp" presStyleCnt="0"/>
      <dgm:spPr/>
    </dgm:pt>
    <dgm:pt modelId="{68957EFD-03D2-46B0-A174-F96F62B61953}" type="pres">
      <dgm:prSet presAssocID="{F29E93FB-97F9-4175-B078-A15FA2B162AB}" presName="bSp" presStyleCnt="0"/>
      <dgm:spPr/>
    </dgm:pt>
    <dgm:pt modelId="{32932FCF-A62F-4217-AF35-A153155C8565}" type="pres">
      <dgm:prSet presAssocID="{F29E93FB-97F9-4175-B078-A15FA2B162AB}" presName="process" presStyleCnt="0"/>
      <dgm:spPr/>
    </dgm:pt>
    <dgm:pt modelId="{15209571-933A-4223-B72D-0A856DA82011}" type="pres">
      <dgm:prSet presAssocID="{B8EEA5CB-8458-4412-9B70-A64DBB1964CE}" presName="composite1" presStyleCnt="0"/>
      <dgm:spPr/>
    </dgm:pt>
    <dgm:pt modelId="{27C0C26E-6EC5-46D7-BC92-8FF5DDA05669}" type="pres">
      <dgm:prSet presAssocID="{B8EEA5CB-8458-4412-9B70-A64DBB1964CE}" presName="dummyNode1" presStyleLbl="node1" presStyleIdx="0" presStyleCnt="3"/>
      <dgm:spPr/>
    </dgm:pt>
    <dgm:pt modelId="{A724D614-3530-4FE2-8638-0C8C2F254DB3}" type="pres">
      <dgm:prSet presAssocID="{B8EEA5CB-8458-4412-9B70-A64DBB1964CE}" presName="childNode1" presStyleLbl="bgAcc1" presStyleIdx="0" presStyleCnt="3">
        <dgm:presLayoutVars>
          <dgm:bulletEnabled val="1"/>
        </dgm:presLayoutVars>
      </dgm:prSet>
      <dgm:spPr/>
    </dgm:pt>
    <dgm:pt modelId="{7B9DA29C-B978-4A06-96DF-A0E8F168C2EF}" type="pres">
      <dgm:prSet presAssocID="{B8EEA5CB-8458-4412-9B70-A64DBB1964CE}" presName="childNode1tx" presStyleLbl="bgAcc1" presStyleIdx="0" presStyleCnt="3">
        <dgm:presLayoutVars>
          <dgm:bulletEnabled val="1"/>
        </dgm:presLayoutVars>
      </dgm:prSet>
      <dgm:spPr/>
    </dgm:pt>
    <dgm:pt modelId="{322ABC91-923A-4D74-979B-1CDCB2D6FF8A}" type="pres">
      <dgm:prSet presAssocID="{B8EEA5CB-8458-4412-9B70-A64DBB1964CE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739237D4-4215-43A0-B811-D9EBF61BA593}" type="pres">
      <dgm:prSet presAssocID="{B8EEA5CB-8458-4412-9B70-A64DBB1964CE}" presName="connSite1" presStyleCnt="0"/>
      <dgm:spPr/>
    </dgm:pt>
    <dgm:pt modelId="{05445E52-1F8E-4B27-AD73-D5B07BBF9F21}" type="pres">
      <dgm:prSet presAssocID="{23F28CDC-1550-4415-9F7E-884F81973377}" presName="Name9" presStyleLbl="sibTrans2D1" presStyleIdx="0" presStyleCnt="2"/>
      <dgm:spPr/>
    </dgm:pt>
    <dgm:pt modelId="{EFAC852F-1586-448C-A75E-EF203CCF46EC}" type="pres">
      <dgm:prSet presAssocID="{1B744BF5-FFF1-492C-88FD-B360337335A6}" presName="composite2" presStyleCnt="0"/>
      <dgm:spPr/>
    </dgm:pt>
    <dgm:pt modelId="{710DF963-950A-4113-973B-9331C58EECE2}" type="pres">
      <dgm:prSet presAssocID="{1B744BF5-FFF1-492C-88FD-B360337335A6}" presName="dummyNode2" presStyleLbl="node1" presStyleIdx="0" presStyleCnt="3"/>
      <dgm:spPr/>
    </dgm:pt>
    <dgm:pt modelId="{ECCEE217-4494-4061-86C4-B330F7CC52C3}" type="pres">
      <dgm:prSet presAssocID="{1B744BF5-FFF1-492C-88FD-B360337335A6}" presName="childNode2" presStyleLbl="bgAcc1" presStyleIdx="1" presStyleCnt="3">
        <dgm:presLayoutVars>
          <dgm:bulletEnabled val="1"/>
        </dgm:presLayoutVars>
      </dgm:prSet>
      <dgm:spPr/>
    </dgm:pt>
    <dgm:pt modelId="{BFAECA08-3C12-4404-B9AB-7DA909C8F39C}" type="pres">
      <dgm:prSet presAssocID="{1B744BF5-FFF1-492C-88FD-B360337335A6}" presName="childNode2tx" presStyleLbl="bgAcc1" presStyleIdx="1" presStyleCnt="3">
        <dgm:presLayoutVars>
          <dgm:bulletEnabled val="1"/>
        </dgm:presLayoutVars>
      </dgm:prSet>
      <dgm:spPr/>
    </dgm:pt>
    <dgm:pt modelId="{D0ED679F-0F3C-48E6-9836-268D53E4ACC9}" type="pres">
      <dgm:prSet presAssocID="{1B744BF5-FFF1-492C-88FD-B360337335A6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786B3FEC-5DBE-46E2-9400-0C5AE7B87BDB}" type="pres">
      <dgm:prSet presAssocID="{1B744BF5-FFF1-492C-88FD-B360337335A6}" presName="connSite2" presStyleCnt="0"/>
      <dgm:spPr/>
    </dgm:pt>
    <dgm:pt modelId="{2F737306-28FF-4FCF-AA0E-C35575836544}" type="pres">
      <dgm:prSet presAssocID="{2EE3B3DC-411C-482F-8E2C-7569B98867AD}" presName="Name18" presStyleLbl="sibTrans2D1" presStyleIdx="1" presStyleCnt="2"/>
      <dgm:spPr/>
    </dgm:pt>
    <dgm:pt modelId="{62A69DB6-2ED8-4FB1-843B-9EA4233861CF}" type="pres">
      <dgm:prSet presAssocID="{CBB8D0C3-ACE4-48DC-8F0D-A9BEE5D2EBFA}" presName="composite1" presStyleCnt="0"/>
      <dgm:spPr/>
    </dgm:pt>
    <dgm:pt modelId="{82D0E675-E61E-40CD-BDA5-835EE5E78C8F}" type="pres">
      <dgm:prSet presAssocID="{CBB8D0C3-ACE4-48DC-8F0D-A9BEE5D2EBFA}" presName="dummyNode1" presStyleLbl="node1" presStyleIdx="1" presStyleCnt="3"/>
      <dgm:spPr/>
    </dgm:pt>
    <dgm:pt modelId="{7AA99557-CB28-4810-A848-B92518A0D3EC}" type="pres">
      <dgm:prSet presAssocID="{CBB8D0C3-ACE4-48DC-8F0D-A9BEE5D2EBFA}" presName="childNode1" presStyleLbl="bgAcc1" presStyleIdx="2" presStyleCnt="3">
        <dgm:presLayoutVars>
          <dgm:bulletEnabled val="1"/>
        </dgm:presLayoutVars>
      </dgm:prSet>
      <dgm:spPr/>
    </dgm:pt>
    <dgm:pt modelId="{1F62F228-B0FA-418D-9E1F-DBBFB0B93DEE}" type="pres">
      <dgm:prSet presAssocID="{CBB8D0C3-ACE4-48DC-8F0D-A9BEE5D2EBFA}" presName="childNode1tx" presStyleLbl="bgAcc1" presStyleIdx="2" presStyleCnt="3">
        <dgm:presLayoutVars>
          <dgm:bulletEnabled val="1"/>
        </dgm:presLayoutVars>
      </dgm:prSet>
      <dgm:spPr/>
    </dgm:pt>
    <dgm:pt modelId="{867B9852-F23F-46BA-AA63-37B8F3320457}" type="pres">
      <dgm:prSet presAssocID="{CBB8D0C3-ACE4-48DC-8F0D-A9BEE5D2EBF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F7AAF84F-0C2A-47E2-BD22-6C7463763609}" type="pres">
      <dgm:prSet presAssocID="{CBB8D0C3-ACE4-48DC-8F0D-A9BEE5D2EBFA}" presName="connSite1" presStyleCnt="0"/>
      <dgm:spPr/>
    </dgm:pt>
  </dgm:ptLst>
  <dgm:cxnLst>
    <dgm:cxn modelId="{05350E9D-14B3-4863-A555-15AF5DE4C15C}" type="presOf" srcId="{2EE3B3DC-411C-482F-8E2C-7569B98867AD}" destId="{2F737306-28FF-4FCF-AA0E-C35575836544}" srcOrd="0" destOrd="0" presId="urn:microsoft.com/office/officeart/2005/8/layout/hProcess4"/>
    <dgm:cxn modelId="{F1ED6470-F25F-4124-BD7F-F6EA2C0BDA45}" type="presOf" srcId="{B2A3DBF8-D486-43B2-A5BC-A8E13E1A621E}" destId="{BFAECA08-3C12-4404-B9AB-7DA909C8F39C}" srcOrd="1" destOrd="1" presId="urn:microsoft.com/office/officeart/2005/8/layout/hProcess4"/>
    <dgm:cxn modelId="{C4EE341E-589F-4EC1-A994-7B4A35BDEF7D}" type="presOf" srcId="{1B744BF5-FFF1-492C-88FD-B360337335A6}" destId="{D0ED679F-0F3C-48E6-9836-268D53E4ACC9}" srcOrd="0" destOrd="0" presId="urn:microsoft.com/office/officeart/2005/8/layout/hProcess4"/>
    <dgm:cxn modelId="{09D0A5D8-3B34-4B67-B3FD-0E26F2F86FBA}" type="presOf" srcId="{D965AD33-616C-47C8-BDAB-059945CE5F8C}" destId="{7B9DA29C-B978-4A06-96DF-A0E8F168C2EF}" srcOrd="1" destOrd="1" presId="urn:microsoft.com/office/officeart/2005/8/layout/hProcess4"/>
    <dgm:cxn modelId="{E27F43FD-85DC-4251-8F32-64DA9F7CF607}" srcId="{F29E93FB-97F9-4175-B078-A15FA2B162AB}" destId="{CBB8D0C3-ACE4-48DC-8F0D-A9BEE5D2EBFA}" srcOrd="2" destOrd="0" parTransId="{7CF5208D-4556-48FA-82D2-1C6B967AF732}" sibTransId="{077F1E19-91A1-4062-B3AB-42E1444782DD}"/>
    <dgm:cxn modelId="{C7F06328-E897-4583-AC64-28FAF3DDCD1C}" type="presOf" srcId="{F29E93FB-97F9-4175-B078-A15FA2B162AB}" destId="{42D44347-D668-47F7-875F-34E7C206455F}" srcOrd="0" destOrd="0" presId="urn:microsoft.com/office/officeart/2005/8/layout/hProcess4"/>
    <dgm:cxn modelId="{D928C08E-E9F0-4E17-B29B-0B14AE31EF58}" srcId="{B8EEA5CB-8458-4412-9B70-A64DBB1964CE}" destId="{4A1576CC-6818-4A6E-A02B-D060D6320DC0}" srcOrd="0" destOrd="0" parTransId="{FAAE7D1D-2577-44BD-94B9-CFC7BCF50052}" sibTransId="{29DFC88B-E3C5-4D59-899A-443A7BBEF939}"/>
    <dgm:cxn modelId="{A0E0A50C-ABE6-4401-B3EE-FBAADBC873EB}" srcId="{1B744BF5-FFF1-492C-88FD-B360337335A6}" destId="{B2A3DBF8-D486-43B2-A5BC-A8E13E1A621E}" srcOrd="1" destOrd="0" parTransId="{F1548931-BE98-4B28-9547-48D603411E14}" sibTransId="{38B24BB3-73F5-430F-8532-C8AC10CE12DB}"/>
    <dgm:cxn modelId="{9286F08E-EC0C-49CB-A94D-A86EC4E6D2F8}" type="presOf" srcId="{B8EEA5CB-8458-4412-9B70-A64DBB1964CE}" destId="{322ABC91-923A-4D74-979B-1CDCB2D6FF8A}" srcOrd="0" destOrd="0" presId="urn:microsoft.com/office/officeart/2005/8/layout/hProcess4"/>
    <dgm:cxn modelId="{10B17F3A-7197-4F83-BAC1-043C85F38242}" srcId="{B8EEA5CB-8458-4412-9B70-A64DBB1964CE}" destId="{D965AD33-616C-47C8-BDAB-059945CE5F8C}" srcOrd="1" destOrd="0" parTransId="{90EC4301-C876-46CC-9514-DC892A720C18}" sibTransId="{26F66B5A-EB1E-4AE2-A48B-44E7C4064F0F}"/>
    <dgm:cxn modelId="{58CE10D7-64B0-4457-BEC7-FC7473C92C82}" type="presOf" srcId="{D965AD33-616C-47C8-BDAB-059945CE5F8C}" destId="{A724D614-3530-4FE2-8638-0C8C2F254DB3}" srcOrd="0" destOrd="1" presId="urn:microsoft.com/office/officeart/2005/8/layout/hProcess4"/>
    <dgm:cxn modelId="{5192D61B-02FE-406F-B32F-CE366FF9ECDC}" type="presOf" srcId="{433EF9FE-3AD7-45C2-87DD-B3303F135091}" destId="{ECCEE217-4494-4061-86C4-B330F7CC52C3}" srcOrd="0" destOrd="0" presId="urn:microsoft.com/office/officeart/2005/8/layout/hProcess4"/>
    <dgm:cxn modelId="{52B834DB-051E-4BE6-BA30-B703EE6D3CAD}" type="presOf" srcId="{B2A3DBF8-D486-43B2-A5BC-A8E13E1A621E}" destId="{ECCEE217-4494-4061-86C4-B330F7CC52C3}" srcOrd="0" destOrd="1" presId="urn:microsoft.com/office/officeart/2005/8/layout/hProcess4"/>
    <dgm:cxn modelId="{6D593643-1CD2-410B-94FE-99247483F34C}" type="presOf" srcId="{348A32EF-40F4-4B06-9C86-24016F6CD378}" destId="{7AA99557-CB28-4810-A848-B92518A0D3EC}" srcOrd="0" destOrd="0" presId="urn:microsoft.com/office/officeart/2005/8/layout/hProcess4"/>
    <dgm:cxn modelId="{17D36FFE-A710-41DA-BF00-9CA162767500}" type="presOf" srcId="{C510827B-B93A-4CDE-98BA-47595784FC9D}" destId="{7AA99557-CB28-4810-A848-B92518A0D3EC}" srcOrd="0" destOrd="1" presId="urn:microsoft.com/office/officeart/2005/8/layout/hProcess4"/>
    <dgm:cxn modelId="{F66396B3-58D8-4281-9B00-21B79AD757C7}" type="presOf" srcId="{348A32EF-40F4-4B06-9C86-24016F6CD378}" destId="{1F62F228-B0FA-418D-9E1F-DBBFB0B93DEE}" srcOrd="1" destOrd="0" presId="urn:microsoft.com/office/officeart/2005/8/layout/hProcess4"/>
    <dgm:cxn modelId="{F35430F2-9837-4236-A100-C9DD1B90D088}" srcId="{CBB8D0C3-ACE4-48DC-8F0D-A9BEE5D2EBFA}" destId="{348A32EF-40F4-4B06-9C86-24016F6CD378}" srcOrd="0" destOrd="0" parTransId="{3FB128FC-6617-4213-8C11-8BEAD659FB9C}" sibTransId="{E47BF1A6-471F-40CC-ADAD-A2C56D9C7AE5}"/>
    <dgm:cxn modelId="{F800C7B6-1807-4E45-876B-7826A49D89BC}" type="presOf" srcId="{C510827B-B93A-4CDE-98BA-47595784FC9D}" destId="{1F62F228-B0FA-418D-9E1F-DBBFB0B93DEE}" srcOrd="1" destOrd="1" presId="urn:microsoft.com/office/officeart/2005/8/layout/hProcess4"/>
    <dgm:cxn modelId="{A8C8B32A-4EA0-4057-B30A-F7B1C10DB88A}" srcId="{CBB8D0C3-ACE4-48DC-8F0D-A9BEE5D2EBFA}" destId="{C510827B-B93A-4CDE-98BA-47595784FC9D}" srcOrd="1" destOrd="0" parTransId="{5CB7D28C-4076-414E-BC6E-4D357873F144}" sibTransId="{D69E5CE5-5BDF-4D6D-8D1A-E00A45A42654}"/>
    <dgm:cxn modelId="{5AFD176E-0B54-425D-8293-64F3A583BC6C}" srcId="{F29E93FB-97F9-4175-B078-A15FA2B162AB}" destId="{1B744BF5-FFF1-492C-88FD-B360337335A6}" srcOrd="1" destOrd="0" parTransId="{4AA6942E-87E6-465F-829D-FD5CF5FE055C}" sibTransId="{2EE3B3DC-411C-482F-8E2C-7569B98867AD}"/>
    <dgm:cxn modelId="{BB375F94-6F03-4E20-B721-7E9ADF66C071}" srcId="{F29E93FB-97F9-4175-B078-A15FA2B162AB}" destId="{B8EEA5CB-8458-4412-9B70-A64DBB1964CE}" srcOrd="0" destOrd="0" parTransId="{933EEDC7-9EC3-4BC2-BA02-929A9A303CC9}" sibTransId="{23F28CDC-1550-4415-9F7E-884F81973377}"/>
    <dgm:cxn modelId="{5ECA756D-1A66-421A-8829-4DDBEC4B563E}" srcId="{1B744BF5-FFF1-492C-88FD-B360337335A6}" destId="{433EF9FE-3AD7-45C2-87DD-B3303F135091}" srcOrd="0" destOrd="0" parTransId="{5404D53C-367D-481D-904E-4AE28E4DA576}" sibTransId="{2EAF9967-1872-414A-9709-2BE1578A7CA3}"/>
    <dgm:cxn modelId="{C8D61D7E-D094-4C60-96D5-D5B1755A8D38}" type="presOf" srcId="{CBB8D0C3-ACE4-48DC-8F0D-A9BEE5D2EBFA}" destId="{867B9852-F23F-46BA-AA63-37B8F3320457}" srcOrd="0" destOrd="0" presId="urn:microsoft.com/office/officeart/2005/8/layout/hProcess4"/>
    <dgm:cxn modelId="{E4006FA8-515E-4529-BA83-741F96CFEEE5}" type="presOf" srcId="{433EF9FE-3AD7-45C2-87DD-B3303F135091}" destId="{BFAECA08-3C12-4404-B9AB-7DA909C8F39C}" srcOrd="1" destOrd="0" presId="urn:microsoft.com/office/officeart/2005/8/layout/hProcess4"/>
    <dgm:cxn modelId="{20331392-6078-4177-A592-FBA9A5945EF1}" type="presOf" srcId="{23F28CDC-1550-4415-9F7E-884F81973377}" destId="{05445E52-1F8E-4B27-AD73-D5B07BBF9F21}" srcOrd="0" destOrd="0" presId="urn:microsoft.com/office/officeart/2005/8/layout/hProcess4"/>
    <dgm:cxn modelId="{A5F9929B-04EA-46E5-8C76-727A53808984}" type="presOf" srcId="{4A1576CC-6818-4A6E-A02B-D060D6320DC0}" destId="{A724D614-3530-4FE2-8638-0C8C2F254DB3}" srcOrd="0" destOrd="0" presId="urn:microsoft.com/office/officeart/2005/8/layout/hProcess4"/>
    <dgm:cxn modelId="{D909362A-8DD3-4ED0-B4FF-7D2ED8F560F0}" type="presOf" srcId="{4A1576CC-6818-4A6E-A02B-D060D6320DC0}" destId="{7B9DA29C-B978-4A06-96DF-A0E8F168C2EF}" srcOrd="1" destOrd="0" presId="urn:microsoft.com/office/officeart/2005/8/layout/hProcess4"/>
    <dgm:cxn modelId="{387DC5D7-10CD-499E-9B2E-989DBB0C65C9}" type="presParOf" srcId="{42D44347-D668-47F7-875F-34E7C206455F}" destId="{1BF13F42-30F1-4645-993C-A729768FFBA0}" srcOrd="0" destOrd="0" presId="urn:microsoft.com/office/officeart/2005/8/layout/hProcess4"/>
    <dgm:cxn modelId="{A9F94847-5F21-4BEA-AB41-0ADCD5D7D2F2}" type="presParOf" srcId="{42D44347-D668-47F7-875F-34E7C206455F}" destId="{68957EFD-03D2-46B0-A174-F96F62B61953}" srcOrd="1" destOrd="0" presId="urn:microsoft.com/office/officeart/2005/8/layout/hProcess4"/>
    <dgm:cxn modelId="{5BB8587B-7562-48D1-BA14-D519E40A869C}" type="presParOf" srcId="{42D44347-D668-47F7-875F-34E7C206455F}" destId="{32932FCF-A62F-4217-AF35-A153155C8565}" srcOrd="2" destOrd="0" presId="urn:microsoft.com/office/officeart/2005/8/layout/hProcess4"/>
    <dgm:cxn modelId="{CE8AEEB9-A568-4903-BD7A-D41F9E5954E3}" type="presParOf" srcId="{32932FCF-A62F-4217-AF35-A153155C8565}" destId="{15209571-933A-4223-B72D-0A856DA82011}" srcOrd="0" destOrd="0" presId="urn:microsoft.com/office/officeart/2005/8/layout/hProcess4"/>
    <dgm:cxn modelId="{E6438305-0E37-40ED-A281-DBEBF15A7E0D}" type="presParOf" srcId="{15209571-933A-4223-B72D-0A856DA82011}" destId="{27C0C26E-6EC5-46D7-BC92-8FF5DDA05669}" srcOrd="0" destOrd="0" presId="urn:microsoft.com/office/officeart/2005/8/layout/hProcess4"/>
    <dgm:cxn modelId="{EF18BD81-06B2-4E1D-9C9A-EFF8CC64B2DB}" type="presParOf" srcId="{15209571-933A-4223-B72D-0A856DA82011}" destId="{A724D614-3530-4FE2-8638-0C8C2F254DB3}" srcOrd="1" destOrd="0" presId="urn:microsoft.com/office/officeart/2005/8/layout/hProcess4"/>
    <dgm:cxn modelId="{05A5A9D2-A7B9-4031-B84F-E33A307A7F2D}" type="presParOf" srcId="{15209571-933A-4223-B72D-0A856DA82011}" destId="{7B9DA29C-B978-4A06-96DF-A0E8F168C2EF}" srcOrd="2" destOrd="0" presId="urn:microsoft.com/office/officeart/2005/8/layout/hProcess4"/>
    <dgm:cxn modelId="{D001A5D6-1D48-4776-AA8B-404BD6A63B1E}" type="presParOf" srcId="{15209571-933A-4223-B72D-0A856DA82011}" destId="{322ABC91-923A-4D74-979B-1CDCB2D6FF8A}" srcOrd="3" destOrd="0" presId="urn:microsoft.com/office/officeart/2005/8/layout/hProcess4"/>
    <dgm:cxn modelId="{14ACC540-3EE6-404D-B564-5FF30DFDF783}" type="presParOf" srcId="{15209571-933A-4223-B72D-0A856DA82011}" destId="{739237D4-4215-43A0-B811-D9EBF61BA593}" srcOrd="4" destOrd="0" presId="urn:microsoft.com/office/officeart/2005/8/layout/hProcess4"/>
    <dgm:cxn modelId="{C2EE3C11-410F-4017-B940-DB531DE6DADC}" type="presParOf" srcId="{32932FCF-A62F-4217-AF35-A153155C8565}" destId="{05445E52-1F8E-4B27-AD73-D5B07BBF9F21}" srcOrd="1" destOrd="0" presId="urn:microsoft.com/office/officeart/2005/8/layout/hProcess4"/>
    <dgm:cxn modelId="{87D80735-93F7-42D5-A70C-039FD276D27C}" type="presParOf" srcId="{32932FCF-A62F-4217-AF35-A153155C8565}" destId="{EFAC852F-1586-448C-A75E-EF203CCF46EC}" srcOrd="2" destOrd="0" presId="urn:microsoft.com/office/officeart/2005/8/layout/hProcess4"/>
    <dgm:cxn modelId="{E601512C-CAD0-4EC3-81DF-1B801FADEF0F}" type="presParOf" srcId="{EFAC852F-1586-448C-A75E-EF203CCF46EC}" destId="{710DF963-950A-4113-973B-9331C58EECE2}" srcOrd="0" destOrd="0" presId="urn:microsoft.com/office/officeart/2005/8/layout/hProcess4"/>
    <dgm:cxn modelId="{CCB22681-E529-46C3-A68C-82D8D96A8C35}" type="presParOf" srcId="{EFAC852F-1586-448C-A75E-EF203CCF46EC}" destId="{ECCEE217-4494-4061-86C4-B330F7CC52C3}" srcOrd="1" destOrd="0" presId="urn:microsoft.com/office/officeart/2005/8/layout/hProcess4"/>
    <dgm:cxn modelId="{9960F90B-0822-4746-A118-83D3CFFF4678}" type="presParOf" srcId="{EFAC852F-1586-448C-A75E-EF203CCF46EC}" destId="{BFAECA08-3C12-4404-B9AB-7DA909C8F39C}" srcOrd="2" destOrd="0" presId="urn:microsoft.com/office/officeart/2005/8/layout/hProcess4"/>
    <dgm:cxn modelId="{1D992D68-E97F-46C9-9535-940F0F40A7D6}" type="presParOf" srcId="{EFAC852F-1586-448C-A75E-EF203CCF46EC}" destId="{D0ED679F-0F3C-48E6-9836-268D53E4ACC9}" srcOrd="3" destOrd="0" presId="urn:microsoft.com/office/officeart/2005/8/layout/hProcess4"/>
    <dgm:cxn modelId="{4843C090-5788-414F-A646-3B4072B27FEF}" type="presParOf" srcId="{EFAC852F-1586-448C-A75E-EF203CCF46EC}" destId="{786B3FEC-5DBE-46E2-9400-0C5AE7B87BDB}" srcOrd="4" destOrd="0" presId="urn:microsoft.com/office/officeart/2005/8/layout/hProcess4"/>
    <dgm:cxn modelId="{AB925BCE-E452-48CE-8106-3C484FD64FA3}" type="presParOf" srcId="{32932FCF-A62F-4217-AF35-A153155C8565}" destId="{2F737306-28FF-4FCF-AA0E-C35575836544}" srcOrd="3" destOrd="0" presId="urn:microsoft.com/office/officeart/2005/8/layout/hProcess4"/>
    <dgm:cxn modelId="{15BC757D-EA31-4E25-A03D-7AE3BE9146D4}" type="presParOf" srcId="{32932FCF-A62F-4217-AF35-A153155C8565}" destId="{62A69DB6-2ED8-4FB1-843B-9EA4233861CF}" srcOrd="4" destOrd="0" presId="urn:microsoft.com/office/officeart/2005/8/layout/hProcess4"/>
    <dgm:cxn modelId="{CB794819-E215-4FD8-A38B-F88F4101F1D5}" type="presParOf" srcId="{62A69DB6-2ED8-4FB1-843B-9EA4233861CF}" destId="{82D0E675-E61E-40CD-BDA5-835EE5E78C8F}" srcOrd="0" destOrd="0" presId="urn:microsoft.com/office/officeart/2005/8/layout/hProcess4"/>
    <dgm:cxn modelId="{8B7128D4-95C0-48FC-BD3E-5E2CDCB1278D}" type="presParOf" srcId="{62A69DB6-2ED8-4FB1-843B-9EA4233861CF}" destId="{7AA99557-CB28-4810-A848-B92518A0D3EC}" srcOrd="1" destOrd="0" presId="urn:microsoft.com/office/officeart/2005/8/layout/hProcess4"/>
    <dgm:cxn modelId="{616A034F-FA83-482C-BCBA-E900D33B6EB0}" type="presParOf" srcId="{62A69DB6-2ED8-4FB1-843B-9EA4233861CF}" destId="{1F62F228-B0FA-418D-9E1F-DBBFB0B93DEE}" srcOrd="2" destOrd="0" presId="urn:microsoft.com/office/officeart/2005/8/layout/hProcess4"/>
    <dgm:cxn modelId="{7238440B-41D1-41F3-B451-90D6B74CB4AE}" type="presParOf" srcId="{62A69DB6-2ED8-4FB1-843B-9EA4233861CF}" destId="{867B9852-F23F-46BA-AA63-37B8F3320457}" srcOrd="3" destOrd="0" presId="urn:microsoft.com/office/officeart/2005/8/layout/hProcess4"/>
    <dgm:cxn modelId="{6D536CB3-ABE1-480E-A7B3-42F42634203E}" type="presParOf" srcId="{62A69DB6-2ED8-4FB1-843B-9EA4233861CF}" destId="{F7AAF84F-0C2A-47E2-BD22-6C746376360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4D614-3530-4FE2-8638-0C8C2F254DB3}">
      <dsp:nvSpPr>
        <dsp:cNvPr id="0" name=""/>
        <dsp:cNvSpPr/>
      </dsp:nvSpPr>
      <dsp:spPr>
        <a:xfrm>
          <a:off x="782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4400" kern="120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4400" kern="1200"/>
        </a:p>
      </dsp:txBody>
      <dsp:txXfrm>
        <a:off x="43694" y="1373540"/>
        <a:ext cx="2174998" cy="1379301"/>
      </dsp:txXfrm>
    </dsp:sp>
    <dsp:sp modelId="{05445E52-1F8E-4B27-AD73-D5B07BBF9F21}">
      <dsp:nvSpPr>
        <dsp:cNvPr id="0" name=""/>
        <dsp:cNvSpPr/>
      </dsp:nvSpPr>
      <dsp:spPr>
        <a:xfrm>
          <a:off x="1279934" y="1805736"/>
          <a:ext cx="2447481" cy="2447481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ABC91-923A-4D74-979B-1CDCB2D6FF8A}">
      <dsp:nvSpPr>
        <dsp:cNvPr id="0" name=""/>
        <dsp:cNvSpPr/>
      </dsp:nvSpPr>
      <dsp:spPr>
        <a:xfrm>
          <a:off x="503186" y="2795754"/>
          <a:ext cx="2009619" cy="799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0" kern="1200"/>
        </a:p>
      </dsp:txBody>
      <dsp:txXfrm>
        <a:off x="526593" y="2819161"/>
        <a:ext cx="1962805" cy="752345"/>
      </dsp:txXfrm>
    </dsp:sp>
    <dsp:sp modelId="{ECCEE217-4494-4061-86C4-B330F7CC52C3}">
      <dsp:nvSpPr>
        <dsp:cNvPr id="0" name=""/>
        <dsp:cNvSpPr/>
      </dsp:nvSpPr>
      <dsp:spPr>
        <a:xfrm>
          <a:off x="2858787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4400" kern="120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4400" kern="1200"/>
        </a:p>
      </dsp:txBody>
      <dsp:txXfrm>
        <a:off x="2901699" y="1773120"/>
        <a:ext cx="2174998" cy="1379301"/>
      </dsp:txXfrm>
    </dsp:sp>
    <dsp:sp modelId="{2F737306-28FF-4FCF-AA0E-C35575836544}">
      <dsp:nvSpPr>
        <dsp:cNvPr id="0" name=""/>
        <dsp:cNvSpPr/>
      </dsp:nvSpPr>
      <dsp:spPr>
        <a:xfrm>
          <a:off x="4119099" y="199631"/>
          <a:ext cx="2736364" cy="2736364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D679F-0F3C-48E6-9836-268D53E4ACC9}">
      <dsp:nvSpPr>
        <dsp:cNvPr id="0" name=""/>
        <dsp:cNvSpPr/>
      </dsp:nvSpPr>
      <dsp:spPr>
        <a:xfrm>
          <a:off x="3361192" y="931048"/>
          <a:ext cx="2009619" cy="799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0" kern="1200"/>
        </a:p>
      </dsp:txBody>
      <dsp:txXfrm>
        <a:off x="3384599" y="954455"/>
        <a:ext cx="1962805" cy="752345"/>
      </dsp:txXfrm>
    </dsp:sp>
    <dsp:sp modelId="{7AA99557-CB28-4810-A848-B92518A0D3EC}">
      <dsp:nvSpPr>
        <dsp:cNvPr id="0" name=""/>
        <dsp:cNvSpPr/>
      </dsp:nvSpPr>
      <dsp:spPr>
        <a:xfrm>
          <a:off x="5716793" y="1330628"/>
          <a:ext cx="2260822" cy="18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4400" kern="120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4400" kern="1200"/>
        </a:p>
      </dsp:txBody>
      <dsp:txXfrm>
        <a:off x="5759705" y="1373540"/>
        <a:ext cx="2174998" cy="1379301"/>
      </dsp:txXfrm>
    </dsp:sp>
    <dsp:sp modelId="{867B9852-F23F-46BA-AA63-37B8F3320457}">
      <dsp:nvSpPr>
        <dsp:cNvPr id="0" name=""/>
        <dsp:cNvSpPr/>
      </dsp:nvSpPr>
      <dsp:spPr>
        <a:xfrm>
          <a:off x="6219198" y="2795754"/>
          <a:ext cx="2009619" cy="799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0" kern="1200"/>
        </a:p>
      </dsp:txBody>
      <dsp:txXfrm>
        <a:off x="6242605" y="2819161"/>
        <a:ext cx="1962805" cy="752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7B41-7E72-4D93-AF16-9EBFFE1D71D2}" type="datetimeFigureOut">
              <a:rPr lang="fr-FR" smtClean="0"/>
              <a:t>19/12/2014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BEE0-C6F1-49C3-9905-CA4EF2453413}" type="slidenum">
              <a:rPr lang="fr-FR" smtClean="0"/>
              <a:t>‹N°›</a:t>
            </a:fld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7B41-7E72-4D93-AF16-9EBFFE1D71D2}" type="datetimeFigureOut">
              <a:rPr lang="fr-FR" smtClean="0"/>
              <a:t>19/12/2014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BEE0-C6F1-49C3-9905-CA4EF24534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7B41-7E72-4D93-AF16-9EBFFE1D71D2}" type="datetimeFigureOut">
              <a:rPr lang="fr-FR" smtClean="0"/>
              <a:t>19/12/2014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BEE0-C6F1-49C3-9905-CA4EF24534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7B41-7E72-4D93-AF16-9EBFFE1D71D2}" type="datetimeFigureOut">
              <a:rPr lang="fr-FR" smtClean="0"/>
              <a:t>19/12/2014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BEE0-C6F1-49C3-9905-CA4EF24534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7B41-7E72-4D93-AF16-9EBFFE1D71D2}" type="datetimeFigureOut">
              <a:rPr lang="fr-FR" smtClean="0"/>
              <a:t>19/12/2014</a:t>
            </a:fld>
            <a:endParaRPr lang="fr-FR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BEE0-C6F1-49C3-9905-CA4EF2453413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7B41-7E72-4D93-AF16-9EBFFE1D71D2}" type="datetimeFigureOut">
              <a:rPr lang="fr-FR" smtClean="0"/>
              <a:t>19/12/2014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BEE0-C6F1-49C3-9905-CA4EF24534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7B41-7E72-4D93-AF16-9EBFFE1D71D2}" type="datetimeFigureOut">
              <a:rPr lang="fr-FR" smtClean="0"/>
              <a:t>19/12/2014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BEE0-C6F1-49C3-9905-CA4EF24534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7B41-7E72-4D93-AF16-9EBFFE1D71D2}" type="datetimeFigureOut">
              <a:rPr lang="fr-FR" smtClean="0"/>
              <a:t>19/12/2014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BEE0-C6F1-49C3-9905-CA4EF24534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7B41-7E72-4D93-AF16-9EBFFE1D71D2}" type="datetimeFigureOut">
              <a:rPr lang="fr-FR" smtClean="0"/>
              <a:t>19/12/2014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BEE0-C6F1-49C3-9905-CA4EF24534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7B41-7E72-4D93-AF16-9EBFFE1D71D2}" type="datetimeFigureOut">
              <a:rPr lang="fr-FR" smtClean="0"/>
              <a:t>19/12/2014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BEE0-C6F1-49C3-9905-CA4EF2453413}" type="slidenum">
              <a:rPr lang="fr-FR" smtClean="0"/>
              <a:t>‹N°›</a:t>
            </a:fld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7B41-7E72-4D93-AF16-9EBFFE1D71D2}" type="datetimeFigureOut">
              <a:rPr lang="fr-FR" smtClean="0"/>
              <a:t>19/12/2014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BEE0-C6F1-49C3-9905-CA4EF2453413}" type="slidenum">
              <a:rPr lang="fr-FR" smtClean="0"/>
              <a:t>‹N°›</a:t>
            </a:fld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2567B41-7E72-4D93-AF16-9EBFFE1D71D2}" type="datetimeFigureOut">
              <a:rPr lang="fr-FR" smtClean="0"/>
              <a:t>19/12/2014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44BEE0-C6F1-49C3-9905-CA4EF2453413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Assembleur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KALLINI Raphaël</a:t>
            </a:r>
          </a:p>
          <a:p>
            <a:r>
              <a:rPr lang="fr-FR" dirty="0" smtClean="0"/>
              <a:t>RETHORE Sophie</a:t>
            </a:r>
          </a:p>
          <a:p>
            <a:r>
              <a:rPr lang="fr-FR" dirty="0" smtClean="0"/>
              <a:t>2I-1 – Groupe 7</a:t>
            </a:r>
            <a:endParaRPr lang="fr-FR" dirty="0"/>
          </a:p>
        </p:txBody>
      </p:sp>
      <p:pic>
        <p:nvPicPr>
          <p:cNvPr id="4" name="Picture 2" descr="http://sdz-upload.s3.amazonaws.com/prod/schools/logos/ESGI_master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05063"/>
            <a:ext cx="3240360" cy="2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040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d’une fractale de Mandelbrot</a:t>
            </a:r>
          </a:p>
          <a:p>
            <a:r>
              <a:rPr lang="fr-FR" dirty="0"/>
              <a:t>Affichage d’une fractale</a:t>
            </a:r>
          </a:p>
          <a:p>
            <a:r>
              <a:rPr lang="fr-FR" dirty="0"/>
              <a:t>Possibilité de zoomer</a:t>
            </a:r>
          </a:p>
          <a:p>
            <a:r>
              <a:rPr lang="fr-FR" dirty="0"/>
              <a:t>Possibilité de réinitialiser</a:t>
            </a:r>
          </a:p>
          <a:p>
            <a:r>
              <a:rPr lang="fr-FR" dirty="0"/>
              <a:t>Possibilité de visualiser seulement la zone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85098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8845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8959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la fenêtre:</a:t>
            </a:r>
          </a:p>
          <a:p>
            <a:r>
              <a:rPr lang="fr-FR" dirty="0" smtClean="0"/>
              <a:t>Associer une fonction à chaque bouton</a:t>
            </a:r>
          </a:p>
          <a:p>
            <a:endParaRPr lang="fr-FR" dirty="0"/>
          </a:p>
          <a:p>
            <a:r>
              <a:rPr lang="fr-FR" dirty="0" smtClean="0"/>
              <a:t>Algorithme de Mandelbrot:</a:t>
            </a:r>
          </a:p>
          <a:p>
            <a:r>
              <a:rPr lang="fr-FR" dirty="0" smtClean="0"/>
              <a:t>Traduire l’algorithme en langage ASM</a:t>
            </a:r>
          </a:p>
          <a:p>
            <a:r>
              <a:rPr lang="fr-FR" dirty="0" smtClean="0"/>
              <a:t>Utilisation des flottants</a:t>
            </a:r>
          </a:p>
          <a:p>
            <a:endParaRPr lang="fr-FR" dirty="0"/>
          </a:p>
          <a:p>
            <a:r>
              <a:rPr lang="fr-FR" dirty="0" smtClean="0"/>
              <a:t>Autres:</a:t>
            </a:r>
          </a:p>
          <a:p>
            <a:r>
              <a:rPr lang="fr-FR" dirty="0" smtClean="0"/>
              <a:t>Affichage pixels par pixels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5383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apportées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d’une fenêtre:</a:t>
            </a:r>
          </a:p>
          <a:p>
            <a:endParaRPr lang="fr-FR" dirty="0"/>
          </a:p>
          <a:p>
            <a:r>
              <a:rPr lang="fr-FR" dirty="0" smtClean="0"/>
              <a:t>Algorithme de Mandelbrot:</a:t>
            </a:r>
          </a:p>
          <a:p>
            <a:r>
              <a:rPr lang="fr-FR" dirty="0" smtClean="0"/>
              <a:t>Décomposer les formules</a:t>
            </a:r>
          </a:p>
          <a:p>
            <a:r>
              <a:rPr lang="fr-FR" dirty="0" smtClean="0"/>
              <a:t>Se servir des piles</a:t>
            </a:r>
          </a:p>
          <a:p>
            <a:endParaRPr lang="fr-FR" dirty="0"/>
          </a:p>
          <a:p>
            <a:r>
              <a:rPr lang="fr-FR" dirty="0" smtClean="0"/>
              <a:t>Autres:</a:t>
            </a:r>
          </a:p>
          <a:p>
            <a:r>
              <a:rPr lang="fr-FR" dirty="0" smtClean="0"/>
              <a:t>Trouver l’erreur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532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Programme fonctionnel et optimisé.</a:t>
            </a:r>
          </a:p>
          <a:p>
            <a:r>
              <a:rPr lang="fr-FR" dirty="0" smtClean="0"/>
              <a:t>Voir la démonstration comme preuve.</a:t>
            </a:r>
          </a:p>
        </p:txBody>
      </p:sp>
    </p:spTree>
    <p:extLst>
      <p:ext uri="{BB962C8B-B14F-4D97-AF65-F5344CB8AC3E}">
        <p14:creationId xmlns:p14="http://schemas.microsoft.com/office/powerpoint/2010/main" val="4001695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lles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ailles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38</TotalTime>
  <Words>96</Words>
  <Application>Microsoft Office PowerPoint</Application>
  <PresentationFormat>Affichage à l'écran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Mailles</vt:lpstr>
      <vt:lpstr>Projet Assembleur</vt:lpstr>
      <vt:lpstr>Introduction</vt:lpstr>
      <vt:lpstr>Algorithme</vt:lpstr>
      <vt:lpstr>Problèmes rencontrés</vt:lpstr>
      <vt:lpstr>Solutions apportées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Assembleur</dc:title>
  <dc:creator>Sophie Réthoré</dc:creator>
  <cp:lastModifiedBy>Sophie Réthoré</cp:lastModifiedBy>
  <cp:revision>3</cp:revision>
  <dcterms:created xsi:type="dcterms:W3CDTF">2014-12-19T15:26:59Z</dcterms:created>
  <dcterms:modified xsi:type="dcterms:W3CDTF">2014-12-19T16:05:29Z</dcterms:modified>
</cp:coreProperties>
</file>