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9" r:id="rId3"/>
    <p:sldId id="257" r:id="rId4"/>
    <p:sldId id="258" r:id="rId5"/>
    <p:sldId id="265" r:id="rId6"/>
    <p:sldId id="266" r:id="rId7"/>
    <p:sldId id="267" r:id="rId8"/>
    <p:sldId id="259" r:id="rId9"/>
    <p:sldId id="260" r:id="rId10"/>
    <p:sldId id="261" r:id="rId11"/>
    <p:sldId id="262" r:id="rId12"/>
    <p:sldId id="263" r:id="rId13"/>
    <p:sldId id="264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ADA31-82B8-49D3-8558-2254A203B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B4F90E-CE17-4605-9737-E68BF975F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9B31A-C975-4347-A46E-6F264632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7AE8-C465-4B3E-BAA2-BF3F80A6CB5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5AD91-E886-4DF1-9348-F5F509E2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D41CB-7F81-4D0E-92AC-D357D69F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75D9-534D-4DF2-AA0D-233BBF10E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72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F6588-B35E-47D8-AE6F-59C9CA01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0DF75D-C1FA-4581-9B20-1ED0D59C5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5E71E-4B38-4CFF-8405-3BFD9A5D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7AE8-C465-4B3E-BAA2-BF3F80A6CB5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1C23F-9C87-42B9-849C-143F3F2F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EA4F4-A44D-48A7-90D7-EE52A2C3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75D9-534D-4DF2-AA0D-233BBF10E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9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F9B01D-F65C-4F86-AC91-EF41E3B6A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DBE115-49A0-45CC-B4C9-E61B7CBAB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983C1-EF17-42FF-81AC-5206ECC1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7AE8-C465-4B3E-BAA2-BF3F80A6CB5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AEAC3-C616-438D-A7EC-5F1544B2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3DCD3-7F6E-4C63-AC1B-5D16466F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75D9-534D-4DF2-AA0D-233BBF10E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767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90054" y="1553944"/>
            <a:ext cx="8494718" cy="2316159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5000"/>
              </a:lnSpc>
              <a:defRPr sz="3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054" y="4195293"/>
            <a:ext cx="7748465" cy="120452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090054" y="4044373"/>
            <a:ext cx="7742381" cy="0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8901214" y="4044373"/>
            <a:ext cx="706195" cy="0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 userDrawn="1"/>
        </p:nvGrpSpPr>
        <p:grpSpPr>
          <a:xfrm>
            <a:off x="7700788" y="2391131"/>
            <a:ext cx="4491212" cy="4466869"/>
            <a:chOff x="6353175" y="1071683"/>
            <a:chExt cx="5941996" cy="5909790"/>
          </a:xfrm>
          <a:solidFill>
            <a:schemeClr val="bg1">
              <a:lumMod val="75000"/>
              <a:alpha val="50000"/>
            </a:schemeClr>
          </a:solidFill>
        </p:grpSpPr>
        <p:pic>
          <p:nvPicPr>
            <p:cNvPr id="130" name="图形 129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64116" y="1802365"/>
              <a:ext cx="465815" cy="353377"/>
            </a:xfrm>
            <a:prstGeom prst="rect">
              <a:avLst/>
            </a:prstGeom>
          </p:spPr>
        </p:pic>
        <p:pic>
          <p:nvPicPr>
            <p:cNvPr id="131" name="图形 130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75730" y="2988485"/>
              <a:ext cx="451780" cy="422154"/>
            </a:xfrm>
            <a:prstGeom prst="rect">
              <a:avLst/>
            </a:prstGeom>
          </p:spPr>
        </p:pic>
        <p:pic>
          <p:nvPicPr>
            <p:cNvPr id="132" name="图形 131"/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12405" y="4793122"/>
              <a:ext cx="574844" cy="451663"/>
            </a:xfrm>
            <a:prstGeom prst="rect">
              <a:avLst/>
            </a:prstGeom>
          </p:spPr>
        </p:pic>
        <p:pic>
          <p:nvPicPr>
            <p:cNvPr id="133" name="图形 132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81869" y="3661852"/>
              <a:ext cx="571500" cy="390525"/>
            </a:xfrm>
            <a:prstGeom prst="rect">
              <a:avLst/>
            </a:prstGeom>
          </p:spPr>
        </p:pic>
        <p:pic>
          <p:nvPicPr>
            <p:cNvPr id="134" name="图形 133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516493" y="3728191"/>
              <a:ext cx="314165" cy="254729"/>
            </a:xfrm>
            <a:prstGeom prst="rect">
              <a:avLst/>
            </a:prstGeom>
          </p:spPr>
        </p:pic>
        <p:pic>
          <p:nvPicPr>
            <p:cNvPr id="135" name="图形 134"/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80925" y="5028238"/>
              <a:ext cx="283313" cy="256072"/>
            </a:xfrm>
            <a:prstGeom prst="rect">
              <a:avLst/>
            </a:prstGeom>
          </p:spPr>
        </p:pic>
        <p:grpSp>
          <p:nvGrpSpPr>
            <p:cNvPr id="136" name="组合 135"/>
            <p:cNvGrpSpPr/>
            <p:nvPr userDrawn="1"/>
          </p:nvGrpSpPr>
          <p:grpSpPr>
            <a:xfrm>
              <a:off x="6353175" y="1071683"/>
              <a:ext cx="5941996" cy="5909790"/>
              <a:chOff x="3776558" y="-12472"/>
              <a:chExt cx="5235081" cy="5206706"/>
            </a:xfrm>
            <a:grpFill/>
          </p:grpSpPr>
          <p:sp>
            <p:nvSpPr>
              <p:cNvPr id="146" name="AutoShape 12"/>
              <p:cNvSpPr/>
              <p:nvPr/>
            </p:nvSpPr>
            <p:spPr bwMode="auto">
              <a:xfrm>
                <a:off x="8110751" y="4931771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7" name="AutoShape 13"/>
              <p:cNvSpPr/>
              <p:nvPr/>
            </p:nvSpPr>
            <p:spPr bwMode="auto">
              <a:xfrm>
                <a:off x="8344840" y="439265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8" name="AutoShape 16"/>
              <p:cNvSpPr/>
              <p:nvPr/>
            </p:nvSpPr>
            <p:spPr bwMode="auto">
              <a:xfrm>
                <a:off x="3960992" y="299521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6" y="1270"/>
                      <a:pt x="1271" y="5545"/>
                      <a:pt x="1271" y="10799"/>
                    </a:cubicBezTo>
                    <a:cubicBezTo>
                      <a:pt x="1271" y="16053"/>
                      <a:pt x="5546" y="20329"/>
                      <a:pt x="10800" y="20329"/>
                    </a:cubicBezTo>
                    <a:cubicBezTo>
                      <a:pt x="16055" y="20329"/>
                      <a:pt x="20330" y="16053"/>
                      <a:pt x="20330" y="10799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9" name="AutoShape 18"/>
              <p:cNvSpPr/>
              <p:nvPr/>
            </p:nvSpPr>
            <p:spPr bwMode="auto">
              <a:xfrm>
                <a:off x="6096167" y="923884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0" name="AutoShape 21"/>
              <p:cNvSpPr/>
              <p:nvPr/>
            </p:nvSpPr>
            <p:spPr bwMode="auto">
              <a:xfrm>
                <a:off x="6472128" y="394575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1" name="AutoShape 22"/>
              <p:cNvSpPr/>
              <p:nvPr/>
            </p:nvSpPr>
            <p:spPr bwMode="auto">
              <a:xfrm>
                <a:off x="8614396" y="3321522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2" name="AutoShape 24"/>
              <p:cNvSpPr/>
              <p:nvPr/>
            </p:nvSpPr>
            <p:spPr bwMode="auto">
              <a:xfrm>
                <a:off x="7451045" y="30090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3" name="AutoShape 25"/>
              <p:cNvSpPr/>
              <p:nvPr/>
            </p:nvSpPr>
            <p:spPr bwMode="auto">
              <a:xfrm>
                <a:off x="5911733" y="2654722"/>
                <a:ext cx="1027686" cy="666798"/>
              </a:xfrm>
              <a:custGeom>
                <a:avLst/>
                <a:gdLst/>
                <a:ahLst/>
                <a:cxnLst/>
                <a:rect l="0" t="0" r="r" b="b"/>
                <a:pathLst>
                  <a:path w="21538" h="21552">
                    <a:moveTo>
                      <a:pt x="21315" y="21552"/>
                    </a:moveTo>
                    <a:cubicBezTo>
                      <a:pt x="21274" y="21552"/>
                      <a:pt x="21232" y="21535"/>
                      <a:pt x="21195" y="21498"/>
                    </a:cubicBezTo>
                    <a:lnTo>
                      <a:pt x="103" y="634"/>
                    </a:lnTo>
                    <a:cubicBezTo>
                      <a:pt x="-1" y="532"/>
                      <a:pt x="-31" y="319"/>
                      <a:pt x="35" y="159"/>
                    </a:cubicBezTo>
                    <a:cubicBezTo>
                      <a:pt x="102" y="-1"/>
                      <a:pt x="239" y="-48"/>
                      <a:pt x="343" y="55"/>
                    </a:cubicBezTo>
                    <a:lnTo>
                      <a:pt x="21435" y="20919"/>
                    </a:lnTo>
                    <a:cubicBezTo>
                      <a:pt x="21539" y="21021"/>
                      <a:pt x="21569" y="21234"/>
                      <a:pt x="21503" y="21394"/>
                    </a:cubicBezTo>
                    <a:cubicBezTo>
                      <a:pt x="21460" y="21496"/>
                      <a:pt x="21388" y="21552"/>
                      <a:pt x="21315" y="21552"/>
                    </a:cubicBezTo>
                    <a:close/>
                    <a:moveTo>
                      <a:pt x="21315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4" name="AutoShape 29"/>
              <p:cNvSpPr/>
              <p:nvPr/>
            </p:nvSpPr>
            <p:spPr bwMode="auto">
              <a:xfrm>
                <a:off x="6301881" y="159777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5" name="AutoShape 30"/>
              <p:cNvSpPr/>
              <p:nvPr/>
            </p:nvSpPr>
            <p:spPr bwMode="auto">
              <a:xfrm>
                <a:off x="8082375" y="3740044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6" name="AutoShape 31"/>
              <p:cNvSpPr/>
              <p:nvPr/>
            </p:nvSpPr>
            <p:spPr bwMode="auto">
              <a:xfrm>
                <a:off x="4627790" y="244900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7" name="AutoShape 34"/>
              <p:cNvSpPr/>
              <p:nvPr/>
            </p:nvSpPr>
            <p:spPr bwMode="auto">
              <a:xfrm>
                <a:off x="3776558" y="344211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8" name="AutoShape 35"/>
              <p:cNvSpPr/>
              <p:nvPr/>
            </p:nvSpPr>
            <p:spPr bwMode="auto">
              <a:xfrm>
                <a:off x="6046512" y="3200930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2" y="18783"/>
                      <a:pt x="18783" y="15201"/>
                      <a:pt x="18783" y="10800"/>
                    </a:cubicBezTo>
                    <a:cubicBezTo>
                      <a:pt x="18783" y="6399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9" name="AutoShape 36"/>
              <p:cNvSpPr/>
              <p:nvPr/>
            </p:nvSpPr>
            <p:spPr bwMode="auto">
              <a:xfrm>
                <a:off x="5769861" y="150555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0" name="AutoShape 38"/>
              <p:cNvSpPr/>
              <p:nvPr/>
            </p:nvSpPr>
            <p:spPr bwMode="auto">
              <a:xfrm>
                <a:off x="8848486" y="295974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1" y="18783"/>
                      <a:pt x="18783" y="15201"/>
                      <a:pt x="18783" y="10800"/>
                    </a:cubicBezTo>
                    <a:cubicBezTo>
                      <a:pt x="18783" y="6399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1" name="AutoShape 39"/>
              <p:cNvSpPr/>
              <p:nvPr/>
            </p:nvSpPr>
            <p:spPr bwMode="auto">
              <a:xfrm>
                <a:off x="8813017" y="151265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2" name="AutoShape 41"/>
              <p:cNvSpPr/>
              <p:nvPr/>
            </p:nvSpPr>
            <p:spPr bwMode="auto">
              <a:xfrm>
                <a:off x="6819714" y="1590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3" name="AutoShape 42"/>
              <p:cNvSpPr/>
              <p:nvPr/>
            </p:nvSpPr>
            <p:spPr bwMode="auto">
              <a:xfrm>
                <a:off x="7153114" y="497433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4" name="AutoShape 43"/>
              <p:cNvSpPr/>
              <p:nvPr/>
            </p:nvSpPr>
            <p:spPr bwMode="auto">
              <a:xfrm>
                <a:off x="5720205" y="461255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5" name="AutoShape 44"/>
              <p:cNvSpPr/>
              <p:nvPr/>
            </p:nvSpPr>
            <p:spPr bwMode="auto">
              <a:xfrm>
                <a:off x="3925524" y="413019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6" name="AutoShape 46"/>
              <p:cNvSpPr/>
              <p:nvPr/>
            </p:nvSpPr>
            <p:spPr bwMode="auto">
              <a:xfrm>
                <a:off x="8408681" y="-1247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7" name="AutoShape 47"/>
              <p:cNvSpPr/>
              <p:nvPr/>
            </p:nvSpPr>
            <p:spPr bwMode="auto">
              <a:xfrm>
                <a:off x="7692228" y="1065755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8" name="AutoShape 48"/>
              <p:cNvSpPr/>
              <p:nvPr/>
            </p:nvSpPr>
            <p:spPr bwMode="auto">
              <a:xfrm>
                <a:off x="8642770" y="228585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9" name="AutoShape 49"/>
              <p:cNvSpPr/>
              <p:nvPr/>
            </p:nvSpPr>
            <p:spPr bwMode="auto">
              <a:xfrm>
                <a:off x="5847891" y="1725461"/>
                <a:ext cx="503646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32">
                    <a:moveTo>
                      <a:pt x="454" y="21532"/>
                    </a:moveTo>
                    <a:cubicBezTo>
                      <a:pt x="323" y="21532"/>
                      <a:pt x="193" y="21464"/>
                      <a:pt x="103" y="21333"/>
                    </a:cubicBezTo>
                    <a:cubicBezTo>
                      <a:pt x="-56" y="21099"/>
                      <a:pt x="-28" y="20754"/>
                      <a:pt x="165" y="20562"/>
                    </a:cubicBezTo>
                    <a:lnTo>
                      <a:pt x="20746" y="125"/>
                    </a:lnTo>
                    <a:cubicBezTo>
                      <a:pt x="20939" y="-68"/>
                      <a:pt x="21225" y="-34"/>
                      <a:pt x="21385" y="199"/>
                    </a:cubicBezTo>
                    <a:cubicBezTo>
                      <a:pt x="21544" y="433"/>
                      <a:pt x="21516" y="778"/>
                      <a:pt x="21323" y="970"/>
                    </a:cubicBezTo>
                    <a:lnTo>
                      <a:pt x="742" y="21407"/>
                    </a:lnTo>
                    <a:cubicBezTo>
                      <a:pt x="658" y="21491"/>
                      <a:pt x="556" y="21532"/>
                      <a:pt x="454" y="21532"/>
                    </a:cubicBezTo>
                    <a:close/>
                    <a:moveTo>
                      <a:pt x="454" y="2153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0" name="AutoShape 50"/>
              <p:cNvSpPr/>
              <p:nvPr/>
            </p:nvSpPr>
            <p:spPr bwMode="auto">
              <a:xfrm>
                <a:off x="6429566" y="1009006"/>
                <a:ext cx="516947" cy="630444"/>
              </a:xfrm>
              <a:custGeom>
                <a:avLst/>
                <a:gdLst/>
                <a:ahLst/>
                <a:cxnLst/>
                <a:rect l="0" t="0" r="r" b="b"/>
                <a:pathLst>
                  <a:path w="21490" h="21555">
                    <a:moveTo>
                      <a:pt x="441" y="21555"/>
                    </a:moveTo>
                    <a:cubicBezTo>
                      <a:pt x="343" y="21555"/>
                      <a:pt x="244" y="21528"/>
                      <a:pt x="163" y="21474"/>
                    </a:cubicBezTo>
                    <a:cubicBezTo>
                      <a:pt x="-27" y="21347"/>
                      <a:pt x="-55" y="21118"/>
                      <a:pt x="99" y="20963"/>
                    </a:cubicBezTo>
                    <a:lnTo>
                      <a:pt x="20706" y="134"/>
                    </a:lnTo>
                    <a:cubicBezTo>
                      <a:pt x="20860" y="-22"/>
                      <a:pt x="21138" y="-45"/>
                      <a:pt x="21327" y="81"/>
                    </a:cubicBezTo>
                    <a:cubicBezTo>
                      <a:pt x="21516" y="208"/>
                      <a:pt x="21545" y="437"/>
                      <a:pt x="21391" y="592"/>
                    </a:cubicBezTo>
                    <a:lnTo>
                      <a:pt x="784" y="21421"/>
                    </a:lnTo>
                    <a:cubicBezTo>
                      <a:pt x="697" y="21509"/>
                      <a:pt x="569" y="21555"/>
                      <a:pt x="441" y="21555"/>
                    </a:cubicBezTo>
                    <a:close/>
                    <a:moveTo>
                      <a:pt x="441" y="21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1" name="AutoShape 51"/>
              <p:cNvSpPr/>
              <p:nvPr/>
            </p:nvSpPr>
            <p:spPr bwMode="auto">
              <a:xfrm>
                <a:off x="6003950" y="2392260"/>
                <a:ext cx="486799" cy="6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" y="0"/>
                    </a:moveTo>
                    <a:lnTo>
                      <a:pt x="21600" y="16821"/>
                    </a:lnTo>
                    <a:lnTo>
                      <a:pt x="21536" y="21600"/>
                    </a:lnTo>
                    <a:lnTo>
                      <a:pt x="0" y="4779"/>
                    </a:lnTo>
                    <a:close/>
                    <a:moveTo>
                      <a:pt x="6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2" name="AutoShape 52"/>
              <p:cNvSpPr/>
              <p:nvPr/>
            </p:nvSpPr>
            <p:spPr bwMode="auto">
              <a:xfrm>
                <a:off x="6415379" y="1746742"/>
                <a:ext cx="204828" cy="5240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082" y="21600"/>
                    </a:moveTo>
                    <a:lnTo>
                      <a:pt x="0" y="195"/>
                    </a:lnTo>
                    <a:lnTo>
                      <a:pt x="1517" y="0"/>
                    </a:lnTo>
                    <a:lnTo>
                      <a:pt x="21600" y="21405"/>
                    </a:lnTo>
                    <a:close/>
                    <a:moveTo>
                      <a:pt x="20082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3" name="AutoShape 53"/>
              <p:cNvSpPr/>
              <p:nvPr/>
            </p:nvSpPr>
            <p:spPr bwMode="auto">
              <a:xfrm>
                <a:off x="6876463" y="1973737"/>
                <a:ext cx="553301" cy="37330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295" y="0"/>
                    </a:moveTo>
                    <a:lnTo>
                      <a:pt x="21600" y="684"/>
                    </a:lnTo>
                    <a:lnTo>
                      <a:pt x="305" y="21600"/>
                    </a:lnTo>
                    <a:lnTo>
                      <a:pt x="0" y="20916"/>
                    </a:lnTo>
                    <a:close/>
                    <a:moveTo>
                      <a:pt x="2129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4" name="AutoShape 54"/>
              <p:cNvSpPr/>
              <p:nvPr/>
            </p:nvSpPr>
            <p:spPr bwMode="auto">
              <a:xfrm>
                <a:off x="6351536" y="852948"/>
                <a:ext cx="458425" cy="17645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74" y="0"/>
                    </a:moveTo>
                    <a:lnTo>
                      <a:pt x="21600" y="1634"/>
                    </a:lnTo>
                    <a:lnTo>
                      <a:pt x="226" y="21600"/>
                    </a:lnTo>
                    <a:lnTo>
                      <a:pt x="0" y="19966"/>
                    </a:lnTo>
                    <a:close/>
                    <a:moveTo>
                      <a:pt x="21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5" name="AutoShape 55"/>
              <p:cNvSpPr/>
              <p:nvPr/>
            </p:nvSpPr>
            <p:spPr bwMode="auto">
              <a:xfrm>
                <a:off x="7230257" y="249991"/>
                <a:ext cx="266010" cy="2926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43" y="0"/>
                    </a:moveTo>
                    <a:lnTo>
                      <a:pt x="21600" y="699"/>
                    </a:lnTo>
                    <a:lnTo>
                      <a:pt x="857" y="21600"/>
                    </a:lnTo>
                    <a:lnTo>
                      <a:pt x="0" y="20901"/>
                    </a:lnTo>
                    <a:close/>
                    <a:moveTo>
                      <a:pt x="2074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6" name="AutoShape 56"/>
              <p:cNvSpPr/>
              <p:nvPr/>
            </p:nvSpPr>
            <p:spPr bwMode="auto">
              <a:xfrm>
                <a:off x="7351735" y="604671"/>
                <a:ext cx="641971" cy="1480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0" y="21600"/>
                    </a:moveTo>
                    <a:lnTo>
                      <a:pt x="0" y="19584"/>
                    </a:lnTo>
                    <a:lnTo>
                      <a:pt x="21501" y="0"/>
                    </a:lnTo>
                    <a:lnTo>
                      <a:pt x="21600" y="2016"/>
                    </a:lnTo>
                    <a:close/>
                    <a:moveTo>
                      <a:pt x="1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7" name="AutoShape 57"/>
              <p:cNvSpPr/>
              <p:nvPr/>
            </p:nvSpPr>
            <p:spPr bwMode="auto">
              <a:xfrm>
                <a:off x="5627989" y="2817875"/>
                <a:ext cx="61183" cy="93724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950" y="0"/>
                    </a:moveTo>
                    <a:lnTo>
                      <a:pt x="21600" y="21583"/>
                    </a:lnTo>
                    <a:lnTo>
                      <a:pt x="16650" y="21600"/>
                    </a:lnTo>
                    <a:lnTo>
                      <a:pt x="0" y="17"/>
                    </a:lnTo>
                    <a:close/>
                    <a:moveTo>
                      <a:pt x="49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8" name="AutoShape 58"/>
              <p:cNvSpPr/>
              <p:nvPr/>
            </p:nvSpPr>
            <p:spPr bwMode="auto">
              <a:xfrm>
                <a:off x="4975378" y="3676203"/>
                <a:ext cx="481479" cy="2465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" y="0"/>
                    </a:moveTo>
                    <a:lnTo>
                      <a:pt x="21600" y="20486"/>
                    </a:lnTo>
                    <a:lnTo>
                      <a:pt x="21319" y="21600"/>
                    </a:lnTo>
                    <a:lnTo>
                      <a:pt x="0" y="1114"/>
                    </a:lnTo>
                    <a:close/>
                    <a:moveTo>
                      <a:pt x="2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9" name="AutoShape 59"/>
              <p:cNvSpPr/>
              <p:nvPr/>
            </p:nvSpPr>
            <p:spPr bwMode="auto">
              <a:xfrm>
                <a:off x="4187987" y="3179649"/>
                <a:ext cx="453991" cy="2952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61" y="0"/>
                    </a:moveTo>
                    <a:lnTo>
                      <a:pt x="21600" y="20726"/>
                    </a:lnTo>
                    <a:lnTo>
                      <a:pt x="21239" y="21600"/>
                    </a:lnTo>
                    <a:lnTo>
                      <a:pt x="0" y="874"/>
                    </a:lnTo>
                    <a:close/>
                    <a:moveTo>
                      <a:pt x="36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0" name="AutoShape 60"/>
              <p:cNvSpPr/>
              <p:nvPr/>
            </p:nvSpPr>
            <p:spPr bwMode="auto">
              <a:xfrm>
                <a:off x="5110156" y="4243691"/>
                <a:ext cx="421183" cy="4486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69" y="0"/>
                    </a:moveTo>
                    <a:lnTo>
                      <a:pt x="21600" y="466"/>
                    </a:lnTo>
                    <a:lnTo>
                      <a:pt x="531" y="21600"/>
                    </a:lnTo>
                    <a:lnTo>
                      <a:pt x="0" y="21134"/>
                    </a:lnTo>
                    <a:close/>
                    <a:moveTo>
                      <a:pt x="210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1" name="AutoShape 61"/>
              <p:cNvSpPr/>
              <p:nvPr/>
            </p:nvSpPr>
            <p:spPr bwMode="auto">
              <a:xfrm>
                <a:off x="4414983" y="3789700"/>
                <a:ext cx="345812" cy="7164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821" y="21600"/>
                    </a:moveTo>
                    <a:lnTo>
                      <a:pt x="0" y="21421"/>
                    </a:lnTo>
                    <a:lnTo>
                      <a:pt x="20779" y="0"/>
                    </a:lnTo>
                    <a:lnTo>
                      <a:pt x="21600" y="179"/>
                    </a:lnTo>
                    <a:close/>
                    <a:moveTo>
                      <a:pt x="821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2" name="AutoShape 62"/>
              <p:cNvSpPr/>
              <p:nvPr/>
            </p:nvSpPr>
            <p:spPr bwMode="auto">
              <a:xfrm>
                <a:off x="4464638" y="4640933"/>
                <a:ext cx="323646" cy="1330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34" y="0"/>
                    </a:moveTo>
                    <a:lnTo>
                      <a:pt x="21600" y="19458"/>
                    </a:lnTo>
                    <a:lnTo>
                      <a:pt x="21266" y="21600"/>
                    </a:lnTo>
                    <a:lnTo>
                      <a:pt x="0" y="2142"/>
                    </a:lnTo>
                    <a:close/>
                    <a:moveTo>
                      <a:pt x="3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3" name="AutoShape 63"/>
              <p:cNvSpPr/>
              <p:nvPr/>
            </p:nvSpPr>
            <p:spPr bwMode="auto">
              <a:xfrm>
                <a:off x="7351735" y="3881917"/>
                <a:ext cx="197735" cy="5577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69" y="0"/>
                    </a:moveTo>
                    <a:lnTo>
                      <a:pt x="21600" y="21426"/>
                    </a:lnTo>
                    <a:lnTo>
                      <a:pt x="20131" y="21600"/>
                    </a:lnTo>
                    <a:lnTo>
                      <a:pt x="0" y="174"/>
                    </a:lnTo>
                    <a:close/>
                    <a:moveTo>
                      <a:pt x="14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4" name="AutoShape 64"/>
              <p:cNvSpPr/>
              <p:nvPr/>
            </p:nvSpPr>
            <p:spPr bwMode="auto">
              <a:xfrm>
                <a:off x="7805726" y="4513248"/>
                <a:ext cx="540888" cy="85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25" y="0"/>
                    </a:moveTo>
                    <a:lnTo>
                      <a:pt x="21600" y="3585"/>
                    </a:lnTo>
                    <a:lnTo>
                      <a:pt x="75" y="21600"/>
                    </a:lnTo>
                    <a:lnTo>
                      <a:pt x="0" y="18015"/>
                    </a:lnTo>
                    <a:close/>
                    <a:moveTo>
                      <a:pt x="215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5" name="AutoShape 65"/>
              <p:cNvSpPr/>
              <p:nvPr/>
            </p:nvSpPr>
            <p:spPr bwMode="auto">
              <a:xfrm>
                <a:off x="7791539" y="4726055"/>
                <a:ext cx="357341" cy="2660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17" y="0"/>
                    </a:moveTo>
                    <a:lnTo>
                      <a:pt x="21600" y="20647"/>
                    </a:lnTo>
                    <a:lnTo>
                      <a:pt x="21083" y="21600"/>
                    </a:lnTo>
                    <a:lnTo>
                      <a:pt x="0" y="953"/>
                    </a:lnTo>
                    <a:close/>
                    <a:moveTo>
                      <a:pt x="51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6" name="AutoShape 66"/>
              <p:cNvSpPr/>
              <p:nvPr/>
            </p:nvSpPr>
            <p:spPr bwMode="auto">
              <a:xfrm>
                <a:off x="6926119" y="4648026"/>
                <a:ext cx="491232" cy="842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11" y="0"/>
                    </a:moveTo>
                    <a:lnTo>
                      <a:pt x="21600" y="3564"/>
                    </a:lnTo>
                    <a:lnTo>
                      <a:pt x="89" y="21600"/>
                    </a:lnTo>
                    <a:lnTo>
                      <a:pt x="0" y="18036"/>
                    </a:lnTo>
                    <a:close/>
                    <a:moveTo>
                      <a:pt x="2151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7" name="AutoShape 67"/>
              <p:cNvSpPr/>
              <p:nvPr/>
            </p:nvSpPr>
            <p:spPr bwMode="auto">
              <a:xfrm>
                <a:off x="7557450" y="3186743"/>
                <a:ext cx="407882" cy="133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5" y="0"/>
                    </a:moveTo>
                    <a:lnTo>
                      <a:pt x="21600" y="2186"/>
                    </a:lnTo>
                    <a:lnTo>
                      <a:pt x="215" y="21600"/>
                    </a:lnTo>
                    <a:lnTo>
                      <a:pt x="0" y="19414"/>
                    </a:lnTo>
                    <a:close/>
                    <a:moveTo>
                      <a:pt x="2138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8" name="AutoShape 68"/>
              <p:cNvSpPr/>
              <p:nvPr/>
            </p:nvSpPr>
            <p:spPr bwMode="auto">
              <a:xfrm>
                <a:off x="7954691" y="1738762"/>
                <a:ext cx="465518" cy="4965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50" y="0"/>
                    </a:moveTo>
                    <a:lnTo>
                      <a:pt x="21600" y="6154"/>
                    </a:lnTo>
                    <a:lnTo>
                      <a:pt x="50" y="21600"/>
                    </a:lnTo>
                    <a:lnTo>
                      <a:pt x="0" y="15446"/>
                    </a:lnTo>
                    <a:close/>
                    <a:moveTo>
                      <a:pt x="215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9" name="AutoShape 69"/>
              <p:cNvSpPr/>
              <p:nvPr/>
            </p:nvSpPr>
            <p:spPr bwMode="auto">
              <a:xfrm>
                <a:off x="7316267" y="2136890"/>
                <a:ext cx="324533" cy="101793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99" y="0"/>
                    </a:moveTo>
                    <a:lnTo>
                      <a:pt x="21600" y="88"/>
                    </a:lnTo>
                    <a:lnTo>
                      <a:pt x="901" y="21600"/>
                    </a:lnTo>
                    <a:lnTo>
                      <a:pt x="0" y="21512"/>
                    </a:lnTo>
                    <a:close/>
                    <a:moveTo>
                      <a:pt x="206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0" name="AutoShape 71"/>
              <p:cNvSpPr/>
              <p:nvPr/>
            </p:nvSpPr>
            <p:spPr bwMode="auto">
              <a:xfrm>
                <a:off x="8082376" y="3271867"/>
                <a:ext cx="91330" cy="481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8316" y="21600"/>
                    </a:moveTo>
                    <a:lnTo>
                      <a:pt x="0" y="109"/>
                    </a:lnTo>
                    <a:lnTo>
                      <a:pt x="3284" y="0"/>
                    </a:lnTo>
                    <a:lnTo>
                      <a:pt x="21600" y="21491"/>
                    </a:lnTo>
                    <a:close/>
                    <a:moveTo>
                      <a:pt x="18316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1" name="AutoShape 72"/>
              <p:cNvSpPr/>
              <p:nvPr/>
            </p:nvSpPr>
            <p:spPr bwMode="auto">
              <a:xfrm>
                <a:off x="7727696" y="3881917"/>
                <a:ext cx="394582" cy="574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56" y="0"/>
                    </a:moveTo>
                    <a:lnTo>
                      <a:pt x="21600" y="298"/>
                    </a:lnTo>
                    <a:lnTo>
                      <a:pt x="644" y="21600"/>
                    </a:lnTo>
                    <a:lnTo>
                      <a:pt x="0" y="21302"/>
                    </a:lnTo>
                    <a:close/>
                    <a:moveTo>
                      <a:pt x="2095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2" name="AutoShape 73"/>
              <p:cNvSpPr/>
              <p:nvPr/>
            </p:nvSpPr>
            <p:spPr bwMode="auto">
              <a:xfrm>
                <a:off x="7805726" y="674721"/>
                <a:ext cx="283744" cy="419408"/>
              </a:xfrm>
              <a:custGeom>
                <a:avLst/>
                <a:gdLst/>
                <a:ahLst/>
                <a:cxnLst/>
                <a:rect l="0" t="0" r="r" b="b"/>
                <a:pathLst>
                  <a:path w="21378" h="21524">
                    <a:moveTo>
                      <a:pt x="801" y="21524"/>
                    </a:moveTo>
                    <a:cubicBezTo>
                      <a:pt x="650" y="21524"/>
                      <a:pt x="496" y="21495"/>
                      <a:pt x="360" y="21433"/>
                    </a:cubicBezTo>
                    <a:cubicBezTo>
                      <a:pt x="-10" y="21266"/>
                      <a:pt x="-111" y="20927"/>
                      <a:pt x="133" y="20675"/>
                    </a:cubicBezTo>
                    <a:lnTo>
                      <a:pt x="19907" y="246"/>
                    </a:lnTo>
                    <a:cubicBezTo>
                      <a:pt x="20152" y="-7"/>
                      <a:pt x="20649" y="-76"/>
                      <a:pt x="21018" y="91"/>
                    </a:cubicBezTo>
                    <a:cubicBezTo>
                      <a:pt x="21387" y="257"/>
                      <a:pt x="21489" y="597"/>
                      <a:pt x="21245" y="849"/>
                    </a:cubicBezTo>
                    <a:lnTo>
                      <a:pt x="1471" y="21278"/>
                    </a:lnTo>
                    <a:cubicBezTo>
                      <a:pt x="1316" y="21438"/>
                      <a:pt x="1061" y="21524"/>
                      <a:pt x="801" y="21524"/>
                    </a:cubicBezTo>
                    <a:close/>
                    <a:moveTo>
                      <a:pt x="801" y="2152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3" name="AutoShape 74"/>
              <p:cNvSpPr/>
              <p:nvPr/>
            </p:nvSpPr>
            <p:spPr bwMode="auto">
              <a:xfrm>
                <a:off x="7309173" y="930978"/>
                <a:ext cx="397242" cy="191527"/>
              </a:xfrm>
              <a:custGeom>
                <a:avLst/>
                <a:gdLst/>
                <a:ahLst/>
                <a:cxnLst/>
                <a:rect l="0" t="0" r="r" b="b"/>
                <a:pathLst>
                  <a:path w="21441" h="21434">
                    <a:moveTo>
                      <a:pt x="20866" y="21434"/>
                    </a:moveTo>
                    <a:cubicBezTo>
                      <a:pt x="20786" y="21434"/>
                      <a:pt x="20706" y="21400"/>
                      <a:pt x="20629" y="21328"/>
                    </a:cubicBezTo>
                    <a:lnTo>
                      <a:pt x="337" y="2276"/>
                    </a:lnTo>
                    <a:cubicBezTo>
                      <a:pt x="48" y="2005"/>
                      <a:pt x="-80" y="1299"/>
                      <a:pt x="51" y="700"/>
                    </a:cubicBezTo>
                    <a:cubicBezTo>
                      <a:pt x="182" y="101"/>
                      <a:pt x="521" y="-166"/>
                      <a:pt x="811" y="107"/>
                    </a:cubicBezTo>
                    <a:lnTo>
                      <a:pt x="21103" y="19159"/>
                    </a:lnTo>
                    <a:cubicBezTo>
                      <a:pt x="21392" y="19430"/>
                      <a:pt x="21520" y="20135"/>
                      <a:pt x="21389" y="20735"/>
                    </a:cubicBezTo>
                    <a:cubicBezTo>
                      <a:pt x="21293" y="21174"/>
                      <a:pt x="21084" y="21434"/>
                      <a:pt x="20866" y="21434"/>
                    </a:cubicBezTo>
                    <a:close/>
                    <a:moveTo>
                      <a:pt x="20866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4" name="AutoShape 75"/>
              <p:cNvSpPr/>
              <p:nvPr/>
            </p:nvSpPr>
            <p:spPr bwMode="auto">
              <a:xfrm>
                <a:off x="7699322" y="1207629"/>
                <a:ext cx="85123" cy="382168"/>
              </a:xfrm>
              <a:custGeom>
                <a:avLst/>
                <a:gdLst/>
                <a:ahLst/>
                <a:cxnLst/>
                <a:rect l="0" t="0" r="r" b="b"/>
                <a:pathLst>
                  <a:path w="21176" h="21552">
                    <a:moveTo>
                      <a:pt x="2652" y="21552"/>
                    </a:moveTo>
                    <a:cubicBezTo>
                      <a:pt x="2498" y="21552"/>
                      <a:pt x="2343" y="21549"/>
                      <a:pt x="2188" y="21543"/>
                    </a:cubicBezTo>
                    <a:cubicBezTo>
                      <a:pt x="750" y="21485"/>
                      <a:pt x="-212" y="21175"/>
                      <a:pt x="40" y="20849"/>
                    </a:cubicBezTo>
                    <a:lnTo>
                      <a:pt x="15921" y="494"/>
                    </a:lnTo>
                    <a:cubicBezTo>
                      <a:pt x="16177" y="168"/>
                      <a:pt x="17559" y="-48"/>
                      <a:pt x="18988" y="9"/>
                    </a:cubicBezTo>
                    <a:cubicBezTo>
                      <a:pt x="20426" y="66"/>
                      <a:pt x="21388" y="377"/>
                      <a:pt x="21136" y="702"/>
                    </a:cubicBezTo>
                    <a:lnTo>
                      <a:pt x="5255" y="21057"/>
                    </a:lnTo>
                    <a:cubicBezTo>
                      <a:pt x="5029" y="21347"/>
                      <a:pt x="3912" y="21552"/>
                      <a:pt x="2652" y="21552"/>
                    </a:cubicBezTo>
                    <a:close/>
                    <a:moveTo>
                      <a:pt x="2652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5" name="AutoShape 76"/>
              <p:cNvSpPr/>
              <p:nvPr/>
            </p:nvSpPr>
            <p:spPr bwMode="auto">
              <a:xfrm>
                <a:off x="8330653" y="604671"/>
                <a:ext cx="397242" cy="396355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44">
                    <a:moveTo>
                      <a:pt x="20912" y="21544"/>
                    </a:moveTo>
                    <a:cubicBezTo>
                      <a:pt x="20765" y="21544"/>
                      <a:pt x="20618" y="21488"/>
                      <a:pt x="20505" y="21375"/>
                    </a:cubicBezTo>
                    <a:lnTo>
                      <a:pt x="169" y="985"/>
                    </a:lnTo>
                    <a:cubicBezTo>
                      <a:pt x="-56" y="760"/>
                      <a:pt x="-56" y="394"/>
                      <a:pt x="169" y="169"/>
                    </a:cubicBezTo>
                    <a:cubicBezTo>
                      <a:pt x="394" y="-56"/>
                      <a:pt x="758" y="-56"/>
                      <a:pt x="983" y="169"/>
                    </a:cubicBezTo>
                    <a:lnTo>
                      <a:pt x="21319" y="20559"/>
                    </a:lnTo>
                    <a:cubicBezTo>
                      <a:pt x="21544" y="20784"/>
                      <a:pt x="21544" y="21150"/>
                      <a:pt x="21319" y="21375"/>
                    </a:cubicBezTo>
                    <a:cubicBezTo>
                      <a:pt x="21207" y="21488"/>
                      <a:pt x="21060" y="21544"/>
                      <a:pt x="20912" y="21544"/>
                    </a:cubicBezTo>
                    <a:close/>
                    <a:moveTo>
                      <a:pt x="20912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6" name="AutoShape 77"/>
              <p:cNvSpPr/>
              <p:nvPr/>
            </p:nvSpPr>
            <p:spPr bwMode="auto">
              <a:xfrm>
                <a:off x="8273904" y="121420"/>
                <a:ext cx="176454" cy="220788"/>
              </a:xfrm>
              <a:custGeom>
                <a:avLst/>
                <a:gdLst/>
                <a:ahLst/>
                <a:cxnLst/>
                <a:rect l="0" t="0" r="r" b="b"/>
                <a:pathLst>
                  <a:path w="21274" h="21467">
                    <a:moveTo>
                      <a:pt x="1276" y="21467"/>
                    </a:moveTo>
                    <a:cubicBezTo>
                      <a:pt x="1000" y="21467"/>
                      <a:pt x="722" y="21395"/>
                      <a:pt x="488" y="21245"/>
                    </a:cubicBezTo>
                    <a:cubicBezTo>
                      <a:pt x="-66" y="20891"/>
                      <a:pt x="-163" y="20238"/>
                      <a:pt x="273" y="19786"/>
                    </a:cubicBezTo>
                    <a:lnTo>
                      <a:pt x="18994" y="397"/>
                    </a:lnTo>
                    <a:cubicBezTo>
                      <a:pt x="19430" y="-54"/>
                      <a:pt x="20233" y="-133"/>
                      <a:pt x="20786" y="222"/>
                    </a:cubicBezTo>
                    <a:cubicBezTo>
                      <a:pt x="21340" y="576"/>
                      <a:pt x="21437" y="1229"/>
                      <a:pt x="21001" y="1680"/>
                    </a:cubicBezTo>
                    <a:lnTo>
                      <a:pt x="2280" y="21070"/>
                    </a:lnTo>
                    <a:cubicBezTo>
                      <a:pt x="2029" y="21331"/>
                      <a:pt x="1654" y="21467"/>
                      <a:pt x="1276" y="21467"/>
                    </a:cubicBezTo>
                    <a:close/>
                    <a:moveTo>
                      <a:pt x="1276" y="2146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7" name="AutoShape 81"/>
              <p:cNvSpPr/>
              <p:nvPr/>
            </p:nvSpPr>
            <p:spPr bwMode="auto">
              <a:xfrm>
                <a:off x="4769663" y="2491570"/>
                <a:ext cx="510740" cy="48769"/>
              </a:xfrm>
              <a:custGeom>
                <a:avLst/>
                <a:gdLst/>
                <a:ahLst/>
                <a:cxnLst/>
                <a:rect l="0" t="0" r="r" b="b"/>
                <a:pathLst>
                  <a:path w="21573" h="21486">
                    <a:moveTo>
                      <a:pt x="449" y="21486"/>
                    </a:moveTo>
                    <a:cubicBezTo>
                      <a:pt x="213" y="21486"/>
                      <a:pt x="14" y="19595"/>
                      <a:pt x="0" y="17149"/>
                    </a:cubicBezTo>
                    <a:cubicBezTo>
                      <a:pt x="-14" y="14610"/>
                      <a:pt x="175" y="12431"/>
                      <a:pt x="423" y="12284"/>
                    </a:cubicBezTo>
                    <a:lnTo>
                      <a:pt x="21097" y="6"/>
                    </a:lnTo>
                    <a:cubicBezTo>
                      <a:pt x="21347" y="-114"/>
                      <a:pt x="21558" y="1798"/>
                      <a:pt x="21572" y="4337"/>
                    </a:cubicBezTo>
                    <a:cubicBezTo>
                      <a:pt x="21586" y="6875"/>
                      <a:pt x="21397" y="9055"/>
                      <a:pt x="21149" y="9202"/>
                    </a:cubicBezTo>
                    <a:lnTo>
                      <a:pt x="475" y="21480"/>
                    </a:lnTo>
                    <a:cubicBezTo>
                      <a:pt x="466" y="21483"/>
                      <a:pt x="458" y="21486"/>
                      <a:pt x="449" y="21486"/>
                    </a:cubicBezTo>
                    <a:close/>
                    <a:moveTo>
                      <a:pt x="449" y="214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8" name="AutoShape 82"/>
              <p:cNvSpPr/>
              <p:nvPr/>
            </p:nvSpPr>
            <p:spPr bwMode="auto">
              <a:xfrm>
                <a:off x="4698727" y="2590881"/>
                <a:ext cx="85123" cy="808671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8">
                    <a:moveTo>
                      <a:pt x="18705" y="21588"/>
                    </a:moveTo>
                    <a:cubicBezTo>
                      <a:pt x="17328" y="21588"/>
                      <a:pt x="16158" y="21475"/>
                      <a:pt x="16044" y="21327"/>
                    </a:cubicBezTo>
                    <a:lnTo>
                      <a:pt x="9" y="307"/>
                    </a:lnTo>
                    <a:cubicBezTo>
                      <a:pt x="-110" y="150"/>
                      <a:pt x="986" y="13"/>
                      <a:pt x="2457" y="1"/>
                    </a:cubicBezTo>
                    <a:cubicBezTo>
                      <a:pt x="3927" y="-12"/>
                      <a:pt x="5217" y="104"/>
                      <a:pt x="5336" y="261"/>
                    </a:cubicBezTo>
                    <a:lnTo>
                      <a:pt x="21371" y="21281"/>
                    </a:lnTo>
                    <a:cubicBezTo>
                      <a:pt x="21490" y="21437"/>
                      <a:pt x="20394" y="21574"/>
                      <a:pt x="18923" y="21587"/>
                    </a:cubicBezTo>
                    <a:cubicBezTo>
                      <a:pt x="18851" y="21588"/>
                      <a:pt x="18778" y="21588"/>
                      <a:pt x="18705" y="21588"/>
                    </a:cubicBezTo>
                    <a:close/>
                    <a:moveTo>
                      <a:pt x="18705" y="215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9" name="AutoShape 83"/>
              <p:cNvSpPr/>
              <p:nvPr/>
            </p:nvSpPr>
            <p:spPr bwMode="auto">
              <a:xfrm>
                <a:off x="4152519" y="2569600"/>
                <a:ext cx="503646" cy="454878"/>
              </a:xfrm>
              <a:custGeom>
                <a:avLst/>
                <a:gdLst/>
                <a:ahLst/>
                <a:cxnLst/>
                <a:rect l="0" t="0" r="r" b="b"/>
                <a:pathLst>
                  <a:path w="21499" h="21544">
                    <a:moveTo>
                      <a:pt x="448" y="21544"/>
                    </a:moveTo>
                    <a:cubicBezTo>
                      <a:pt x="325" y="21544"/>
                      <a:pt x="203" y="21488"/>
                      <a:pt x="114" y="21379"/>
                    </a:cubicBezTo>
                    <a:cubicBezTo>
                      <a:pt x="-51" y="21175"/>
                      <a:pt x="-36" y="20860"/>
                      <a:pt x="148" y="20677"/>
                    </a:cubicBezTo>
                    <a:lnTo>
                      <a:pt x="20751" y="128"/>
                    </a:lnTo>
                    <a:cubicBezTo>
                      <a:pt x="20935" y="-56"/>
                      <a:pt x="21218" y="-39"/>
                      <a:pt x="21384" y="165"/>
                    </a:cubicBezTo>
                    <a:cubicBezTo>
                      <a:pt x="21549" y="370"/>
                      <a:pt x="21534" y="684"/>
                      <a:pt x="21350" y="867"/>
                    </a:cubicBezTo>
                    <a:lnTo>
                      <a:pt x="747" y="21417"/>
                    </a:lnTo>
                    <a:cubicBezTo>
                      <a:pt x="662" y="21502"/>
                      <a:pt x="555" y="21544"/>
                      <a:pt x="448" y="21544"/>
                    </a:cubicBezTo>
                    <a:close/>
                    <a:moveTo>
                      <a:pt x="448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0" name="AutoShape 84"/>
              <p:cNvSpPr/>
              <p:nvPr/>
            </p:nvSpPr>
            <p:spPr bwMode="auto">
              <a:xfrm>
                <a:off x="6663655" y="3718764"/>
                <a:ext cx="277538" cy="256257"/>
              </a:xfrm>
              <a:custGeom>
                <a:avLst/>
                <a:gdLst/>
                <a:ahLst/>
                <a:cxnLst/>
                <a:rect l="0" t="0" r="r" b="b"/>
                <a:pathLst>
                  <a:path w="21423" h="21504">
                    <a:moveTo>
                      <a:pt x="804" y="21504"/>
                    </a:moveTo>
                    <a:cubicBezTo>
                      <a:pt x="587" y="21504"/>
                      <a:pt x="370" y="21409"/>
                      <a:pt x="212" y="21222"/>
                    </a:cubicBezTo>
                    <a:cubicBezTo>
                      <a:pt x="-88" y="20868"/>
                      <a:pt x="-67" y="20316"/>
                      <a:pt x="260" y="19990"/>
                    </a:cubicBezTo>
                    <a:lnTo>
                      <a:pt x="20076" y="230"/>
                    </a:lnTo>
                    <a:cubicBezTo>
                      <a:pt x="20403" y="-96"/>
                      <a:pt x="20910" y="-73"/>
                      <a:pt x="21212" y="283"/>
                    </a:cubicBezTo>
                    <a:cubicBezTo>
                      <a:pt x="21512" y="637"/>
                      <a:pt x="21490" y="1188"/>
                      <a:pt x="21163" y="1514"/>
                    </a:cubicBezTo>
                    <a:lnTo>
                      <a:pt x="1346" y="21275"/>
                    </a:lnTo>
                    <a:cubicBezTo>
                      <a:pt x="1192" y="21428"/>
                      <a:pt x="998" y="21504"/>
                      <a:pt x="804" y="21504"/>
                    </a:cubicBezTo>
                    <a:close/>
                    <a:moveTo>
                      <a:pt x="804" y="2150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1" name="AutoShape 85"/>
              <p:cNvSpPr/>
              <p:nvPr/>
            </p:nvSpPr>
            <p:spPr bwMode="auto">
              <a:xfrm>
                <a:off x="5982670" y="4023789"/>
                <a:ext cx="493005" cy="56749"/>
              </a:xfrm>
              <a:custGeom>
                <a:avLst/>
                <a:gdLst/>
                <a:ahLst/>
                <a:cxnLst/>
                <a:rect l="0" t="0" r="r" b="b"/>
                <a:pathLst>
                  <a:path w="21564" h="21434">
                    <a:moveTo>
                      <a:pt x="21100" y="21434"/>
                    </a:moveTo>
                    <a:cubicBezTo>
                      <a:pt x="21088" y="21434"/>
                      <a:pt x="21076" y="21431"/>
                      <a:pt x="21064" y="21423"/>
                    </a:cubicBezTo>
                    <a:lnTo>
                      <a:pt x="430" y="8008"/>
                    </a:lnTo>
                    <a:cubicBezTo>
                      <a:pt x="174" y="7843"/>
                      <a:pt x="-18" y="5916"/>
                      <a:pt x="1" y="3709"/>
                    </a:cubicBezTo>
                    <a:cubicBezTo>
                      <a:pt x="20" y="1504"/>
                      <a:pt x="242" y="-166"/>
                      <a:pt x="500" y="13"/>
                    </a:cubicBezTo>
                    <a:lnTo>
                      <a:pt x="21134" y="13425"/>
                    </a:lnTo>
                    <a:cubicBezTo>
                      <a:pt x="21390" y="13591"/>
                      <a:pt x="21582" y="15518"/>
                      <a:pt x="21563" y="17725"/>
                    </a:cubicBezTo>
                    <a:cubicBezTo>
                      <a:pt x="21545" y="19833"/>
                      <a:pt x="21340" y="21434"/>
                      <a:pt x="21100" y="21434"/>
                    </a:cubicBezTo>
                    <a:close/>
                    <a:moveTo>
                      <a:pt x="21100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2" name="AutoShape 86"/>
              <p:cNvSpPr/>
              <p:nvPr/>
            </p:nvSpPr>
            <p:spPr bwMode="auto">
              <a:xfrm>
                <a:off x="4918629" y="2732753"/>
                <a:ext cx="503646" cy="709361"/>
              </a:xfrm>
              <a:custGeom>
                <a:avLst/>
                <a:gdLst/>
                <a:ahLst/>
                <a:cxnLst/>
                <a:rect l="0" t="0" r="r" b="b"/>
                <a:pathLst>
                  <a:path w="21477" h="21556">
                    <a:moveTo>
                      <a:pt x="453" y="21556"/>
                    </a:moveTo>
                    <a:cubicBezTo>
                      <a:pt x="363" y="21556"/>
                      <a:pt x="272" y="21537"/>
                      <a:pt x="193" y="21498"/>
                    </a:cubicBezTo>
                    <a:cubicBezTo>
                      <a:pt x="-12" y="21395"/>
                      <a:pt x="-62" y="21193"/>
                      <a:pt x="82" y="21047"/>
                    </a:cubicBezTo>
                    <a:lnTo>
                      <a:pt x="20651" y="138"/>
                    </a:lnTo>
                    <a:cubicBezTo>
                      <a:pt x="20795" y="-8"/>
                      <a:pt x="21078" y="-44"/>
                      <a:pt x="21283" y="59"/>
                    </a:cubicBezTo>
                    <a:cubicBezTo>
                      <a:pt x="21488" y="161"/>
                      <a:pt x="21538" y="363"/>
                      <a:pt x="21394" y="509"/>
                    </a:cubicBezTo>
                    <a:lnTo>
                      <a:pt x="825" y="21418"/>
                    </a:lnTo>
                    <a:cubicBezTo>
                      <a:pt x="737" y="21508"/>
                      <a:pt x="596" y="21556"/>
                      <a:pt x="453" y="21556"/>
                    </a:cubicBezTo>
                    <a:close/>
                    <a:moveTo>
                      <a:pt x="453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3" name="AutoShape 88"/>
              <p:cNvSpPr/>
              <p:nvPr/>
            </p:nvSpPr>
            <p:spPr bwMode="auto">
              <a:xfrm>
                <a:off x="8160406" y="2413541"/>
                <a:ext cx="531134" cy="652612"/>
              </a:xfrm>
              <a:custGeom>
                <a:avLst/>
                <a:gdLst/>
                <a:ahLst/>
                <a:cxnLst/>
                <a:rect l="0" t="0" r="r" b="b"/>
                <a:pathLst>
                  <a:path w="21493" h="21556">
                    <a:moveTo>
                      <a:pt x="429" y="21556"/>
                    </a:moveTo>
                    <a:cubicBezTo>
                      <a:pt x="334" y="21556"/>
                      <a:pt x="239" y="21530"/>
                      <a:pt x="159" y="21478"/>
                    </a:cubicBezTo>
                    <a:cubicBezTo>
                      <a:pt x="-25" y="21356"/>
                      <a:pt x="-54" y="21134"/>
                      <a:pt x="95" y="20984"/>
                    </a:cubicBezTo>
                    <a:lnTo>
                      <a:pt x="20728" y="131"/>
                    </a:lnTo>
                    <a:cubicBezTo>
                      <a:pt x="20877" y="-20"/>
                      <a:pt x="21149" y="-44"/>
                      <a:pt x="21333" y="78"/>
                    </a:cubicBezTo>
                    <a:cubicBezTo>
                      <a:pt x="21518" y="200"/>
                      <a:pt x="21546" y="422"/>
                      <a:pt x="21397" y="572"/>
                    </a:cubicBezTo>
                    <a:lnTo>
                      <a:pt x="764" y="21425"/>
                    </a:lnTo>
                    <a:cubicBezTo>
                      <a:pt x="679" y="21511"/>
                      <a:pt x="554" y="21556"/>
                      <a:pt x="429" y="21556"/>
                    </a:cubicBezTo>
                    <a:close/>
                    <a:moveTo>
                      <a:pt x="429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4" name="AutoShape 89"/>
              <p:cNvSpPr/>
              <p:nvPr/>
            </p:nvSpPr>
            <p:spPr bwMode="auto">
              <a:xfrm>
                <a:off x="8188780" y="3186743"/>
                <a:ext cx="453104" cy="213695"/>
              </a:xfrm>
              <a:custGeom>
                <a:avLst/>
                <a:gdLst/>
                <a:ahLst/>
                <a:cxnLst/>
                <a:rect l="0" t="0" r="r" b="b"/>
                <a:pathLst>
                  <a:path w="21459" h="21452">
                    <a:moveTo>
                      <a:pt x="20947" y="21452"/>
                    </a:moveTo>
                    <a:cubicBezTo>
                      <a:pt x="20877" y="21452"/>
                      <a:pt x="20806" y="21422"/>
                      <a:pt x="20738" y="21358"/>
                    </a:cubicBezTo>
                    <a:lnTo>
                      <a:pt x="301" y="2052"/>
                    </a:lnTo>
                    <a:cubicBezTo>
                      <a:pt x="44" y="1808"/>
                      <a:pt x="-71" y="1173"/>
                      <a:pt x="45" y="633"/>
                    </a:cubicBezTo>
                    <a:cubicBezTo>
                      <a:pt x="160" y="93"/>
                      <a:pt x="464" y="-148"/>
                      <a:pt x="720" y="95"/>
                    </a:cubicBezTo>
                    <a:lnTo>
                      <a:pt x="21157" y="19401"/>
                    </a:lnTo>
                    <a:cubicBezTo>
                      <a:pt x="21414" y="19644"/>
                      <a:pt x="21529" y="20279"/>
                      <a:pt x="21413" y="20819"/>
                    </a:cubicBezTo>
                    <a:cubicBezTo>
                      <a:pt x="21328" y="21217"/>
                      <a:pt x="21142" y="21452"/>
                      <a:pt x="20947" y="21452"/>
                    </a:cubicBezTo>
                    <a:close/>
                    <a:moveTo>
                      <a:pt x="20947" y="214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5" name="AutoShape 90"/>
              <p:cNvSpPr/>
              <p:nvPr/>
            </p:nvSpPr>
            <p:spPr bwMode="auto">
              <a:xfrm>
                <a:off x="8217155" y="3505955"/>
                <a:ext cx="422956" cy="284631"/>
              </a:xfrm>
              <a:custGeom>
                <a:avLst/>
                <a:gdLst/>
                <a:ahLst/>
                <a:cxnLst/>
                <a:rect l="0" t="0" r="r" b="b"/>
                <a:pathLst>
                  <a:path w="21453" h="21491">
                    <a:moveTo>
                      <a:pt x="528" y="21491"/>
                    </a:moveTo>
                    <a:cubicBezTo>
                      <a:pt x="356" y="21491"/>
                      <a:pt x="188" y="21366"/>
                      <a:pt x="87" y="21136"/>
                    </a:cubicBezTo>
                    <a:cubicBezTo>
                      <a:pt x="-73" y="20772"/>
                      <a:pt x="-5" y="20285"/>
                      <a:pt x="239" y="20047"/>
                    </a:cubicBezTo>
                    <a:lnTo>
                      <a:pt x="20637" y="128"/>
                    </a:lnTo>
                    <a:cubicBezTo>
                      <a:pt x="20881" y="-109"/>
                      <a:pt x="21208" y="-9"/>
                      <a:pt x="21367" y="355"/>
                    </a:cubicBezTo>
                    <a:cubicBezTo>
                      <a:pt x="21527" y="718"/>
                      <a:pt x="21459" y="1205"/>
                      <a:pt x="21215" y="1443"/>
                    </a:cubicBezTo>
                    <a:lnTo>
                      <a:pt x="817" y="21363"/>
                    </a:lnTo>
                    <a:cubicBezTo>
                      <a:pt x="728" y="21450"/>
                      <a:pt x="627" y="21491"/>
                      <a:pt x="528" y="21491"/>
                    </a:cubicBezTo>
                    <a:close/>
                    <a:moveTo>
                      <a:pt x="528" y="2149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6" name="AutoShape 91"/>
              <p:cNvSpPr/>
              <p:nvPr/>
            </p:nvSpPr>
            <p:spPr bwMode="auto">
              <a:xfrm>
                <a:off x="5911734" y="4208223"/>
                <a:ext cx="794484" cy="524927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539">
                    <a:moveTo>
                      <a:pt x="21231" y="21539"/>
                    </a:moveTo>
                    <a:cubicBezTo>
                      <a:pt x="21177" y="21539"/>
                      <a:pt x="21123" y="21516"/>
                      <a:pt x="21074" y="21468"/>
                    </a:cubicBezTo>
                    <a:lnTo>
                      <a:pt x="131" y="803"/>
                    </a:lnTo>
                    <a:cubicBezTo>
                      <a:pt x="-2" y="671"/>
                      <a:pt x="-40" y="400"/>
                      <a:pt x="47" y="199"/>
                    </a:cubicBezTo>
                    <a:cubicBezTo>
                      <a:pt x="134" y="-3"/>
                      <a:pt x="312" y="-61"/>
                      <a:pt x="446" y="71"/>
                    </a:cubicBezTo>
                    <a:lnTo>
                      <a:pt x="21389" y="20737"/>
                    </a:lnTo>
                    <a:cubicBezTo>
                      <a:pt x="21522" y="20868"/>
                      <a:pt x="21560" y="21139"/>
                      <a:pt x="21473" y="21341"/>
                    </a:cubicBezTo>
                    <a:cubicBezTo>
                      <a:pt x="21418" y="21469"/>
                      <a:pt x="21325" y="21539"/>
                      <a:pt x="21231" y="21539"/>
                    </a:cubicBezTo>
                    <a:close/>
                    <a:moveTo>
                      <a:pt x="21231" y="215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7" name="AutoShape 93"/>
              <p:cNvSpPr/>
              <p:nvPr/>
            </p:nvSpPr>
            <p:spPr bwMode="auto">
              <a:xfrm>
                <a:off x="6394099" y="335115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8" name="AutoShape 95"/>
              <p:cNvSpPr/>
              <p:nvPr/>
            </p:nvSpPr>
            <p:spPr bwMode="auto">
              <a:xfrm>
                <a:off x="3882962" y="500270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9" name="AutoShape 100"/>
              <p:cNvSpPr/>
              <p:nvPr/>
            </p:nvSpPr>
            <p:spPr bwMode="auto">
              <a:xfrm>
                <a:off x="8791737" y="3825168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0" name="AutoShape 101"/>
              <p:cNvSpPr/>
              <p:nvPr/>
            </p:nvSpPr>
            <p:spPr bwMode="auto">
              <a:xfrm>
                <a:off x="8614397" y="483245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1" name="AutoShape 102"/>
              <p:cNvSpPr/>
              <p:nvPr/>
            </p:nvSpPr>
            <p:spPr bwMode="auto">
              <a:xfrm>
                <a:off x="8238435" y="110831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2" name="AutoShape 103"/>
              <p:cNvSpPr/>
              <p:nvPr/>
            </p:nvSpPr>
            <p:spPr bwMode="auto">
              <a:xfrm>
                <a:off x="8869766" y="12939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3" name="AutoShape 104"/>
              <p:cNvSpPr/>
              <p:nvPr/>
            </p:nvSpPr>
            <p:spPr bwMode="auto">
              <a:xfrm>
                <a:off x="8359026" y="186149"/>
                <a:ext cx="572809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1" y="0"/>
                    </a:moveTo>
                    <a:lnTo>
                      <a:pt x="21600" y="1042"/>
                    </a:lnTo>
                    <a:lnTo>
                      <a:pt x="219" y="21600"/>
                    </a:lnTo>
                    <a:lnTo>
                      <a:pt x="0" y="20558"/>
                    </a:lnTo>
                    <a:close/>
                    <a:moveTo>
                      <a:pt x="213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4" name="AutoShape 105"/>
              <p:cNvSpPr/>
              <p:nvPr/>
            </p:nvSpPr>
            <p:spPr bwMode="auto">
              <a:xfrm>
                <a:off x="6897744" y="164868"/>
                <a:ext cx="126799" cy="33783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84" y="0"/>
                    </a:moveTo>
                    <a:lnTo>
                      <a:pt x="21600" y="21308"/>
                    </a:lnTo>
                    <a:lnTo>
                      <a:pt x="19316" y="21600"/>
                    </a:lnTo>
                    <a:lnTo>
                      <a:pt x="0" y="292"/>
                    </a:lnTo>
                    <a:close/>
                    <a:moveTo>
                      <a:pt x="228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5" name="AutoShape 106"/>
              <p:cNvSpPr/>
              <p:nvPr/>
            </p:nvSpPr>
            <p:spPr bwMode="auto">
              <a:xfrm>
                <a:off x="6465034" y="420237"/>
                <a:ext cx="382168" cy="2110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74" y="0"/>
                    </a:moveTo>
                    <a:lnTo>
                      <a:pt x="21600" y="20317"/>
                    </a:lnTo>
                    <a:lnTo>
                      <a:pt x="21226" y="21600"/>
                    </a:lnTo>
                    <a:lnTo>
                      <a:pt x="0" y="1283"/>
                    </a:lnTo>
                    <a:close/>
                    <a:moveTo>
                      <a:pt x="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6" name="AutoShape 107"/>
              <p:cNvSpPr/>
              <p:nvPr/>
            </p:nvSpPr>
            <p:spPr bwMode="auto">
              <a:xfrm>
                <a:off x="5713112" y="1646545"/>
                <a:ext cx="126799" cy="42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74" y="0"/>
                    </a:moveTo>
                    <a:lnTo>
                      <a:pt x="21600" y="190"/>
                    </a:lnTo>
                    <a:lnTo>
                      <a:pt x="2326" y="21600"/>
                    </a:lnTo>
                    <a:lnTo>
                      <a:pt x="0" y="21410"/>
                    </a:lnTo>
                    <a:close/>
                    <a:moveTo>
                      <a:pt x="192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7" name="AutoShape 111"/>
              <p:cNvSpPr/>
              <p:nvPr/>
            </p:nvSpPr>
            <p:spPr bwMode="auto">
              <a:xfrm>
                <a:off x="4046115" y="4257877"/>
                <a:ext cx="237636" cy="2500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64" y="21600"/>
                    </a:moveTo>
                    <a:lnTo>
                      <a:pt x="0" y="839"/>
                    </a:lnTo>
                    <a:lnTo>
                      <a:pt x="935" y="0"/>
                    </a:lnTo>
                    <a:lnTo>
                      <a:pt x="21600" y="20761"/>
                    </a:lnTo>
                    <a:close/>
                    <a:moveTo>
                      <a:pt x="2066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8" name="AutoShape 112"/>
              <p:cNvSpPr/>
              <p:nvPr/>
            </p:nvSpPr>
            <p:spPr bwMode="auto">
              <a:xfrm>
                <a:off x="3939711" y="4683493"/>
                <a:ext cx="313006" cy="38660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77" y="21600"/>
                    </a:moveTo>
                    <a:lnTo>
                      <a:pt x="0" y="21105"/>
                    </a:lnTo>
                    <a:lnTo>
                      <a:pt x="20823" y="0"/>
                    </a:lnTo>
                    <a:lnTo>
                      <a:pt x="21600" y="495"/>
                    </a:lnTo>
                    <a:close/>
                    <a:moveTo>
                      <a:pt x="777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9" name="AutoShape 113"/>
              <p:cNvSpPr/>
              <p:nvPr/>
            </p:nvSpPr>
            <p:spPr bwMode="auto">
              <a:xfrm>
                <a:off x="5755674" y="4307532"/>
                <a:ext cx="41675" cy="3085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424" y="21600"/>
                    </a:moveTo>
                    <a:lnTo>
                      <a:pt x="0" y="101"/>
                    </a:lnTo>
                    <a:lnTo>
                      <a:pt x="7176" y="0"/>
                    </a:lnTo>
                    <a:lnTo>
                      <a:pt x="21600" y="21499"/>
                    </a:lnTo>
                    <a:close/>
                    <a:moveTo>
                      <a:pt x="1442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0" name="AutoShape 114"/>
              <p:cNvSpPr/>
              <p:nvPr/>
            </p:nvSpPr>
            <p:spPr bwMode="auto">
              <a:xfrm>
                <a:off x="7280799" y="4804085"/>
                <a:ext cx="250050" cy="209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1" y="0"/>
                    </a:moveTo>
                    <a:lnTo>
                      <a:pt x="21600" y="1128"/>
                    </a:lnTo>
                    <a:lnTo>
                      <a:pt x="779" y="21600"/>
                    </a:lnTo>
                    <a:lnTo>
                      <a:pt x="0" y="20472"/>
                    </a:lnTo>
                    <a:close/>
                    <a:moveTo>
                      <a:pt x="2082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1" name="AutoShape 115"/>
              <p:cNvSpPr/>
              <p:nvPr/>
            </p:nvSpPr>
            <p:spPr bwMode="auto">
              <a:xfrm>
                <a:off x="8763362" y="3576891"/>
                <a:ext cx="91330" cy="30768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235" y="0"/>
                    </a:moveTo>
                    <a:lnTo>
                      <a:pt x="21600" y="21354"/>
                    </a:lnTo>
                    <a:lnTo>
                      <a:pt x="18365" y="21600"/>
                    </a:lnTo>
                    <a:lnTo>
                      <a:pt x="0" y="246"/>
                    </a:lnTo>
                    <a:close/>
                    <a:moveTo>
                      <a:pt x="323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2" name="AutoShape 116"/>
              <p:cNvSpPr/>
              <p:nvPr/>
            </p:nvSpPr>
            <p:spPr bwMode="auto">
              <a:xfrm>
                <a:off x="8543460" y="4633838"/>
                <a:ext cx="140099" cy="2615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53" y="0"/>
                    </a:moveTo>
                    <a:lnTo>
                      <a:pt x="21600" y="21076"/>
                    </a:lnTo>
                    <a:lnTo>
                      <a:pt x="19647" y="21600"/>
                    </a:lnTo>
                    <a:lnTo>
                      <a:pt x="0" y="524"/>
                    </a:lnTo>
                    <a:close/>
                    <a:moveTo>
                      <a:pt x="195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3" name="AutoShape 117"/>
              <p:cNvSpPr/>
              <p:nvPr/>
            </p:nvSpPr>
            <p:spPr bwMode="auto">
              <a:xfrm>
                <a:off x="7819913" y="2094327"/>
                <a:ext cx="161380" cy="3458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34" y="0"/>
                    </a:moveTo>
                    <a:lnTo>
                      <a:pt x="21600" y="21245"/>
                    </a:lnTo>
                    <a:lnTo>
                      <a:pt x="19866" y="21600"/>
                    </a:lnTo>
                    <a:lnTo>
                      <a:pt x="0" y="355"/>
                    </a:lnTo>
                    <a:close/>
                    <a:moveTo>
                      <a:pt x="17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4" name="AutoShape 118"/>
              <p:cNvSpPr/>
              <p:nvPr/>
            </p:nvSpPr>
            <p:spPr bwMode="auto">
              <a:xfrm>
                <a:off x="7869568" y="1165066"/>
                <a:ext cx="435370" cy="4841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76" y="0"/>
                    </a:moveTo>
                    <a:lnTo>
                      <a:pt x="21600" y="422"/>
                    </a:lnTo>
                    <a:lnTo>
                      <a:pt x="524" y="21600"/>
                    </a:lnTo>
                    <a:lnTo>
                      <a:pt x="0" y="21178"/>
                    </a:lnTo>
                    <a:close/>
                    <a:moveTo>
                      <a:pt x="2107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5" name="AutoShape 119"/>
              <p:cNvSpPr/>
              <p:nvPr/>
            </p:nvSpPr>
            <p:spPr bwMode="auto">
              <a:xfrm>
                <a:off x="7201883" y="1037381"/>
                <a:ext cx="345812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67" y="0"/>
                    </a:moveTo>
                    <a:lnTo>
                      <a:pt x="21600" y="21335"/>
                    </a:lnTo>
                    <a:lnTo>
                      <a:pt x="20833" y="21600"/>
                    </a:lnTo>
                    <a:lnTo>
                      <a:pt x="0" y="265"/>
                    </a:lnTo>
                    <a:close/>
                    <a:moveTo>
                      <a:pt x="76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6" name="AutoShape 120"/>
              <p:cNvSpPr/>
              <p:nvPr/>
            </p:nvSpPr>
            <p:spPr bwMode="auto">
              <a:xfrm>
                <a:off x="6791340" y="2633442"/>
                <a:ext cx="296158" cy="57369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925" y="0"/>
                    </a:moveTo>
                    <a:lnTo>
                      <a:pt x="21600" y="21361"/>
                    </a:lnTo>
                    <a:lnTo>
                      <a:pt x="20675" y="21600"/>
                    </a:lnTo>
                    <a:lnTo>
                      <a:pt x="0" y="239"/>
                    </a:lnTo>
                    <a:close/>
                    <a:moveTo>
                      <a:pt x="9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7" name="AutoShape 122"/>
              <p:cNvSpPr/>
              <p:nvPr/>
            </p:nvSpPr>
            <p:spPr bwMode="auto">
              <a:xfrm>
                <a:off x="8188780" y="3030684"/>
                <a:ext cx="673006" cy="77143"/>
              </a:xfrm>
              <a:custGeom>
                <a:avLst/>
                <a:gdLst/>
                <a:ahLst/>
                <a:cxnLst/>
                <a:rect l="0" t="0" r="r" b="b"/>
                <a:pathLst>
                  <a:path w="21578" h="21510">
                    <a:moveTo>
                      <a:pt x="227" y="21510"/>
                    </a:moveTo>
                    <a:cubicBezTo>
                      <a:pt x="111" y="21510"/>
                      <a:pt x="13" y="20753"/>
                      <a:pt x="1" y="19744"/>
                    </a:cubicBezTo>
                    <a:cubicBezTo>
                      <a:pt x="-11" y="18668"/>
                      <a:pt x="81" y="17712"/>
                      <a:pt x="205" y="17609"/>
                    </a:cubicBezTo>
                    <a:lnTo>
                      <a:pt x="21329" y="8"/>
                    </a:lnTo>
                    <a:cubicBezTo>
                      <a:pt x="21456" y="-90"/>
                      <a:pt x="21565" y="690"/>
                      <a:pt x="21577" y="1764"/>
                    </a:cubicBezTo>
                    <a:cubicBezTo>
                      <a:pt x="21589" y="2840"/>
                      <a:pt x="21497" y="3796"/>
                      <a:pt x="21373" y="3899"/>
                    </a:cubicBezTo>
                    <a:lnTo>
                      <a:pt x="249" y="21500"/>
                    </a:lnTo>
                    <a:cubicBezTo>
                      <a:pt x="242" y="21506"/>
                      <a:pt x="234" y="21510"/>
                      <a:pt x="227" y="21510"/>
                    </a:cubicBezTo>
                    <a:close/>
                    <a:moveTo>
                      <a:pt x="227" y="2151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8" name="AutoShape 123"/>
              <p:cNvSpPr/>
              <p:nvPr/>
            </p:nvSpPr>
            <p:spPr bwMode="auto">
              <a:xfrm>
                <a:off x="8798830" y="3108713"/>
                <a:ext cx="99310" cy="240296"/>
              </a:xfrm>
              <a:custGeom>
                <a:avLst/>
                <a:gdLst/>
                <a:ahLst/>
                <a:cxnLst/>
                <a:rect l="0" t="0" r="r" b="b"/>
                <a:pathLst>
                  <a:path w="21208" h="21519">
                    <a:moveTo>
                      <a:pt x="1516" y="21519"/>
                    </a:moveTo>
                    <a:cubicBezTo>
                      <a:pt x="1339" y="21519"/>
                      <a:pt x="1160" y="21506"/>
                      <a:pt x="983" y="21478"/>
                    </a:cubicBezTo>
                    <a:cubicBezTo>
                      <a:pt x="199" y="21356"/>
                      <a:pt x="-196" y="20991"/>
                      <a:pt x="96" y="20663"/>
                    </a:cubicBezTo>
                    <a:lnTo>
                      <a:pt x="18274" y="410"/>
                    </a:lnTo>
                    <a:cubicBezTo>
                      <a:pt x="18568" y="82"/>
                      <a:pt x="19442" y="-81"/>
                      <a:pt x="20225" y="40"/>
                    </a:cubicBezTo>
                    <a:cubicBezTo>
                      <a:pt x="21009" y="163"/>
                      <a:pt x="21404" y="528"/>
                      <a:pt x="21112" y="855"/>
                    </a:cubicBezTo>
                    <a:lnTo>
                      <a:pt x="2934" y="21108"/>
                    </a:lnTo>
                    <a:cubicBezTo>
                      <a:pt x="2706" y="21363"/>
                      <a:pt x="2128" y="21519"/>
                      <a:pt x="1516" y="21519"/>
                    </a:cubicBezTo>
                    <a:close/>
                    <a:moveTo>
                      <a:pt x="1516" y="2151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9" name="AutoShape 124"/>
              <p:cNvSpPr/>
              <p:nvPr/>
            </p:nvSpPr>
            <p:spPr bwMode="auto">
              <a:xfrm>
                <a:off x="8664051" y="1611963"/>
                <a:ext cx="170247" cy="106404"/>
              </a:xfrm>
              <a:custGeom>
                <a:avLst/>
                <a:gdLst/>
                <a:ahLst/>
                <a:cxnLst/>
                <a:rect l="0" t="0" r="r" b="b"/>
                <a:pathLst>
                  <a:path w="21349" h="21399">
                    <a:moveTo>
                      <a:pt x="890" y="21399"/>
                    </a:moveTo>
                    <a:cubicBezTo>
                      <a:pt x="586" y="21399"/>
                      <a:pt x="289" y="21149"/>
                      <a:pt x="123" y="20699"/>
                    </a:cubicBezTo>
                    <a:cubicBezTo>
                      <a:pt x="-126" y="20019"/>
                      <a:pt x="14" y="19145"/>
                      <a:pt x="437" y="18744"/>
                    </a:cubicBezTo>
                    <a:lnTo>
                      <a:pt x="20006" y="198"/>
                    </a:lnTo>
                    <a:cubicBezTo>
                      <a:pt x="20431" y="-201"/>
                      <a:pt x="20974" y="22"/>
                      <a:pt x="21225" y="701"/>
                    </a:cubicBezTo>
                    <a:cubicBezTo>
                      <a:pt x="21474" y="1380"/>
                      <a:pt x="21334" y="2254"/>
                      <a:pt x="20912" y="2655"/>
                    </a:cubicBezTo>
                    <a:lnTo>
                      <a:pt x="1343" y="21201"/>
                    </a:lnTo>
                    <a:cubicBezTo>
                      <a:pt x="1199" y="21335"/>
                      <a:pt x="1044" y="21399"/>
                      <a:pt x="890" y="21399"/>
                    </a:cubicBezTo>
                    <a:close/>
                    <a:moveTo>
                      <a:pt x="890" y="213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0" name="AutoShape 127"/>
              <p:cNvSpPr/>
              <p:nvPr/>
            </p:nvSpPr>
            <p:spPr bwMode="auto">
              <a:xfrm>
                <a:off x="3882962" y="3229305"/>
                <a:ext cx="148079" cy="226995"/>
              </a:xfrm>
              <a:custGeom>
                <a:avLst/>
                <a:gdLst/>
                <a:ahLst/>
                <a:cxnLst/>
                <a:rect l="0" t="0" r="r" b="b"/>
                <a:pathLst>
                  <a:path w="21316" h="21506">
                    <a:moveTo>
                      <a:pt x="1014" y="21506"/>
                    </a:moveTo>
                    <a:cubicBezTo>
                      <a:pt x="828" y="21506"/>
                      <a:pt x="641" y="21472"/>
                      <a:pt x="472" y="21402"/>
                    </a:cubicBezTo>
                    <a:cubicBezTo>
                      <a:pt x="-1" y="21204"/>
                      <a:pt x="-142" y="20788"/>
                      <a:pt x="157" y="20474"/>
                    </a:cubicBezTo>
                    <a:lnTo>
                      <a:pt x="19443" y="313"/>
                    </a:lnTo>
                    <a:cubicBezTo>
                      <a:pt x="19743" y="-1"/>
                      <a:pt x="20371" y="-94"/>
                      <a:pt x="20844" y="104"/>
                    </a:cubicBezTo>
                    <a:cubicBezTo>
                      <a:pt x="21317" y="303"/>
                      <a:pt x="21458" y="718"/>
                      <a:pt x="21159" y="1032"/>
                    </a:cubicBezTo>
                    <a:lnTo>
                      <a:pt x="1873" y="21193"/>
                    </a:lnTo>
                    <a:cubicBezTo>
                      <a:pt x="1679" y="21396"/>
                      <a:pt x="1350" y="21506"/>
                      <a:pt x="1014" y="21506"/>
                    </a:cubicBezTo>
                    <a:close/>
                    <a:moveTo>
                      <a:pt x="1014" y="215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1" name="AutoShape 128"/>
              <p:cNvSpPr/>
              <p:nvPr/>
            </p:nvSpPr>
            <p:spPr bwMode="auto">
              <a:xfrm>
                <a:off x="5840797" y="3342802"/>
                <a:ext cx="262463" cy="461084"/>
              </a:xfrm>
              <a:custGeom>
                <a:avLst/>
                <a:gdLst/>
                <a:ahLst/>
                <a:cxnLst/>
                <a:rect l="0" t="0" r="r" b="b"/>
                <a:pathLst>
                  <a:path w="21435" h="21553">
                    <a:moveTo>
                      <a:pt x="579" y="21553"/>
                    </a:moveTo>
                    <a:cubicBezTo>
                      <a:pt x="484" y="21553"/>
                      <a:pt x="387" y="21540"/>
                      <a:pt x="298" y="21511"/>
                    </a:cubicBezTo>
                    <a:cubicBezTo>
                      <a:pt x="18" y="21422"/>
                      <a:pt x="-83" y="21220"/>
                      <a:pt x="73" y="21061"/>
                    </a:cubicBezTo>
                    <a:lnTo>
                      <a:pt x="20349" y="172"/>
                    </a:lnTo>
                    <a:cubicBezTo>
                      <a:pt x="20504" y="11"/>
                      <a:pt x="20856" y="-47"/>
                      <a:pt x="21136" y="43"/>
                    </a:cubicBezTo>
                    <a:cubicBezTo>
                      <a:pt x="21416" y="131"/>
                      <a:pt x="21517" y="333"/>
                      <a:pt x="21361" y="493"/>
                    </a:cubicBezTo>
                    <a:lnTo>
                      <a:pt x="1085" y="21382"/>
                    </a:lnTo>
                    <a:cubicBezTo>
                      <a:pt x="979" y="21492"/>
                      <a:pt x="782" y="21553"/>
                      <a:pt x="579" y="21553"/>
                    </a:cubicBezTo>
                    <a:close/>
                    <a:moveTo>
                      <a:pt x="579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2" name="AutoShape 129"/>
              <p:cNvSpPr/>
              <p:nvPr/>
            </p:nvSpPr>
            <p:spPr bwMode="auto">
              <a:xfrm>
                <a:off x="6195477" y="3300241"/>
                <a:ext cx="669459" cy="223449"/>
              </a:xfrm>
              <a:custGeom>
                <a:avLst/>
                <a:gdLst/>
                <a:ahLst/>
                <a:cxnLst/>
                <a:rect l="0" t="0" r="r" b="b"/>
                <a:pathLst>
                  <a:path w="21545" h="21518">
                    <a:moveTo>
                      <a:pt x="21318" y="21518"/>
                    </a:moveTo>
                    <a:cubicBezTo>
                      <a:pt x="21295" y="21518"/>
                      <a:pt x="21272" y="21508"/>
                      <a:pt x="21249" y="21486"/>
                    </a:cubicBezTo>
                    <a:lnTo>
                      <a:pt x="159" y="1335"/>
                    </a:lnTo>
                    <a:cubicBezTo>
                      <a:pt x="39" y="1220"/>
                      <a:pt x="-27" y="836"/>
                      <a:pt x="11" y="476"/>
                    </a:cubicBezTo>
                    <a:cubicBezTo>
                      <a:pt x="49" y="117"/>
                      <a:pt x="177" y="-82"/>
                      <a:pt x="298" y="33"/>
                    </a:cubicBezTo>
                    <a:lnTo>
                      <a:pt x="21387" y="20184"/>
                    </a:lnTo>
                    <a:cubicBezTo>
                      <a:pt x="21507" y="20299"/>
                      <a:pt x="21573" y="20683"/>
                      <a:pt x="21535" y="21043"/>
                    </a:cubicBezTo>
                    <a:cubicBezTo>
                      <a:pt x="21504" y="21333"/>
                      <a:pt x="21415" y="21518"/>
                      <a:pt x="21318" y="21518"/>
                    </a:cubicBezTo>
                    <a:close/>
                    <a:moveTo>
                      <a:pt x="21318" y="2151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3" name="AutoShape 130"/>
              <p:cNvSpPr/>
              <p:nvPr/>
            </p:nvSpPr>
            <p:spPr bwMode="auto">
              <a:xfrm>
                <a:off x="5776954" y="2746939"/>
                <a:ext cx="312119" cy="468178"/>
              </a:xfrm>
              <a:custGeom>
                <a:avLst/>
                <a:gdLst/>
                <a:ahLst/>
                <a:cxnLst/>
                <a:rect l="0" t="0" r="r" b="b"/>
                <a:pathLst>
                  <a:path w="21464" h="21554">
                    <a:moveTo>
                      <a:pt x="20977" y="21554"/>
                    </a:moveTo>
                    <a:cubicBezTo>
                      <a:pt x="20818" y="21554"/>
                      <a:pt x="20662" y="21502"/>
                      <a:pt x="20569" y="21407"/>
                    </a:cubicBezTo>
                    <a:lnTo>
                      <a:pt x="80" y="506"/>
                    </a:lnTo>
                    <a:cubicBezTo>
                      <a:pt x="-68" y="355"/>
                      <a:pt x="-5" y="153"/>
                      <a:pt x="220" y="54"/>
                    </a:cubicBezTo>
                    <a:cubicBezTo>
                      <a:pt x="446" y="-46"/>
                      <a:pt x="748" y="-3"/>
                      <a:pt x="895" y="147"/>
                    </a:cubicBezTo>
                    <a:lnTo>
                      <a:pt x="21384" y="21048"/>
                    </a:lnTo>
                    <a:cubicBezTo>
                      <a:pt x="21532" y="21199"/>
                      <a:pt x="21469" y="21401"/>
                      <a:pt x="21244" y="21500"/>
                    </a:cubicBezTo>
                    <a:cubicBezTo>
                      <a:pt x="21161" y="21537"/>
                      <a:pt x="21069" y="21554"/>
                      <a:pt x="20977" y="21554"/>
                    </a:cubicBezTo>
                    <a:close/>
                    <a:moveTo>
                      <a:pt x="20977" y="21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4" name="AutoShape 131"/>
              <p:cNvSpPr/>
              <p:nvPr/>
            </p:nvSpPr>
            <p:spPr bwMode="auto">
              <a:xfrm>
                <a:off x="6699123" y="4137285"/>
                <a:ext cx="737735" cy="404336"/>
              </a:xfrm>
              <a:custGeom>
                <a:avLst/>
                <a:gdLst/>
                <a:ahLst/>
                <a:cxnLst/>
                <a:rect l="0" t="0" r="r" b="b"/>
                <a:pathLst>
                  <a:path w="21541" h="21546">
                    <a:moveTo>
                      <a:pt x="21333" y="21546"/>
                    </a:moveTo>
                    <a:cubicBezTo>
                      <a:pt x="21300" y="21546"/>
                      <a:pt x="21267" y="21532"/>
                      <a:pt x="21235" y="21501"/>
                    </a:cubicBezTo>
                    <a:lnTo>
                      <a:pt x="108" y="711"/>
                    </a:lnTo>
                    <a:cubicBezTo>
                      <a:pt x="8" y="612"/>
                      <a:pt x="-30" y="383"/>
                      <a:pt x="24" y="199"/>
                    </a:cubicBezTo>
                    <a:cubicBezTo>
                      <a:pt x="79" y="16"/>
                      <a:pt x="204" y="-54"/>
                      <a:pt x="305" y="46"/>
                    </a:cubicBezTo>
                    <a:lnTo>
                      <a:pt x="21432" y="20836"/>
                    </a:lnTo>
                    <a:cubicBezTo>
                      <a:pt x="21532" y="20935"/>
                      <a:pt x="21570" y="21164"/>
                      <a:pt x="21516" y="21348"/>
                    </a:cubicBezTo>
                    <a:cubicBezTo>
                      <a:pt x="21478" y="21474"/>
                      <a:pt x="21407" y="21546"/>
                      <a:pt x="21333" y="21546"/>
                    </a:cubicBezTo>
                    <a:close/>
                    <a:moveTo>
                      <a:pt x="21333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5" name="AutoShape 132"/>
              <p:cNvSpPr/>
              <p:nvPr/>
            </p:nvSpPr>
            <p:spPr bwMode="auto">
              <a:xfrm>
                <a:off x="5869172" y="1129598"/>
                <a:ext cx="269557" cy="390148"/>
              </a:xfrm>
              <a:custGeom>
                <a:avLst/>
                <a:gdLst/>
                <a:ahLst/>
                <a:cxnLst/>
                <a:rect l="0" t="0" r="r" b="b"/>
                <a:pathLst>
                  <a:path w="21445" h="21546">
                    <a:moveTo>
                      <a:pt x="564" y="21546"/>
                    </a:moveTo>
                    <a:cubicBezTo>
                      <a:pt x="455" y="21546"/>
                      <a:pt x="344" y="21524"/>
                      <a:pt x="247" y="21478"/>
                    </a:cubicBezTo>
                    <a:cubicBezTo>
                      <a:pt x="-11" y="21357"/>
                      <a:pt x="-78" y="21113"/>
                      <a:pt x="98" y="20934"/>
                    </a:cubicBezTo>
                    <a:lnTo>
                      <a:pt x="20413" y="172"/>
                    </a:lnTo>
                    <a:cubicBezTo>
                      <a:pt x="20589" y="-7"/>
                      <a:pt x="20939" y="-54"/>
                      <a:pt x="21197" y="68"/>
                    </a:cubicBezTo>
                    <a:cubicBezTo>
                      <a:pt x="21455" y="189"/>
                      <a:pt x="21522" y="433"/>
                      <a:pt x="21346" y="612"/>
                    </a:cubicBezTo>
                    <a:lnTo>
                      <a:pt x="1031" y="21374"/>
                    </a:lnTo>
                    <a:cubicBezTo>
                      <a:pt x="922" y="21486"/>
                      <a:pt x="744" y="21546"/>
                      <a:pt x="564" y="21546"/>
                    </a:cubicBezTo>
                    <a:close/>
                    <a:moveTo>
                      <a:pt x="564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6" name="AutoShape 133"/>
              <p:cNvSpPr/>
              <p:nvPr/>
            </p:nvSpPr>
            <p:spPr bwMode="auto">
              <a:xfrm>
                <a:off x="4442471" y="4094724"/>
                <a:ext cx="986898" cy="453991"/>
              </a:xfrm>
              <a:custGeom>
                <a:avLst/>
                <a:gdLst/>
                <a:ahLst/>
                <a:cxnLst/>
                <a:rect l="0" t="0" r="r" b="b"/>
                <a:pathLst>
                  <a:path w="21557" h="21553">
                    <a:moveTo>
                      <a:pt x="155" y="21553"/>
                    </a:moveTo>
                    <a:cubicBezTo>
                      <a:pt x="96" y="21553"/>
                      <a:pt x="39" y="21479"/>
                      <a:pt x="13" y="21355"/>
                    </a:cubicBezTo>
                    <a:cubicBezTo>
                      <a:pt x="-22" y="21186"/>
                      <a:pt x="13" y="20986"/>
                      <a:pt x="91" y="20909"/>
                    </a:cubicBezTo>
                    <a:lnTo>
                      <a:pt x="21337" y="30"/>
                    </a:lnTo>
                    <a:cubicBezTo>
                      <a:pt x="21416" y="-47"/>
                      <a:pt x="21507" y="28"/>
                      <a:pt x="21543" y="198"/>
                    </a:cubicBezTo>
                    <a:cubicBezTo>
                      <a:pt x="21578" y="367"/>
                      <a:pt x="21543" y="567"/>
                      <a:pt x="21465" y="643"/>
                    </a:cubicBezTo>
                    <a:lnTo>
                      <a:pt x="219" y="21523"/>
                    </a:lnTo>
                    <a:cubicBezTo>
                      <a:pt x="198" y="21544"/>
                      <a:pt x="176" y="21553"/>
                      <a:pt x="155" y="21553"/>
                    </a:cubicBezTo>
                    <a:close/>
                    <a:moveTo>
                      <a:pt x="155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7" name="AutoShape 134"/>
              <p:cNvSpPr/>
              <p:nvPr/>
            </p:nvSpPr>
            <p:spPr bwMode="auto">
              <a:xfrm>
                <a:off x="6330256" y="1101223"/>
                <a:ext cx="1106603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5">
                    <a:moveTo>
                      <a:pt x="21422" y="21565"/>
                    </a:moveTo>
                    <a:cubicBezTo>
                      <a:pt x="21399" y="21565"/>
                      <a:pt x="21376" y="21555"/>
                      <a:pt x="21355" y="21534"/>
                    </a:cubicBezTo>
                    <a:lnTo>
                      <a:pt x="71" y="465"/>
                    </a:lnTo>
                    <a:cubicBezTo>
                      <a:pt x="4" y="399"/>
                      <a:pt x="-20" y="248"/>
                      <a:pt x="17" y="128"/>
                    </a:cubicBezTo>
                    <a:cubicBezTo>
                      <a:pt x="54" y="9"/>
                      <a:pt x="138" y="-35"/>
                      <a:pt x="205" y="31"/>
                    </a:cubicBezTo>
                    <a:lnTo>
                      <a:pt x="21489" y="21100"/>
                    </a:lnTo>
                    <a:cubicBezTo>
                      <a:pt x="21556" y="21166"/>
                      <a:pt x="21580" y="21317"/>
                      <a:pt x="21543" y="21437"/>
                    </a:cubicBezTo>
                    <a:cubicBezTo>
                      <a:pt x="21518" y="21519"/>
                      <a:pt x="21471" y="21565"/>
                      <a:pt x="21422" y="21565"/>
                    </a:cubicBezTo>
                    <a:close/>
                    <a:moveTo>
                      <a:pt x="21422" y="215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8" name="AutoShape 135"/>
              <p:cNvSpPr/>
              <p:nvPr/>
            </p:nvSpPr>
            <p:spPr bwMode="auto">
              <a:xfrm>
                <a:off x="6883557" y="2505757"/>
                <a:ext cx="1099509" cy="560395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1">
                    <a:moveTo>
                      <a:pt x="21421" y="21561"/>
                    </a:moveTo>
                    <a:cubicBezTo>
                      <a:pt x="21400" y="21561"/>
                      <a:pt x="21379" y="21552"/>
                      <a:pt x="21359" y="21532"/>
                    </a:cubicBezTo>
                    <a:lnTo>
                      <a:pt x="76" y="517"/>
                    </a:lnTo>
                    <a:cubicBezTo>
                      <a:pt x="8" y="449"/>
                      <a:pt x="-20" y="285"/>
                      <a:pt x="14" y="150"/>
                    </a:cubicBezTo>
                    <a:cubicBezTo>
                      <a:pt x="49" y="15"/>
                      <a:pt x="133" y="-39"/>
                      <a:pt x="201" y="29"/>
                    </a:cubicBezTo>
                    <a:lnTo>
                      <a:pt x="21484" y="21045"/>
                    </a:lnTo>
                    <a:cubicBezTo>
                      <a:pt x="21552" y="21113"/>
                      <a:pt x="21580" y="21277"/>
                      <a:pt x="21546" y="21411"/>
                    </a:cubicBezTo>
                    <a:cubicBezTo>
                      <a:pt x="21521" y="21506"/>
                      <a:pt x="21472" y="21561"/>
                      <a:pt x="21421" y="21561"/>
                    </a:cubicBezTo>
                    <a:close/>
                    <a:moveTo>
                      <a:pt x="21421" y="2156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9" name="AutoShape 136"/>
              <p:cNvSpPr/>
              <p:nvPr/>
            </p:nvSpPr>
            <p:spPr bwMode="auto">
              <a:xfrm>
                <a:off x="7592918" y="3612359"/>
                <a:ext cx="500986" cy="188868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494">
                    <a:moveTo>
                      <a:pt x="21208" y="21494"/>
                    </a:moveTo>
                    <a:cubicBezTo>
                      <a:pt x="21173" y="21494"/>
                      <a:pt x="21138" y="21479"/>
                      <a:pt x="21103" y="21446"/>
                    </a:cubicBezTo>
                    <a:lnTo>
                      <a:pt x="207" y="1604"/>
                    </a:lnTo>
                    <a:cubicBezTo>
                      <a:pt x="45" y="1450"/>
                      <a:pt x="-40" y="978"/>
                      <a:pt x="18" y="548"/>
                    </a:cubicBezTo>
                    <a:cubicBezTo>
                      <a:pt x="76" y="117"/>
                      <a:pt x="255" y="-106"/>
                      <a:pt x="417" y="49"/>
                    </a:cubicBezTo>
                    <a:lnTo>
                      <a:pt x="21314" y="19890"/>
                    </a:lnTo>
                    <a:cubicBezTo>
                      <a:pt x="21476" y="20044"/>
                      <a:pt x="21560" y="20517"/>
                      <a:pt x="21502" y="20947"/>
                    </a:cubicBezTo>
                    <a:cubicBezTo>
                      <a:pt x="21456" y="21284"/>
                      <a:pt x="21336" y="21494"/>
                      <a:pt x="21208" y="21494"/>
                    </a:cubicBezTo>
                    <a:close/>
                    <a:moveTo>
                      <a:pt x="21208" y="2149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0" name="AutoShape 137"/>
              <p:cNvSpPr/>
              <p:nvPr/>
            </p:nvSpPr>
            <p:spPr bwMode="auto">
              <a:xfrm>
                <a:off x="4080696" y="3250586"/>
                <a:ext cx="268670" cy="1240495"/>
              </a:xfrm>
              <a:custGeom>
                <a:avLst/>
                <a:gdLst/>
                <a:ahLst/>
                <a:cxnLst/>
                <a:rect l="0" t="0" r="r" b="b"/>
                <a:pathLst>
                  <a:path w="21498" h="21589">
                    <a:moveTo>
                      <a:pt x="20938" y="21589"/>
                    </a:moveTo>
                    <a:cubicBezTo>
                      <a:pt x="20679" y="21589"/>
                      <a:pt x="20446" y="21549"/>
                      <a:pt x="20391" y="21492"/>
                    </a:cubicBezTo>
                    <a:lnTo>
                      <a:pt x="12" y="147"/>
                    </a:lnTo>
                    <a:cubicBezTo>
                      <a:pt x="-51" y="81"/>
                      <a:pt x="143" y="16"/>
                      <a:pt x="445" y="3"/>
                    </a:cubicBezTo>
                    <a:cubicBezTo>
                      <a:pt x="748" y="-11"/>
                      <a:pt x="1043" y="31"/>
                      <a:pt x="1107" y="97"/>
                    </a:cubicBezTo>
                    <a:lnTo>
                      <a:pt x="21486" y="21442"/>
                    </a:lnTo>
                    <a:cubicBezTo>
                      <a:pt x="21549" y="21508"/>
                      <a:pt x="21355" y="21573"/>
                      <a:pt x="21053" y="21586"/>
                    </a:cubicBezTo>
                    <a:cubicBezTo>
                      <a:pt x="21014" y="21588"/>
                      <a:pt x="20976" y="21589"/>
                      <a:pt x="20938" y="21589"/>
                    </a:cubicBezTo>
                    <a:close/>
                    <a:moveTo>
                      <a:pt x="20938" y="2158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1" name="AutoShape 138"/>
              <p:cNvSpPr/>
              <p:nvPr/>
            </p:nvSpPr>
            <p:spPr bwMode="auto">
              <a:xfrm>
                <a:off x="8280996" y="4633838"/>
                <a:ext cx="141872" cy="319211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1535">
                    <a:moveTo>
                      <a:pt x="1066" y="21535"/>
                    </a:moveTo>
                    <a:cubicBezTo>
                      <a:pt x="929" y="21535"/>
                      <a:pt x="789" y="21524"/>
                      <a:pt x="655" y="21498"/>
                    </a:cubicBezTo>
                    <a:cubicBezTo>
                      <a:pt x="112" y="21396"/>
                      <a:pt x="-144" y="21115"/>
                      <a:pt x="83" y="20872"/>
                    </a:cubicBezTo>
                    <a:lnTo>
                      <a:pt x="19262" y="294"/>
                    </a:lnTo>
                    <a:cubicBezTo>
                      <a:pt x="19490" y="49"/>
                      <a:pt x="20116" y="-65"/>
                      <a:pt x="20657" y="37"/>
                    </a:cubicBezTo>
                    <a:cubicBezTo>
                      <a:pt x="21200" y="139"/>
                      <a:pt x="21456" y="420"/>
                      <a:pt x="21229" y="663"/>
                    </a:cubicBezTo>
                    <a:lnTo>
                      <a:pt x="2050" y="21241"/>
                    </a:lnTo>
                    <a:cubicBezTo>
                      <a:pt x="1878" y="21424"/>
                      <a:pt x="1483" y="21535"/>
                      <a:pt x="1066" y="21535"/>
                    </a:cubicBezTo>
                    <a:close/>
                    <a:moveTo>
                      <a:pt x="1066" y="215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2" name="AutoShape 139"/>
              <p:cNvSpPr/>
              <p:nvPr/>
            </p:nvSpPr>
            <p:spPr bwMode="auto">
              <a:xfrm>
                <a:off x="8195872" y="3874823"/>
                <a:ext cx="219902" cy="532021"/>
              </a:xfrm>
              <a:custGeom>
                <a:avLst/>
                <a:gdLst/>
                <a:ahLst/>
                <a:cxnLst/>
                <a:rect l="0" t="0" r="r" b="b"/>
                <a:pathLst>
                  <a:path w="21417" h="21562">
                    <a:moveTo>
                      <a:pt x="20725" y="21562"/>
                    </a:moveTo>
                    <a:cubicBezTo>
                      <a:pt x="20450" y="21562"/>
                      <a:pt x="20191" y="21494"/>
                      <a:pt x="20083" y="21381"/>
                    </a:cubicBezTo>
                    <a:lnTo>
                      <a:pt x="48" y="394"/>
                    </a:lnTo>
                    <a:cubicBezTo>
                      <a:pt x="-92" y="246"/>
                      <a:pt x="81" y="79"/>
                      <a:pt x="436" y="20"/>
                    </a:cubicBezTo>
                    <a:cubicBezTo>
                      <a:pt x="790" y="-38"/>
                      <a:pt x="1192" y="34"/>
                      <a:pt x="1333" y="182"/>
                    </a:cubicBezTo>
                    <a:lnTo>
                      <a:pt x="21368" y="21168"/>
                    </a:lnTo>
                    <a:cubicBezTo>
                      <a:pt x="21508" y="21316"/>
                      <a:pt x="21335" y="21483"/>
                      <a:pt x="20980" y="21542"/>
                    </a:cubicBezTo>
                    <a:cubicBezTo>
                      <a:pt x="20897" y="21555"/>
                      <a:pt x="20810" y="21562"/>
                      <a:pt x="20725" y="21562"/>
                    </a:cubicBezTo>
                    <a:close/>
                    <a:moveTo>
                      <a:pt x="20725" y="2156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3" name="AutoShape 140"/>
              <p:cNvSpPr/>
              <p:nvPr/>
            </p:nvSpPr>
            <p:spPr bwMode="auto">
              <a:xfrm>
                <a:off x="7968878" y="2456102"/>
                <a:ext cx="92217" cy="567489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1">
                    <a:moveTo>
                      <a:pt x="19732" y="21581"/>
                    </a:moveTo>
                    <a:cubicBezTo>
                      <a:pt x="18926" y="21581"/>
                      <a:pt x="18221" y="21484"/>
                      <a:pt x="18106" y="21349"/>
                    </a:cubicBezTo>
                    <a:lnTo>
                      <a:pt x="17" y="307"/>
                    </a:lnTo>
                    <a:cubicBezTo>
                      <a:pt x="-110" y="160"/>
                      <a:pt x="517" y="23"/>
                      <a:pt x="1416" y="3"/>
                    </a:cubicBezTo>
                    <a:cubicBezTo>
                      <a:pt x="2321" y="-19"/>
                      <a:pt x="3148" y="85"/>
                      <a:pt x="3274" y="232"/>
                    </a:cubicBezTo>
                    <a:lnTo>
                      <a:pt x="21363" y="21274"/>
                    </a:lnTo>
                    <a:cubicBezTo>
                      <a:pt x="21490" y="21421"/>
                      <a:pt x="20863" y="21558"/>
                      <a:pt x="19964" y="21579"/>
                    </a:cubicBezTo>
                    <a:cubicBezTo>
                      <a:pt x="19887" y="21580"/>
                      <a:pt x="19808" y="21581"/>
                      <a:pt x="19732" y="21581"/>
                    </a:cubicBezTo>
                    <a:close/>
                    <a:moveTo>
                      <a:pt x="19732" y="215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4" name="AutoShape 141"/>
              <p:cNvSpPr/>
              <p:nvPr/>
            </p:nvSpPr>
            <p:spPr bwMode="auto">
              <a:xfrm>
                <a:off x="7997252" y="1838959"/>
                <a:ext cx="474385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16" h="21568">
                    <a:moveTo>
                      <a:pt x="321" y="21568"/>
                    </a:moveTo>
                    <a:cubicBezTo>
                      <a:pt x="252" y="21568"/>
                      <a:pt x="184" y="21551"/>
                      <a:pt x="126" y="21517"/>
                    </a:cubicBezTo>
                    <a:cubicBezTo>
                      <a:pt x="-15" y="21434"/>
                      <a:pt x="-42" y="21278"/>
                      <a:pt x="66" y="21169"/>
                    </a:cubicBezTo>
                    <a:lnTo>
                      <a:pt x="20940" y="98"/>
                    </a:lnTo>
                    <a:cubicBezTo>
                      <a:pt x="21048" y="-11"/>
                      <a:pt x="21249" y="-32"/>
                      <a:pt x="21390" y="51"/>
                    </a:cubicBezTo>
                    <a:cubicBezTo>
                      <a:pt x="21531" y="134"/>
                      <a:pt x="21558" y="290"/>
                      <a:pt x="21450" y="399"/>
                    </a:cubicBezTo>
                    <a:lnTo>
                      <a:pt x="576" y="21471"/>
                    </a:lnTo>
                    <a:cubicBezTo>
                      <a:pt x="513" y="21535"/>
                      <a:pt x="417" y="21568"/>
                      <a:pt x="321" y="21568"/>
                    </a:cubicBezTo>
                    <a:close/>
                    <a:moveTo>
                      <a:pt x="321" y="2156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5" name="AutoShape 142"/>
              <p:cNvSpPr/>
              <p:nvPr/>
            </p:nvSpPr>
            <p:spPr bwMode="auto">
              <a:xfrm>
                <a:off x="8578928" y="1874427"/>
                <a:ext cx="112611" cy="425615"/>
              </a:xfrm>
              <a:custGeom>
                <a:avLst/>
                <a:gdLst/>
                <a:ahLst/>
                <a:cxnLst/>
                <a:rect l="0" t="0" r="r" b="b"/>
                <a:pathLst>
                  <a:path w="21329" h="21564">
                    <a:moveTo>
                      <a:pt x="19995" y="21564"/>
                    </a:moveTo>
                    <a:cubicBezTo>
                      <a:pt x="19394" y="21564"/>
                      <a:pt x="18848" y="21454"/>
                      <a:pt x="18701" y="21289"/>
                    </a:cubicBezTo>
                    <a:lnTo>
                      <a:pt x="37" y="444"/>
                    </a:lnTo>
                    <a:cubicBezTo>
                      <a:pt x="-136" y="251"/>
                      <a:pt x="304" y="57"/>
                      <a:pt x="1020" y="10"/>
                    </a:cubicBezTo>
                    <a:cubicBezTo>
                      <a:pt x="1728" y="-36"/>
                      <a:pt x="2454" y="82"/>
                      <a:pt x="2627" y="275"/>
                    </a:cubicBezTo>
                    <a:lnTo>
                      <a:pt x="21291" y="21120"/>
                    </a:lnTo>
                    <a:cubicBezTo>
                      <a:pt x="21464" y="21313"/>
                      <a:pt x="21024" y="21507"/>
                      <a:pt x="20308" y="21554"/>
                    </a:cubicBezTo>
                    <a:cubicBezTo>
                      <a:pt x="20204" y="21561"/>
                      <a:pt x="20099" y="21564"/>
                      <a:pt x="19995" y="21564"/>
                    </a:cubicBezTo>
                    <a:close/>
                    <a:moveTo>
                      <a:pt x="19995" y="2156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6" name="AutoShape 143"/>
              <p:cNvSpPr/>
              <p:nvPr/>
            </p:nvSpPr>
            <p:spPr bwMode="auto">
              <a:xfrm>
                <a:off x="8344839" y="1072849"/>
                <a:ext cx="340493" cy="101971"/>
              </a:xfrm>
              <a:custGeom>
                <a:avLst/>
                <a:gdLst/>
                <a:ahLst/>
                <a:cxnLst/>
                <a:rect l="0" t="0" r="r" b="b"/>
                <a:pathLst>
                  <a:path w="21502" h="21440">
                    <a:moveTo>
                      <a:pt x="447" y="21440"/>
                    </a:moveTo>
                    <a:cubicBezTo>
                      <a:pt x="250" y="21440"/>
                      <a:pt x="70" y="21005"/>
                      <a:pt x="16" y="20346"/>
                    </a:cubicBezTo>
                    <a:cubicBezTo>
                      <a:pt x="-49" y="19557"/>
                      <a:pt x="92" y="18743"/>
                      <a:pt x="331" y="18529"/>
                    </a:cubicBezTo>
                    <a:lnTo>
                      <a:pt x="20937" y="52"/>
                    </a:lnTo>
                    <a:cubicBezTo>
                      <a:pt x="21176" y="-160"/>
                      <a:pt x="21422" y="303"/>
                      <a:pt x="21487" y="1094"/>
                    </a:cubicBezTo>
                    <a:cubicBezTo>
                      <a:pt x="21551" y="1883"/>
                      <a:pt x="21410" y="2697"/>
                      <a:pt x="21172" y="2910"/>
                    </a:cubicBezTo>
                    <a:lnTo>
                      <a:pt x="565" y="21388"/>
                    </a:lnTo>
                    <a:cubicBezTo>
                      <a:pt x="526" y="21422"/>
                      <a:pt x="486" y="21440"/>
                      <a:pt x="447" y="21440"/>
                    </a:cubicBezTo>
                    <a:close/>
                    <a:moveTo>
                      <a:pt x="447" y="2144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7" name="AutoShape 144"/>
              <p:cNvSpPr/>
              <p:nvPr/>
            </p:nvSpPr>
            <p:spPr bwMode="auto">
              <a:xfrm>
                <a:off x="8160405" y="710190"/>
                <a:ext cx="141872" cy="437143"/>
              </a:xfrm>
              <a:custGeom>
                <a:avLst/>
                <a:gdLst/>
                <a:ahLst/>
                <a:cxnLst/>
                <a:rect l="0" t="0" r="r" b="b"/>
                <a:pathLst>
                  <a:path w="21350" h="21559">
                    <a:moveTo>
                      <a:pt x="20283" y="21559"/>
                    </a:moveTo>
                    <a:cubicBezTo>
                      <a:pt x="19824" y="21559"/>
                      <a:pt x="19401" y="21461"/>
                      <a:pt x="19261" y="21310"/>
                    </a:cubicBezTo>
                    <a:lnTo>
                      <a:pt x="46" y="453"/>
                    </a:lnTo>
                    <a:cubicBezTo>
                      <a:pt x="-125" y="267"/>
                      <a:pt x="194" y="72"/>
                      <a:pt x="758" y="16"/>
                    </a:cubicBezTo>
                    <a:cubicBezTo>
                      <a:pt x="1324" y="-41"/>
                      <a:pt x="1918" y="65"/>
                      <a:pt x="2089" y="250"/>
                    </a:cubicBezTo>
                    <a:lnTo>
                      <a:pt x="21304" y="21106"/>
                    </a:lnTo>
                    <a:cubicBezTo>
                      <a:pt x="21475" y="21292"/>
                      <a:pt x="21156" y="21487"/>
                      <a:pt x="20592" y="21544"/>
                    </a:cubicBezTo>
                    <a:cubicBezTo>
                      <a:pt x="20489" y="21554"/>
                      <a:pt x="20385" y="21559"/>
                      <a:pt x="20283" y="21559"/>
                    </a:cubicBezTo>
                    <a:close/>
                    <a:moveTo>
                      <a:pt x="20283" y="2155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8" name="AutoShape 145"/>
              <p:cNvSpPr/>
              <p:nvPr/>
            </p:nvSpPr>
            <p:spPr bwMode="auto">
              <a:xfrm>
                <a:off x="7692227" y="179055"/>
                <a:ext cx="312119" cy="212808"/>
              </a:xfrm>
              <a:custGeom>
                <a:avLst/>
                <a:gdLst/>
                <a:ahLst/>
                <a:cxnLst/>
                <a:rect l="0" t="0" r="r" b="b"/>
                <a:pathLst>
                  <a:path w="21465" h="21500">
                    <a:moveTo>
                      <a:pt x="20976" y="21500"/>
                    </a:moveTo>
                    <a:cubicBezTo>
                      <a:pt x="20883" y="21500"/>
                      <a:pt x="20789" y="21461"/>
                      <a:pt x="20706" y="21380"/>
                    </a:cubicBezTo>
                    <a:lnTo>
                      <a:pt x="217" y="1313"/>
                    </a:lnTo>
                    <a:cubicBezTo>
                      <a:pt x="-8" y="1094"/>
                      <a:pt x="-68" y="649"/>
                      <a:pt x="82" y="319"/>
                    </a:cubicBezTo>
                    <a:cubicBezTo>
                      <a:pt x="231" y="-10"/>
                      <a:pt x="533" y="-100"/>
                      <a:pt x="758" y="121"/>
                    </a:cubicBezTo>
                    <a:lnTo>
                      <a:pt x="21247" y="20187"/>
                    </a:lnTo>
                    <a:cubicBezTo>
                      <a:pt x="21472" y="20406"/>
                      <a:pt x="21532" y="20851"/>
                      <a:pt x="21382" y="21181"/>
                    </a:cubicBezTo>
                    <a:cubicBezTo>
                      <a:pt x="21289" y="21388"/>
                      <a:pt x="21133" y="21500"/>
                      <a:pt x="20976" y="21500"/>
                    </a:cubicBezTo>
                    <a:close/>
                    <a:moveTo>
                      <a:pt x="20976" y="215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9" name="AutoShape 158"/>
              <p:cNvSpPr/>
              <p:nvPr/>
            </p:nvSpPr>
            <p:spPr bwMode="auto">
              <a:xfrm>
                <a:off x="6677842" y="4640932"/>
                <a:ext cx="267784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21600"/>
                    </a:moveTo>
                    <a:cubicBezTo>
                      <a:pt x="4844" y="21600"/>
                      <a:pt x="0" y="16754"/>
                      <a:pt x="0" y="10800"/>
                    </a:cubicBezTo>
                    <a:cubicBezTo>
                      <a:pt x="0" y="4845"/>
                      <a:pt x="4845" y="0"/>
                      <a:pt x="10799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4"/>
                      <a:pt x="16755" y="21600"/>
                      <a:pt x="10799" y="21600"/>
                    </a:cubicBezTo>
                    <a:close/>
                    <a:moveTo>
                      <a:pt x="10799" y="1271"/>
                    </a:moveTo>
                    <a:cubicBezTo>
                      <a:pt x="5546" y="1271"/>
                      <a:pt x="1271" y="5545"/>
                      <a:pt x="1271" y="10800"/>
                    </a:cubicBezTo>
                    <a:cubicBezTo>
                      <a:pt x="1271" y="16054"/>
                      <a:pt x="5546" y="20329"/>
                      <a:pt x="10799" y="20329"/>
                    </a:cubicBezTo>
                    <a:cubicBezTo>
                      <a:pt x="16054" y="20329"/>
                      <a:pt x="20328" y="16054"/>
                      <a:pt x="20328" y="10800"/>
                    </a:cubicBezTo>
                    <a:cubicBezTo>
                      <a:pt x="20328" y="5546"/>
                      <a:pt x="16054" y="1271"/>
                      <a:pt x="10799" y="1271"/>
                    </a:cubicBezTo>
                    <a:close/>
                    <a:moveTo>
                      <a:pt x="10799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0" name="AutoShape 219"/>
              <p:cNvSpPr/>
              <p:nvPr/>
            </p:nvSpPr>
            <p:spPr bwMode="auto">
              <a:xfrm>
                <a:off x="4769662" y="4612557"/>
                <a:ext cx="407882" cy="4078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4"/>
                      <a:pt x="0" y="10799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799"/>
                    </a:cubicBezTo>
                    <a:cubicBezTo>
                      <a:pt x="21600" y="16754"/>
                      <a:pt x="1675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6" y="1271"/>
                      <a:pt x="1271" y="5546"/>
                      <a:pt x="1271" y="10799"/>
                    </a:cubicBezTo>
                    <a:cubicBezTo>
                      <a:pt x="1271" y="16054"/>
                      <a:pt x="5546" y="20328"/>
                      <a:pt x="10800" y="20328"/>
                    </a:cubicBezTo>
                    <a:cubicBezTo>
                      <a:pt x="16054" y="20328"/>
                      <a:pt x="20329" y="16054"/>
                      <a:pt x="20329" y="10799"/>
                    </a:cubicBezTo>
                    <a:cubicBezTo>
                      <a:pt x="20330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1" name="AutoShape 94"/>
              <p:cNvSpPr/>
              <p:nvPr/>
            </p:nvSpPr>
            <p:spPr bwMode="auto">
              <a:xfrm>
                <a:off x="7919223" y="240644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2" name="AutoShape 96"/>
              <p:cNvSpPr/>
              <p:nvPr/>
            </p:nvSpPr>
            <p:spPr bwMode="auto">
              <a:xfrm>
                <a:off x="6337348" y="291718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3" name="AutoShape 1"/>
              <p:cNvSpPr/>
              <p:nvPr/>
            </p:nvSpPr>
            <p:spPr bwMode="auto">
              <a:xfrm>
                <a:off x="5252027" y="2044672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4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4" name="AutoShape 2"/>
              <p:cNvSpPr/>
              <p:nvPr/>
            </p:nvSpPr>
            <p:spPr bwMode="auto">
              <a:xfrm>
                <a:off x="6862275" y="3129994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5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5" name="AutoShape 3"/>
              <p:cNvSpPr/>
              <p:nvPr/>
            </p:nvSpPr>
            <p:spPr bwMode="auto">
              <a:xfrm>
                <a:off x="5415179" y="374713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6" name="AutoShape 5"/>
              <p:cNvSpPr/>
              <p:nvPr/>
            </p:nvSpPr>
            <p:spPr bwMode="auto">
              <a:xfrm>
                <a:off x="6791340" y="491173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6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6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7" name="AutoShape 7"/>
              <p:cNvSpPr/>
              <p:nvPr/>
            </p:nvSpPr>
            <p:spPr bwMode="auto">
              <a:xfrm>
                <a:off x="6493408" y="2236201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8" name="AutoShape 10"/>
              <p:cNvSpPr/>
              <p:nvPr/>
            </p:nvSpPr>
            <p:spPr bwMode="auto">
              <a:xfrm>
                <a:off x="4592322" y="3385364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9" name="AutoShape 14"/>
              <p:cNvSpPr/>
              <p:nvPr/>
            </p:nvSpPr>
            <p:spPr bwMode="auto">
              <a:xfrm>
                <a:off x="4216361" y="447777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0" name="AutoShape 6"/>
              <p:cNvSpPr/>
              <p:nvPr/>
            </p:nvSpPr>
            <p:spPr bwMode="auto">
              <a:xfrm>
                <a:off x="7394295" y="156230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1" name="AutoShape 8"/>
              <p:cNvSpPr/>
              <p:nvPr/>
            </p:nvSpPr>
            <p:spPr bwMode="auto">
              <a:xfrm>
                <a:off x="7961783" y="299647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2" name="AutoShape 20"/>
              <p:cNvSpPr/>
              <p:nvPr/>
            </p:nvSpPr>
            <p:spPr bwMode="auto">
              <a:xfrm>
                <a:off x="8685333" y="952258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4" y="20330"/>
                      <a:pt x="20329" y="16055"/>
                      <a:pt x="20329" y="10800"/>
                    </a:cubicBezTo>
                    <a:cubicBezTo>
                      <a:pt x="20329" y="5545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3" name="AutoShape 23"/>
              <p:cNvSpPr/>
              <p:nvPr/>
            </p:nvSpPr>
            <p:spPr bwMode="auto">
              <a:xfrm>
                <a:off x="8422869" y="1619057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4" name="AutoShape 19"/>
              <p:cNvSpPr/>
              <p:nvPr/>
            </p:nvSpPr>
            <p:spPr bwMode="auto">
              <a:xfrm>
                <a:off x="7947597" y="301649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5" name="AutoShape 11"/>
              <p:cNvSpPr/>
              <p:nvPr/>
            </p:nvSpPr>
            <p:spPr bwMode="auto">
              <a:xfrm>
                <a:off x="7415580" y="4421033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</p:grpSp>
        <p:pic>
          <p:nvPicPr>
            <p:cNvPr id="137" name="图形 136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05423" y="6244060"/>
              <a:ext cx="194528" cy="147573"/>
            </a:xfrm>
            <a:prstGeom prst="rect">
              <a:avLst/>
            </a:prstGeom>
          </p:spPr>
        </p:pic>
        <p:pic>
          <p:nvPicPr>
            <p:cNvPr id="138" name="图形 137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682334" y="2984432"/>
              <a:ext cx="187557" cy="152074"/>
            </a:xfrm>
            <a:prstGeom prst="rect">
              <a:avLst/>
            </a:prstGeom>
          </p:spPr>
        </p:pic>
        <p:pic>
          <p:nvPicPr>
            <p:cNvPr id="139" name="图形 138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37398" y="4586311"/>
              <a:ext cx="200327" cy="151972"/>
            </a:xfrm>
            <a:prstGeom prst="rect">
              <a:avLst/>
            </a:prstGeom>
          </p:spPr>
        </p:pic>
        <p:pic>
          <p:nvPicPr>
            <p:cNvPr id="140" name="图形 139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992314" y="2256778"/>
              <a:ext cx="173031" cy="118238"/>
            </a:xfrm>
            <a:prstGeom prst="rect">
              <a:avLst/>
            </a:prstGeom>
          </p:spPr>
        </p:pic>
        <p:pic>
          <p:nvPicPr>
            <p:cNvPr id="141" name="图形 140"/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98657" y="1534425"/>
              <a:ext cx="283313" cy="256072"/>
            </a:xfrm>
            <a:prstGeom prst="rect">
              <a:avLst/>
            </a:prstGeom>
          </p:spPr>
        </p:pic>
        <p:pic>
          <p:nvPicPr>
            <p:cNvPr id="142" name="图形 141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02220" y="5496417"/>
              <a:ext cx="465815" cy="353377"/>
            </a:xfrm>
            <a:prstGeom prst="rect">
              <a:avLst/>
            </a:prstGeom>
          </p:spPr>
        </p:pic>
        <p:pic>
          <p:nvPicPr>
            <p:cNvPr id="143" name="图形 142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81309" y="6257665"/>
              <a:ext cx="266624" cy="182193"/>
            </a:xfrm>
            <a:prstGeom prst="rect">
              <a:avLst/>
            </a:prstGeom>
          </p:spPr>
        </p:pic>
        <p:pic>
          <p:nvPicPr>
            <p:cNvPr id="144" name="图形 143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86940" y="6428939"/>
              <a:ext cx="263936" cy="214003"/>
            </a:xfrm>
            <a:prstGeom prst="rect">
              <a:avLst/>
            </a:prstGeom>
          </p:spPr>
        </p:pic>
        <p:pic>
          <p:nvPicPr>
            <p:cNvPr id="145" name="图形 144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708083" y="6429892"/>
              <a:ext cx="187557" cy="152074"/>
            </a:xfrm>
            <a:prstGeom prst="rect">
              <a:avLst/>
            </a:prstGeom>
          </p:spPr>
        </p:pic>
      </p:grpSp>
      <p:pic>
        <p:nvPicPr>
          <p:cNvPr id="266" name="图形 265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86884" y="393800"/>
            <a:ext cx="2165711" cy="512805"/>
          </a:xfrm>
          <a:prstGeom prst="rect">
            <a:avLst/>
          </a:prstGeom>
        </p:spPr>
      </p:pic>
      <p:pic>
        <p:nvPicPr>
          <p:cNvPr id="267" name="图形 266"/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55770" y="403001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24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 userDrawn="1"/>
        </p:nvCxnSpPr>
        <p:spPr>
          <a:xfrm flipV="1">
            <a:off x="2159001" y="812727"/>
            <a:ext cx="0" cy="6045273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rot="16200000">
            <a:off x="1805904" y="353097"/>
            <a:ext cx="706195" cy="0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/>
          <p:nvPr userDrawn="1"/>
        </p:nvSpPr>
        <p:spPr>
          <a:xfrm>
            <a:off x="2336800" y="787254"/>
            <a:ext cx="1155700" cy="5080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3600" b="1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3C50A0"/>
                </a:solidFill>
              </a:rPr>
              <a:t>目录</a:t>
            </a:r>
          </a:p>
        </p:txBody>
      </p:sp>
      <p:sp>
        <p:nvSpPr>
          <p:cNvPr id="14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36799" y="1663700"/>
            <a:ext cx="8597873" cy="44070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单击此处编辑目录文本</a:t>
            </a: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77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个人简介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35293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4560" y="167045"/>
            <a:ext cx="9440960" cy="104031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4200"/>
              </a:lnSpc>
              <a:defRPr sz="3200" b="1">
                <a:solidFill>
                  <a:srgbClr val="3C50A0"/>
                </a:solidFill>
              </a:defRPr>
            </a:lvl1pPr>
          </a:lstStyle>
          <a:p>
            <a:r>
              <a:rPr lang="zh-CN" altLang="en-US" dirty="0"/>
              <a:t>个人简介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642360" y="1602740"/>
            <a:ext cx="6233160" cy="4796790"/>
          </a:xfrm>
          <a:prstGeom prst="roundRect">
            <a:avLst>
              <a:gd name="adj" fmla="val 1666"/>
            </a:avLst>
          </a:prstGeom>
          <a:solidFill>
            <a:schemeClr val="bg1">
              <a:lumMod val="85000"/>
              <a:alpha val="20000"/>
            </a:schemeClr>
          </a:solidFill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buClr>
                <a:srgbClr val="3C50A0"/>
              </a:buClr>
              <a:buFont typeface="Microsoft YaHei UI" panose="020B0503020204020204" pitchFamily="34" charset="-122"/>
              <a:buChar char="▉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085850" indent="-171450">
              <a:lnSpc>
                <a:spcPct val="150000"/>
              </a:lnSpc>
              <a:buClr>
                <a:srgbClr val="00AFE1"/>
              </a:buClr>
              <a:buSzPct val="80000"/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58189" cy="1352939"/>
          </a:xfrm>
          <a:prstGeom prst="rect">
            <a:avLst/>
          </a:prstGeom>
          <a:solidFill>
            <a:srgbClr val="3C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3537588" y="3686174"/>
            <a:ext cx="0" cy="2713367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3537589" y="1617601"/>
            <a:ext cx="0" cy="1890774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图片占位符 13"/>
          <p:cNvSpPr>
            <a:spLocks noGrp="1"/>
          </p:cNvSpPr>
          <p:nvPr>
            <p:ph type="pic" sz="quarter" idx="11" hasCustomPrompt="1"/>
          </p:nvPr>
        </p:nvSpPr>
        <p:spPr>
          <a:xfrm>
            <a:off x="1527813" y="1603375"/>
            <a:ext cx="1905000" cy="1905000"/>
          </a:xfrm>
          <a:prstGeom prst="roundRect">
            <a:avLst>
              <a:gd name="adj" fmla="val 5667"/>
            </a:avLst>
          </a:prstGeom>
          <a:solidFill>
            <a:schemeClr val="bg1">
              <a:lumMod val="85000"/>
              <a:alpha val="20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zh-CN" altLang="en-US" dirty="0"/>
              <a:t>个人照片</a:t>
            </a:r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36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35293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4560" y="167045"/>
            <a:ext cx="9440960" cy="104031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4200"/>
              </a:lnSpc>
              <a:defRPr sz="3200" b="1">
                <a:solidFill>
                  <a:srgbClr val="3C50A0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15636" y="1603048"/>
            <a:ext cx="11360728" cy="47964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buClr>
                <a:srgbClr val="3C50A0"/>
              </a:buClr>
              <a:buFont typeface="Microsoft YaHei UI" panose="020B0503020204020204" pitchFamily="34" charset="-122"/>
              <a:buChar char="▉"/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 marL="1085850" indent="-171450">
              <a:lnSpc>
                <a:spcPct val="150000"/>
              </a:lnSpc>
              <a:buClr>
                <a:srgbClr val="00AFE1"/>
              </a:buClr>
              <a:buSzPct val="80000"/>
              <a:buFont typeface="Wingdings" panose="05000000000000000000" pitchFamily="2" charset="2"/>
              <a:buChar char="n"/>
              <a:defRPr sz="12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58189" cy="1352939"/>
          </a:xfrm>
          <a:prstGeom prst="rect">
            <a:avLst/>
          </a:prstGeom>
          <a:solidFill>
            <a:srgbClr val="3C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62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35293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4560" y="167045"/>
            <a:ext cx="9440960" cy="104031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4200"/>
              </a:lnSpc>
              <a:defRPr sz="3200" b="1">
                <a:solidFill>
                  <a:srgbClr val="3C50A0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58189" cy="1352939"/>
          </a:xfrm>
          <a:prstGeom prst="rect">
            <a:avLst/>
          </a:prstGeom>
          <a:solidFill>
            <a:srgbClr val="3C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形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91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391" y="215870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005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90295" y="2942715"/>
            <a:ext cx="5892396" cy="74683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5000"/>
              </a:lnSpc>
              <a:defRPr sz="48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090295" y="3798137"/>
            <a:ext cx="2762614" cy="0"/>
          </a:xfrm>
          <a:prstGeom prst="line">
            <a:avLst/>
          </a:prstGeom>
          <a:ln w="28575">
            <a:solidFill>
              <a:srgbClr val="3C5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3955163" y="3798137"/>
            <a:ext cx="821024" cy="0"/>
          </a:xfrm>
          <a:prstGeom prst="line">
            <a:avLst/>
          </a:prstGeom>
          <a:ln w="28575">
            <a:solidFill>
              <a:srgbClr val="FF86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 userDrawn="1"/>
        </p:nvSpPr>
        <p:spPr>
          <a:xfrm>
            <a:off x="7850172" y="5496097"/>
            <a:ext cx="3998044" cy="988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南京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南京市江宁区秣周东路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12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号楼四层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(025-84981178)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北京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北京海淀区信息路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7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号弘源首著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号七层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(010-56201285)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成都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成都市成华区建设北路二段四号电子科技大学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武汉</a:t>
            </a:r>
            <a:r>
              <a:rPr lang="en-US" altLang="zh-CN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bg2">
                    <a:lumMod val="25000"/>
                  </a:schemeClr>
                </a:solidFill>
              </a:rPr>
              <a:t>国家网络安全人才与创新基地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467" y="5166803"/>
            <a:ext cx="1285718" cy="1285718"/>
          </a:xfrm>
          <a:prstGeom prst="rect">
            <a:avLst/>
          </a:prstGeom>
        </p:spPr>
      </p:pic>
      <p:sp>
        <p:nvSpPr>
          <p:cNvPr id="266" name="文本框 265"/>
          <p:cNvSpPr txBox="1"/>
          <p:nvPr userDrawn="1"/>
        </p:nvSpPr>
        <p:spPr>
          <a:xfrm>
            <a:off x="7850172" y="5037638"/>
            <a:ext cx="3468857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打造最专业的网络安全培训平台</a:t>
            </a:r>
          </a:p>
        </p:txBody>
      </p:sp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6884" y="393800"/>
            <a:ext cx="2165711" cy="512805"/>
          </a:xfrm>
          <a:prstGeom prst="rect">
            <a:avLst/>
          </a:prstGeom>
        </p:spPr>
      </p:pic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5770" y="403001"/>
            <a:ext cx="1763259" cy="5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B30E9-878B-4C27-893C-AC10B25D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9B85A-795B-4A00-A971-D7F12CF5E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C15B8-CCC0-462C-981A-2EC101D6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7AE8-C465-4B3E-BAA2-BF3F80A6CB5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89C39-FA5B-4C30-AAB8-82888FDC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E0C52-38A4-4F1F-9235-FD1E4143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75D9-534D-4DF2-AA0D-233BBF10E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9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635D0-51D7-43E2-B5E0-2626747C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443CC-31E4-4AF4-8885-0C7C87E0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C01DB-AC82-458B-B7CF-A54C228E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7AE8-C465-4B3E-BAA2-BF3F80A6CB5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08351-2A98-46E4-84D5-D76B5C70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AE2C1-12B1-4BEF-A60C-44E145A0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75D9-534D-4DF2-AA0D-233BBF10E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69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9866E-63D7-4A44-8351-1E30D5B0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AB58C-F99E-470B-A298-49AA17838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97D6B9-C0C0-4C3D-A258-E93285C8B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AA0D4-C70B-4B6F-8127-88F801A3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7AE8-C465-4B3E-BAA2-BF3F80A6CB5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E3C9D0-0198-4290-AE4E-B7978189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B45AEB-5703-4345-9F17-3C15DDF5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75D9-534D-4DF2-AA0D-233BBF10E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05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2DED1-7D30-4D5D-B943-56775BDC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4763A-19DD-49F7-BF2C-5EED114FE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660D90-3D69-4955-9256-04BC56C61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B71EBF-E53F-4C2B-A94A-4F609A481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F1A65E-D851-45CD-9175-7DCC3D81D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AA046F-E7D2-4680-A091-F24BE6F6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7AE8-C465-4B3E-BAA2-BF3F80A6CB5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500F83-879B-4B89-BEE0-7D59F5E9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867065-D878-4F5B-B14D-E4DACD5A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75D9-534D-4DF2-AA0D-233BBF10E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4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8E6F2-ADE8-4370-99A8-1B573863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2FE409-818E-4765-BA83-B8A5B4C5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7AE8-C465-4B3E-BAA2-BF3F80A6CB5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D4E661-4D73-49B2-8A5F-3FAF7DEC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795B29-7843-4056-BD1B-CD6CA662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75D9-534D-4DF2-AA0D-233BBF10E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61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E2A7E0-08A7-4A3E-B2BA-495E65C7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7AE8-C465-4B3E-BAA2-BF3F80A6CB5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8523B4-CC22-4945-9717-FAC5E259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9B1B30-6D0C-4C9B-865F-F1972F28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75D9-534D-4DF2-AA0D-233BBF10E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6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FF9D1-0638-49A8-B6ED-B172E76A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F39C7-A4A2-4D7E-A600-8AE3F308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324DD8-7EE2-4BE4-93FF-BA2A006D9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5496C-D11E-4F4D-B9A4-AB54DB16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7AE8-C465-4B3E-BAA2-BF3F80A6CB5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14E5B1-71EF-4225-8690-9BD50F31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3BD69-0E3B-47EB-BE99-DEBC2D22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75D9-534D-4DF2-AA0D-233BBF10E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98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548F0-5A0F-47B9-A0E3-CEB62BAA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6047DF-250E-422E-A866-9FD3D6AF5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A78520-6D7E-4718-B0DA-037785511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DB164-7FC3-4629-ABF9-FF3DB1AA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7AE8-C465-4B3E-BAA2-BF3F80A6CB5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9D42A5-5501-4B9C-BEB6-88DDD5D7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4374D2-A739-4E41-A8EA-BA1E821F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075D9-534D-4DF2-AA0D-233BBF10E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28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191645-CF72-4816-BD09-143E8504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C7881C-9B3A-461B-A095-5BE19216C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D5283-A596-41A8-A949-22F3CDD58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A7AE8-C465-4B3E-BAA2-BF3F80A6CB5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41DF9-6A97-46AD-9CC6-B7E9CCFB7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9F76A-EDFD-41FC-90F2-7D20BD99B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075D9-534D-4DF2-AA0D-233BBF10E2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3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692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rvisoj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杂凑函数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bibi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48DC4-66AC-4A0B-A15A-0FEF60C4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源码审计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2C66779-0FB7-49BD-BFDC-D9915656266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7041" y="276447"/>
            <a:ext cx="7166759" cy="59111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53CB7D-AA30-4BA7-B615-7A644EF9C1FA}"/>
              </a:ext>
            </a:extLst>
          </p:cNvPr>
          <p:cNvSpPr/>
          <p:nvPr/>
        </p:nvSpPr>
        <p:spPr>
          <a:xfrm>
            <a:off x="209107" y="2782669"/>
            <a:ext cx="36824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cs typeface="Times New Roman" panose="02020603050405020304" pitchFamily="18" charset="0"/>
              </a:rPr>
              <a:t>要达成的条件</a:t>
            </a:r>
            <a:endParaRPr lang="en-US" altLang="zh-CN" sz="28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等线" panose="02010600030101010101" pitchFamily="2" charset="-122"/>
                <a:cs typeface="Times New Roman" panose="02020603050405020304" pitchFamily="18" charset="0"/>
              </a:rPr>
              <a:t>if ($role==="admin" &amp;&amp; $</a:t>
            </a:r>
            <a:r>
              <a:rPr lang="en-US" altLang="zh-CN" sz="28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hsh</a:t>
            </a:r>
            <a:r>
              <a:rPr lang="en-US" altLang="zh-CN" sz="2800" dirty="0">
                <a:latin typeface="等线" panose="02010600030101010101" pitchFamily="2" charset="-122"/>
                <a:cs typeface="Times New Roman" panose="02020603050405020304" pitchFamily="18" charset="0"/>
              </a:rPr>
              <a:t> === md5($</a:t>
            </a:r>
            <a:r>
              <a:rPr lang="en-US" altLang="zh-CN" sz="28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salt.strrev</a:t>
            </a:r>
            <a:r>
              <a:rPr lang="en-US" altLang="zh-CN" sz="2800" dirty="0">
                <a:latin typeface="等线" panose="02010600030101010101" pitchFamily="2" charset="-122"/>
                <a:cs typeface="Times New Roman" panose="02020603050405020304" pitchFamily="18" charset="0"/>
              </a:rPr>
              <a:t>($_COOKIE["role"])))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8498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232C8-5AAF-49BF-B8F5-8EB2FA5E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4B14E-11BF-442C-A85E-2AC5218F2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但是目前我们并不知道</a:t>
            </a:r>
            <a:r>
              <a:rPr lang="en-US" altLang="zh-CN" dirty="0"/>
              <a:t>salt</a:t>
            </a:r>
            <a:r>
              <a:rPr lang="zh-CN" altLang="zh-CN" dirty="0"/>
              <a:t>的值是什么，所以必须通过</a:t>
            </a:r>
            <a:r>
              <a:rPr lang="en-US" altLang="zh-CN" dirty="0"/>
              <a:t>hash</a:t>
            </a:r>
            <a:r>
              <a:rPr lang="zh-CN" altLang="zh-CN" dirty="0"/>
              <a:t>扩展攻击来进行计算。在</a:t>
            </a:r>
            <a:r>
              <a:rPr lang="en-US" altLang="zh-CN" dirty="0"/>
              <a:t>cookie</a:t>
            </a:r>
            <a:r>
              <a:rPr lang="zh-CN" altLang="zh-CN" dirty="0"/>
              <a:t>中一共有两个值，</a:t>
            </a:r>
            <a:r>
              <a:rPr lang="en-US" altLang="zh-CN" dirty="0"/>
              <a:t>role</a:t>
            </a:r>
            <a:r>
              <a:rPr lang="zh-CN" altLang="zh-CN" dirty="0"/>
              <a:t>和</a:t>
            </a:r>
            <a:r>
              <a:rPr lang="en-US" altLang="zh-CN" dirty="0" err="1"/>
              <a:t>hsh</a:t>
            </a:r>
            <a:r>
              <a:rPr lang="zh-CN" altLang="zh-CN" dirty="0"/>
              <a:t>，其中</a:t>
            </a:r>
            <a:r>
              <a:rPr lang="en-US" altLang="zh-CN" dirty="0"/>
              <a:t>role</a:t>
            </a:r>
            <a:r>
              <a:rPr lang="zh-CN" altLang="zh-CN" dirty="0"/>
              <a:t>经过反序列化后可以得到</a:t>
            </a:r>
            <a:r>
              <a:rPr lang="zh-CN" altLang="en-US" dirty="0"/>
              <a:t>（</a:t>
            </a:r>
            <a:r>
              <a:rPr lang="en-US" altLang="zh-CN"/>
              <a:t>guest</a:t>
            </a:r>
            <a:r>
              <a:rPr lang="zh-CN" altLang="en-US"/>
              <a:t>）</a:t>
            </a:r>
            <a:r>
              <a:rPr lang="zh-CN" altLang="zh-CN"/>
              <a:t>，</a:t>
            </a:r>
            <a:r>
              <a:rPr lang="zh-CN" altLang="zh-CN" dirty="0"/>
              <a:t>我们需要修改其为</a:t>
            </a:r>
            <a:r>
              <a:rPr lang="en-US" altLang="zh-CN" dirty="0"/>
              <a:t>admin</a:t>
            </a:r>
            <a:r>
              <a:rPr lang="zh-CN" altLang="zh-CN" dirty="0"/>
              <a:t>并且计算新的</a:t>
            </a:r>
            <a:r>
              <a:rPr lang="en-US" altLang="zh-CN" dirty="0" err="1"/>
              <a:t>hsh</a:t>
            </a:r>
            <a:r>
              <a:rPr lang="zh-CN" altLang="zh-CN" dirty="0"/>
              <a:t>满足：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hsh</a:t>
            </a:r>
            <a:r>
              <a:rPr lang="en-US" altLang="zh-CN" dirty="0"/>
              <a:t> === md5($</a:t>
            </a:r>
            <a:r>
              <a:rPr lang="en-US" altLang="zh-CN" dirty="0" err="1"/>
              <a:t>salt.strrev</a:t>
            </a:r>
            <a:r>
              <a:rPr lang="en-US" altLang="zh-CN" dirty="0"/>
              <a:t>($_COOKIE["role"]))</a:t>
            </a:r>
          </a:p>
          <a:p>
            <a:r>
              <a:rPr lang="zh-CN" altLang="zh-CN" dirty="0"/>
              <a:t>首先我们需要满足</a:t>
            </a:r>
            <a:r>
              <a:rPr lang="en-US" altLang="zh-CN" dirty="0"/>
              <a:t>$role==”admin”</a:t>
            </a:r>
            <a:r>
              <a:rPr lang="zh-CN" altLang="zh-CN" dirty="0"/>
              <a:t>，那么我们就需要将</a:t>
            </a:r>
            <a:r>
              <a:rPr lang="en-US" altLang="zh-CN" dirty="0"/>
              <a:t>cookie</a:t>
            </a:r>
            <a:r>
              <a:rPr lang="zh-CN" altLang="zh-CN" dirty="0"/>
              <a:t>中的</a:t>
            </a:r>
            <a:r>
              <a:rPr lang="en-US" altLang="zh-CN" dirty="0"/>
              <a:t>role</a:t>
            </a:r>
            <a:r>
              <a:rPr lang="zh-CN" altLang="zh-CN" dirty="0"/>
              <a:t>变成：</a:t>
            </a:r>
            <a:endParaRPr lang="en-US" altLang="zh-CN" dirty="0"/>
          </a:p>
          <a:p>
            <a:r>
              <a:rPr lang="en-US" altLang="zh-CN" dirty="0"/>
              <a:t>s:5:“guest”;</a:t>
            </a:r>
            <a:r>
              <a:rPr lang="zh-CN" altLang="en-US" dirty="0"/>
              <a:t>变成</a:t>
            </a:r>
            <a:r>
              <a:rPr lang="en-US" altLang="zh-CN" dirty="0"/>
              <a:t>s:5:"admin";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36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03199-9429-4406-8CE3-0C16B6AE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哈希扩展攻击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A85A8-BB64-4F02-A33C-439709C7E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尝试使用</a:t>
            </a:r>
            <a:r>
              <a:rPr lang="en-US" altLang="zh-CN" dirty="0" err="1"/>
              <a:t>hashpump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9E3266A-4EE8-4D23-9A16-F47E18AB1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54907"/>
              </p:ext>
            </p:extLst>
          </p:nvPr>
        </p:nvGraphicFramePr>
        <p:xfrm>
          <a:off x="4769824" y="137160"/>
          <a:ext cx="7149273" cy="65836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149273">
                  <a:extLst>
                    <a:ext uri="{9D8B030D-6E8A-4147-A177-3AD203B41FA5}">
                      <a16:colId xmlns:a16="http://schemas.microsoft.com/office/drawing/2014/main" val="41504575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</a:rPr>
                        <a:t>import </a:t>
                      </a:r>
                      <a:r>
                        <a:rPr lang="en-US" sz="1600" kern="0" dirty="0" err="1">
                          <a:effectLst/>
                        </a:rPr>
                        <a:t>os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import requests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import </a:t>
                      </a:r>
                      <a:r>
                        <a:rPr lang="en-US" sz="1600" kern="0" dirty="0" err="1">
                          <a:effectLst/>
                        </a:rPr>
                        <a:t>urllib</a:t>
                      </a:r>
                      <a:br>
                        <a:rPr lang="en-US" sz="1600" kern="0" dirty="0">
                          <a:effectLst/>
                        </a:rPr>
                      </a:b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def rev(s):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   </a:t>
                      </a:r>
                      <a:r>
                        <a:rPr lang="en-US" sz="1600" kern="0" dirty="0" err="1">
                          <a:effectLst/>
                        </a:rPr>
                        <a:t>i</a:t>
                      </a:r>
                      <a:r>
                        <a:rPr lang="en-US" sz="1600" kern="0" dirty="0">
                          <a:effectLst/>
                        </a:rPr>
                        <a:t>=0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   r=""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   while </a:t>
                      </a:r>
                      <a:r>
                        <a:rPr lang="en-US" sz="1600" kern="0" dirty="0" err="1">
                          <a:effectLst/>
                        </a:rPr>
                        <a:t>i</a:t>
                      </a:r>
                      <a:r>
                        <a:rPr lang="en-US" sz="1600" kern="0" dirty="0">
                          <a:effectLst/>
                        </a:rPr>
                        <a:t>&lt;</a:t>
                      </a:r>
                      <a:r>
                        <a:rPr lang="en-US" sz="1600" kern="0" dirty="0" err="1">
                          <a:effectLst/>
                        </a:rPr>
                        <a:t>len</a:t>
                      </a:r>
                      <a:r>
                        <a:rPr lang="en-US" sz="1600" kern="0" dirty="0">
                          <a:effectLst/>
                        </a:rPr>
                        <a:t>(s):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      if s[</a:t>
                      </a:r>
                      <a:r>
                        <a:rPr lang="en-US" sz="1600" kern="0" dirty="0" err="1">
                          <a:effectLst/>
                        </a:rPr>
                        <a:t>i</a:t>
                      </a:r>
                      <a:r>
                        <a:rPr lang="en-US" sz="1600" kern="0" dirty="0">
                          <a:effectLst/>
                        </a:rPr>
                        <a:t>]=="\\":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         r+=</a:t>
                      </a:r>
                      <a:r>
                        <a:rPr lang="en-US" sz="1600" kern="0" dirty="0" err="1">
                          <a:effectLst/>
                        </a:rPr>
                        <a:t>chr</a:t>
                      </a:r>
                      <a:r>
                        <a:rPr lang="en-US" sz="1600" kern="0" dirty="0">
                          <a:effectLst/>
                        </a:rPr>
                        <a:t>(int(s[i+2:i+4],16))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         </a:t>
                      </a:r>
                      <a:r>
                        <a:rPr lang="en-US" sz="1600" kern="0" dirty="0" err="1">
                          <a:effectLst/>
                        </a:rPr>
                        <a:t>i</a:t>
                      </a:r>
                      <a:r>
                        <a:rPr lang="en-US" sz="1600" kern="0" dirty="0">
                          <a:effectLst/>
                        </a:rPr>
                        <a:t>+=4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      else: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         r+=s[</a:t>
                      </a:r>
                      <a:r>
                        <a:rPr lang="en-US" sz="1600" kern="0" dirty="0" err="1">
                          <a:effectLst/>
                        </a:rPr>
                        <a:t>i</a:t>
                      </a:r>
                      <a:r>
                        <a:rPr lang="en-US" sz="1600" kern="0" dirty="0">
                          <a:effectLst/>
                        </a:rPr>
                        <a:t>]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         </a:t>
                      </a:r>
                      <a:r>
                        <a:rPr lang="en-US" sz="1600" kern="0" dirty="0" err="1">
                          <a:effectLst/>
                        </a:rPr>
                        <a:t>i</a:t>
                      </a:r>
                      <a:r>
                        <a:rPr lang="en-US" sz="1600" kern="0" dirty="0">
                          <a:effectLst/>
                        </a:rPr>
                        <a:t>+=1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   return </a:t>
                      </a:r>
                      <a:r>
                        <a:rPr lang="en-US" sz="1600" kern="0" dirty="0" err="1">
                          <a:effectLst/>
                        </a:rPr>
                        <a:t>urllib.quote</a:t>
                      </a:r>
                      <a:r>
                        <a:rPr lang="en-US" sz="1600" kern="0" dirty="0">
                          <a:effectLst/>
                        </a:rPr>
                        <a:t>(r[::-1])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      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for </a:t>
                      </a:r>
                      <a:r>
                        <a:rPr lang="en-US" sz="1600" kern="0" dirty="0" err="1">
                          <a:effectLst/>
                        </a:rPr>
                        <a:t>i</a:t>
                      </a:r>
                      <a:r>
                        <a:rPr lang="en-US" sz="1600" kern="0" dirty="0">
                          <a:effectLst/>
                        </a:rPr>
                        <a:t> in range(4,32):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   </a:t>
                      </a:r>
                      <a:r>
                        <a:rPr lang="en-US" sz="1600" kern="0" dirty="0" err="1">
                          <a:effectLst/>
                        </a:rPr>
                        <a:t>tmp</a:t>
                      </a:r>
                      <a:r>
                        <a:rPr lang="en-US" sz="1600" kern="0" dirty="0">
                          <a:effectLst/>
                        </a:rPr>
                        <a:t>=</a:t>
                      </a:r>
                      <a:r>
                        <a:rPr lang="en-US" sz="1600" kern="0" dirty="0" err="1">
                          <a:effectLst/>
                        </a:rPr>
                        <a:t>os.popen</a:t>
                      </a:r>
                      <a:r>
                        <a:rPr lang="en-US" sz="1600" kern="0" dirty="0">
                          <a:effectLst/>
                        </a:rPr>
                        <a:t>('''</a:t>
                      </a:r>
                      <a:r>
                        <a:rPr lang="en-US" sz="1600" kern="0" dirty="0" err="1">
                          <a:effectLst/>
                        </a:rPr>
                        <a:t>hashpump</a:t>
                      </a:r>
                      <a:r>
                        <a:rPr lang="en-US" sz="1600" kern="0" dirty="0">
                          <a:effectLst/>
                        </a:rPr>
                        <a:t> -s 3a4727d57463f122833d9e732f94e4e0 --data ';"tseug":5:s' -a ';"nimda":5:s' -k '''+str(</a:t>
                      </a:r>
                      <a:r>
                        <a:rPr lang="en-US" sz="1600" kern="0" dirty="0" err="1">
                          <a:effectLst/>
                        </a:rPr>
                        <a:t>i</a:t>
                      </a:r>
                      <a:r>
                        <a:rPr lang="en-US" sz="1600" kern="0" dirty="0">
                          <a:effectLst/>
                        </a:rPr>
                        <a:t>)).read()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   </a:t>
                      </a:r>
                      <a:r>
                        <a:rPr lang="en-US" sz="1600" kern="0" dirty="0" err="1">
                          <a:effectLst/>
                        </a:rPr>
                        <a:t>hsh</a:t>
                      </a:r>
                      <a:r>
                        <a:rPr lang="en-US" sz="1600" kern="0" dirty="0">
                          <a:effectLst/>
                        </a:rPr>
                        <a:t>=</a:t>
                      </a:r>
                      <a:r>
                        <a:rPr lang="en-US" sz="1600" kern="0" dirty="0" err="1">
                          <a:effectLst/>
                        </a:rPr>
                        <a:t>tmp.split</a:t>
                      </a:r>
                      <a:r>
                        <a:rPr lang="en-US" sz="1600" kern="0" dirty="0">
                          <a:effectLst/>
                        </a:rPr>
                        <a:t>("\n")[0]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   role=rev(</a:t>
                      </a:r>
                      <a:r>
                        <a:rPr lang="en-US" sz="1600" kern="0" dirty="0" err="1">
                          <a:effectLst/>
                        </a:rPr>
                        <a:t>tmp.split</a:t>
                      </a:r>
                      <a:r>
                        <a:rPr lang="en-US" sz="1600" kern="0" dirty="0">
                          <a:effectLst/>
                        </a:rPr>
                        <a:t>("\n")[1])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   cookies={"role":role,"</a:t>
                      </a:r>
                      <a:r>
                        <a:rPr lang="en-US" sz="1600" kern="0" dirty="0" err="1">
                          <a:effectLst/>
                        </a:rPr>
                        <a:t>hsh</a:t>
                      </a:r>
                      <a:r>
                        <a:rPr lang="en-US" sz="1600" kern="0" dirty="0">
                          <a:effectLst/>
                        </a:rPr>
                        <a:t>":</a:t>
                      </a:r>
                      <a:r>
                        <a:rPr lang="en-US" sz="1600" kern="0" dirty="0" err="1">
                          <a:effectLst/>
                        </a:rPr>
                        <a:t>hsh</a:t>
                      </a:r>
                      <a:r>
                        <a:rPr lang="en-US" sz="1600" kern="0" dirty="0">
                          <a:effectLst/>
                        </a:rPr>
                        <a:t>}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   print cookies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   if "CTF" in </a:t>
                      </a:r>
                      <a:r>
                        <a:rPr lang="en-US" sz="1600" kern="0" dirty="0" err="1">
                          <a:effectLst/>
                        </a:rPr>
                        <a:t>requests.get</a:t>
                      </a:r>
                      <a:r>
                        <a:rPr lang="en-US" sz="1600" kern="0" dirty="0">
                          <a:effectLst/>
                        </a:rPr>
                        <a:t>("http://web.jarvisoj.com:32778/",cookies=cookies).content: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      print </a:t>
                      </a:r>
                      <a:r>
                        <a:rPr lang="en-US" sz="1600" kern="0" dirty="0" err="1">
                          <a:effectLst/>
                        </a:rPr>
                        <a:t>requests.get</a:t>
                      </a:r>
                      <a:r>
                        <a:rPr lang="en-US" sz="1600" kern="0" dirty="0">
                          <a:effectLst/>
                        </a:rPr>
                        <a:t>("http://web.jarvisoj.com:32778/",cookies=cookies).content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36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A0DC2-8D2A-424F-BF8D-D79D3FA9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拿到</a:t>
            </a:r>
            <a:r>
              <a:rPr lang="en-US" altLang="zh-CN" dirty="0"/>
              <a:t>flag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805199E-DE74-44B0-A6B5-A6876BFDF00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124" y="1825625"/>
            <a:ext cx="90797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8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ED65A-90FB-4754-918D-299098D1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杂凑函数（哈希函数）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BB3E7-9C4D-4CDE-BFFD-C50530772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9417"/>
          </a:xfrm>
        </p:spPr>
        <p:txBody>
          <a:bodyPr/>
          <a:lstStyle/>
          <a:p>
            <a:r>
              <a:rPr lang="zh-CN" altLang="en-US" dirty="0"/>
              <a:t>把消息或数据压缩成摘要，使得数据量变小</a:t>
            </a:r>
          </a:p>
          <a:p>
            <a:r>
              <a:rPr lang="zh-CN" altLang="en-US" dirty="0"/>
              <a:t>通过哈希值逆推是困难的</a:t>
            </a:r>
            <a:endParaRPr lang="en-US" altLang="zh-CN" dirty="0"/>
          </a:p>
          <a:p>
            <a:r>
              <a:rPr lang="zh-CN" altLang="en-US" dirty="0"/>
              <a:t>如果是密码的话可以尝试使用</a:t>
            </a:r>
            <a:r>
              <a:rPr lang="en-US" altLang="zh-CN" dirty="0"/>
              <a:t>cmd5</a:t>
            </a:r>
            <a:r>
              <a:rPr lang="zh-CN" altLang="en-US" dirty="0"/>
              <a:t>等网站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7801E6-309F-4F67-B07A-24C019A03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43" y="641834"/>
            <a:ext cx="3999323" cy="52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3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2A34-94BB-4D83-B915-1E9D1925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哈希长度扩展攻击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701CD-C31E-4542-A8F8-55922952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计算</a:t>
            </a:r>
            <a:r>
              <a:rPr lang="en-US" altLang="zh-CN" dirty="0"/>
              <a:t>hash</a:t>
            </a:r>
            <a:r>
              <a:rPr lang="zh-CN" altLang="zh-CN" dirty="0"/>
              <a:t>的方式为</a:t>
            </a:r>
            <a:r>
              <a:rPr lang="en-US" altLang="zh-CN" dirty="0" err="1"/>
              <a:t>secret+message</a:t>
            </a:r>
            <a:r>
              <a:rPr lang="zh-CN" altLang="zh-CN" dirty="0"/>
              <a:t>为明文的情况下，可以进行哈希长度扩展攻击</a:t>
            </a:r>
            <a:endParaRPr lang="en-US" altLang="zh-CN" dirty="0"/>
          </a:p>
          <a:p>
            <a:r>
              <a:rPr lang="zh-CN" altLang="zh-CN" dirty="0"/>
              <a:t>攻击者可以在不知道</a:t>
            </a:r>
            <a:r>
              <a:rPr lang="en-US" altLang="zh-CN" dirty="0"/>
              <a:t>secret</a:t>
            </a:r>
            <a:r>
              <a:rPr lang="zh-CN" altLang="zh-CN" dirty="0"/>
              <a:t>的情况下修改</a:t>
            </a:r>
            <a:r>
              <a:rPr lang="en-US" altLang="zh-CN" dirty="0"/>
              <a:t>message</a:t>
            </a:r>
            <a:r>
              <a:rPr lang="zh-CN" altLang="zh-CN" dirty="0"/>
              <a:t>并得到</a:t>
            </a:r>
            <a:r>
              <a:rPr lang="zh-CN" altLang="en-US" dirty="0"/>
              <a:t>其对应的</a:t>
            </a:r>
            <a:r>
              <a:rPr lang="en-US" altLang="zh-CN" dirty="0"/>
              <a:t>hash</a:t>
            </a:r>
            <a:r>
              <a:rPr lang="zh-CN" altLang="zh-CN" dirty="0"/>
              <a:t>值。</a:t>
            </a:r>
            <a:endParaRPr lang="en-US" altLang="zh-CN" dirty="0"/>
          </a:p>
          <a:p>
            <a:r>
              <a:rPr lang="zh-CN" altLang="en-US" dirty="0"/>
              <a:t>适用于所有</a:t>
            </a:r>
            <a:r>
              <a:rPr lang="en-US" altLang="zh-CN" dirty="0"/>
              <a:t>MD</a:t>
            </a:r>
            <a:r>
              <a:rPr lang="zh-CN" altLang="en-US" dirty="0"/>
              <a:t>结构的</a:t>
            </a:r>
            <a:r>
              <a:rPr lang="en-US" altLang="zh-CN" dirty="0"/>
              <a:t>hash</a:t>
            </a:r>
            <a:r>
              <a:rPr lang="zh-CN" altLang="en-US" dirty="0"/>
              <a:t>函数：</a:t>
            </a:r>
            <a:r>
              <a:rPr lang="en-US" altLang="zh-CN" dirty="0"/>
              <a:t>md5</a:t>
            </a:r>
            <a:r>
              <a:rPr lang="zh-CN" altLang="en-US" dirty="0"/>
              <a:t>，</a:t>
            </a:r>
            <a:r>
              <a:rPr lang="en-US" altLang="zh-CN" dirty="0"/>
              <a:t>sha1</a:t>
            </a:r>
            <a:r>
              <a:rPr lang="zh-CN" altLang="en-US" dirty="0"/>
              <a:t>等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74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86861-FA58-4184-ABBD-239EC795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MD</a:t>
            </a:r>
            <a:r>
              <a:rPr lang="zh-CN" altLang="en-US" b="1" dirty="0"/>
              <a:t>结构</a:t>
            </a:r>
            <a:r>
              <a:rPr lang="en-US" altLang="zh-CN" b="1" dirty="0"/>
              <a:t>hash</a:t>
            </a:r>
            <a:r>
              <a:rPr lang="zh-CN" altLang="en-US" b="1" dirty="0"/>
              <a:t>函数的特点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AAE52-EEF8-4A45-9FAB-BA242A0CE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消息填充方式类似：先添加一个</a:t>
            </a:r>
            <a:r>
              <a:rPr lang="en-US" altLang="zh-CN" dirty="0"/>
              <a:t>1,</a:t>
            </a:r>
            <a:r>
              <a:rPr lang="zh-CN" altLang="en-US" dirty="0"/>
              <a:t>然后填充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448</a:t>
            </a:r>
            <a:r>
              <a:rPr lang="zh-CN" altLang="en-US" dirty="0"/>
              <a:t>字节对齐</a:t>
            </a:r>
            <a:endParaRPr lang="en-US" altLang="zh-CN" dirty="0"/>
          </a:p>
          <a:p>
            <a:r>
              <a:rPr lang="zh-CN" altLang="en-US" dirty="0"/>
              <a:t>每一块都会被作为下一块执行</a:t>
            </a:r>
            <a:r>
              <a:rPr lang="en-US" altLang="zh-CN" dirty="0"/>
              <a:t>hash</a:t>
            </a:r>
            <a:r>
              <a:rPr lang="zh-CN" altLang="en-US" dirty="0"/>
              <a:t>函数的初始向量</a:t>
            </a:r>
            <a:r>
              <a:rPr lang="en-US" altLang="zh-CN" dirty="0"/>
              <a:t>IV</a:t>
            </a:r>
            <a:r>
              <a:rPr lang="zh-CN" altLang="en-US" dirty="0"/>
              <a:t>。最后一块的</a:t>
            </a:r>
            <a:r>
              <a:rPr lang="en-US" altLang="zh-CN" dirty="0"/>
              <a:t>hash</a:t>
            </a:r>
            <a:r>
              <a:rPr lang="zh-CN" altLang="en-US" dirty="0"/>
              <a:t>结果才是最终</a:t>
            </a:r>
            <a:r>
              <a:rPr lang="en-US" altLang="zh-CN" dirty="0"/>
              <a:t>hash</a:t>
            </a:r>
            <a:r>
              <a:rPr lang="zh-CN" altLang="en-US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54528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BE6FC-D8DA-40C1-A28F-821D41664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021"/>
            <a:ext cx="10515600" cy="4351338"/>
          </a:xfrm>
        </p:spPr>
        <p:txBody>
          <a:bodyPr/>
          <a:lstStyle/>
          <a:p>
            <a:r>
              <a:rPr lang="en-US" altLang="zh-CN" dirty="0"/>
              <a:t> </a:t>
            </a:r>
            <a:r>
              <a:rPr lang="zh-CN" altLang="en-US" dirty="0"/>
              <a:t>考虑对</a:t>
            </a:r>
            <a:r>
              <a:rPr lang="en-US" altLang="zh-CN" dirty="0" err="1"/>
              <a:t>key+s</a:t>
            </a:r>
            <a:r>
              <a:rPr lang="zh-CN" altLang="en-US" dirty="0"/>
              <a:t>进行</a:t>
            </a:r>
            <a:r>
              <a:rPr lang="en-US" altLang="zh-CN" dirty="0"/>
              <a:t>hash </a:t>
            </a:r>
            <a:r>
              <a:rPr lang="zh-CN" altLang="en-US" dirty="0"/>
              <a:t>，并且</a:t>
            </a:r>
            <a:r>
              <a:rPr lang="en-US" altLang="zh-CN" dirty="0"/>
              <a:t>s</a:t>
            </a:r>
            <a:r>
              <a:rPr lang="zh-CN" altLang="en-US" dirty="0"/>
              <a:t>已知</a:t>
            </a:r>
            <a:endParaRPr lang="en-US" altLang="zh-CN" dirty="0"/>
          </a:p>
          <a:p>
            <a:r>
              <a:rPr lang="zh-CN" altLang="en-US" dirty="0"/>
              <a:t>本质就是</a:t>
            </a:r>
            <a:r>
              <a:rPr lang="en-US" altLang="zh-CN" dirty="0"/>
              <a:t>hash(</a:t>
            </a:r>
            <a:r>
              <a:rPr lang="en-US" altLang="zh-CN" dirty="0" err="1"/>
              <a:t>key|s|padding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那么如果我们想要加入一部分的信息</a:t>
            </a:r>
            <a:r>
              <a:rPr lang="en-US" altLang="zh-CN" dirty="0"/>
              <a:t>extra</a:t>
            </a:r>
            <a:r>
              <a:rPr lang="zh-CN" altLang="en-US" dirty="0"/>
              <a:t>，那么</a:t>
            </a:r>
            <a:endParaRPr lang="en-US" altLang="zh-CN" dirty="0"/>
          </a:p>
          <a:p>
            <a:r>
              <a:rPr lang="zh-CN" altLang="en-US" dirty="0"/>
              <a:t>要计算</a:t>
            </a:r>
            <a:r>
              <a:rPr lang="en-US" altLang="zh-CN" dirty="0" err="1"/>
              <a:t>key|s|padding|extra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</a:p>
          <a:p>
            <a:r>
              <a:rPr lang="en-US" altLang="zh-CN" dirty="0"/>
              <a:t>padding</a:t>
            </a:r>
            <a:r>
              <a:rPr lang="zh-CN" altLang="en-US" dirty="0"/>
              <a:t>后就是：</a:t>
            </a:r>
            <a:endParaRPr lang="en-US" altLang="zh-CN" dirty="0"/>
          </a:p>
          <a:p>
            <a:r>
              <a:rPr lang="en-US" altLang="zh-CN" u="sng" dirty="0"/>
              <a:t>key|s|padding</a:t>
            </a:r>
            <a:r>
              <a:rPr lang="en-US" altLang="zh-CN" dirty="0"/>
              <a:t>|</a:t>
            </a:r>
            <a:r>
              <a:rPr lang="en-US" altLang="zh-CN" u="sng" dirty="0"/>
              <a:t>extra|padding2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29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B7A9A-9C7D-4CC0-91DB-B6C4D381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</a:t>
            </a:r>
            <a:r>
              <a:rPr lang="zh-CN" altLang="en-US" dirty="0"/>
              <a:t>后的</a:t>
            </a:r>
            <a:r>
              <a:rPr lang="en-US" altLang="zh-CN" dirty="0"/>
              <a:t>hash</a:t>
            </a:r>
            <a:r>
              <a:rPr lang="zh-CN" altLang="en-US" dirty="0"/>
              <a:t>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CD866-D6C4-420E-B23C-B0C4139DD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 hash(</a:t>
            </a:r>
            <a:r>
              <a:rPr lang="en-US" altLang="zh-CN" dirty="0" err="1"/>
              <a:t>key|s|padding</a:t>
            </a:r>
            <a:r>
              <a:rPr lang="en-US" altLang="zh-CN" dirty="0"/>
              <a:t>)</a:t>
            </a:r>
            <a:r>
              <a:rPr lang="zh-CN" altLang="en-US" dirty="0"/>
              <a:t>的结果是我们已知的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将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作为初始</a:t>
            </a:r>
            <a:r>
              <a:rPr lang="en-US" altLang="zh-CN" dirty="0"/>
              <a:t>IV</a:t>
            </a:r>
            <a:r>
              <a:rPr lang="zh-CN" altLang="en-US" dirty="0"/>
              <a:t>，计算</a:t>
            </a:r>
            <a:r>
              <a:rPr lang="en-US" altLang="zh-CN" dirty="0"/>
              <a:t>extra|padding2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我们是知道的</a:t>
            </a:r>
            <a:endParaRPr lang="en-US" altLang="zh-CN" dirty="0"/>
          </a:p>
          <a:p>
            <a:r>
              <a:rPr lang="zh-CN" altLang="en-US" dirty="0"/>
              <a:t>所以我们可以知道</a:t>
            </a:r>
            <a:r>
              <a:rPr lang="en-US" altLang="zh-CN" dirty="0" err="1"/>
              <a:t>key|s|padding|extra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（只需要将我们已知的</a:t>
            </a:r>
            <a:r>
              <a:rPr lang="en-US" altLang="zh-CN" dirty="0"/>
              <a:t>hash</a:t>
            </a:r>
            <a:r>
              <a:rPr lang="zh-CN" altLang="en-US" dirty="0"/>
              <a:t>作为</a:t>
            </a:r>
            <a:r>
              <a:rPr lang="en-US" altLang="zh-CN" dirty="0"/>
              <a:t>iv</a:t>
            </a:r>
            <a:r>
              <a:rPr lang="zh-CN" altLang="en-US" dirty="0"/>
              <a:t>计算</a:t>
            </a:r>
            <a:r>
              <a:rPr lang="en-US" altLang="zh-CN" dirty="0"/>
              <a:t>extra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即可）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实现：知道</a:t>
            </a:r>
            <a:r>
              <a:rPr lang="en-US" altLang="zh-CN" b="1" dirty="0" err="1"/>
              <a:t>key|s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值就可以构造出</a:t>
            </a:r>
            <a:r>
              <a:rPr lang="en-US" altLang="zh-CN" b="1" dirty="0" err="1"/>
              <a:t>key|s|padding</a:t>
            </a:r>
            <a:r>
              <a:rPr lang="en-US" altLang="zh-CN" b="1" dirty="0"/>
              <a:t>|</a:t>
            </a:r>
            <a:r>
              <a:rPr lang="zh-CN" altLang="en-US" b="1" dirty="0"/>
              <a:t>任意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可以使用</a:t>
            </a:r>
            <a:r>
              <a:rPr lang="en-US" altLang="zh-CN" dirty="0" err="1"/>
              <a:t>hashpump</a:t>
            </a:r>
            <a:r>
              <a:rPr lang="zh-CN" altLang="en-US" dirty="0"/>
              <a:t>直接计算</a:t>
            </a:r>
          </a:p>
        </p:txBody>
      </p:sp>
    </p:spTree>
    <p:extLst>
      <p:ext uri="{BB962C8B-B14F-4D97-AF65-F5344CB8AC3E}">
        <p14:creationId xmlns:p14="http://schemas.microsoft.com/office/powerpoint/2010/main" val="92813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70D80-9656-4551-B002-B024D547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8266D-B83F-4F58-B7A2-7D9D187FD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hlinkClick r:id="rId2"/>
              </a:rPr>
              <a:t>https://www.jarvisoj.com</a:t>
            </a:r>
            <a:endParaRPr lang="zh-CN" altLang="zh-CN" dirty="0"/>
          </a:p>
          <a:p>
            <a:r>
              <a:rPr lang="en-US" altLang="zh-CN" dirty="0"/>
              <a:t>Jarvis </a:t>
            </a:r>
            <a:r>
              <a:rPr lang="en-US" altLang="zh-CN" dirty="0" err="1"/>
              <a:t>oj</a:t>
            </a:r>
            <a:r>
              <a:rPr lang="zh-CN" altLang="en-US" dirty="0"/>
              <a:t>，</a:t>
            </a:r>
            <a:r>
              <a:rPr lang="en-US" altLang="zh-CN" dirty="0"/>
              <a:t>web</a:t>
            </a:r>
            <a:r>
              <a:rPr lang="zh-CN" altLang="zh-CN" dirty="0"/>
              <a:t>题目：</a:t>
            </a:r>
            <a:r>
              <a:rPr lang="en-US" altLang="zh-CN" dirty="0"/>
              <a:t>flag</a:t>
            </a:r>
            <a:r>
              <a:rPr lang="zh-CN" altLang="zh-CN" dirty="0"/>
              <a:t>在管理员手里</a:t>
            </a:r>
            <a:endParaRPr lang="en-US" altLang="zh-CN" dirty="0"/>
          </a:p>
          <a:p>
            <a:r>
              <a:rPr lang="en-US" altLang="zh-CN" dirty="0" err="1"/>
              <a:t>Web+crypto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57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7E3F9-2371-440D-A2F5-4C902741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首先可以看到一个页面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7D8F33-403A-47BA-ABC9-AF506304DF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164" y="2498651"/>
            <a:ext cx="9749672" cy="284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0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5BD16-B4D6-4EC0-8F96-21A27BCC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查看到备份文件</a:t>
            </a:r>
            <a:r>
              <a:rPr lang="en-US" altLang="zh-CN" dirty="0"/>
              <a:t>http://web.jarvisoj.com:32778/index.php~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1E23671-C95C-4037-A017-6545ADE93C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63" y="2506859"/>
            <a:ext cx="12502116" cy="184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4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白帽学院模板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434</Words>
  <Application>Microsoft Office PowerPoint</Application>
  <PresentationFormat>宽屏</PresentationFormat>
  <Paragraphs>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Microsoft YaHei UI</vt:lpstr>
      <vt:lpstr>等线</vt:lpstr>
      <vt:lpstr>等线 Light</vt:lpstr>
      <vt:lpstr>Arial</vt:lpstr>
      <vt:lpstr>Wingdings</vt:lpstr>
      <vt:lpstr>Office 主题​​</vt:lpstr>
      <vt:lpstr>白帽学院模板​​</vt:lpstr>
      <vt:lpstr>杂凑函数</vt:lpstr>
      <vt:lpstr>杂凑函数（哈希函数）</vt:lpstr>
      <vt:lpstr>哈希长度扩展攻击</vt:lpstr>
      <vt:lpstr>MD结构hash函数的特点</vt:lpstr>
      <vt:lpstr>PowerPoint 演示文稿</vt:lpstr>
      <vt:lpstr>Extra后的hash计算</vt:lpstr>
      <vt:lpstr>例题</vt:lpstr>
      <vt:lpstr>首先可以看到一个页面</vt:lpstr>
      <vt:lpstr>查看到备份文件http://web.jarvisoj.com:32778/index.php~</vt:lpstr>
      <vt:lpstr>源码审计</vt:lpstr>
      <vt:lpstr>攻击</vt:lpstr>
      <vt:lpstr>哈希扩展攻击</vt:lpstr>
      <vt:lpstr>拿到flag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杂凑函数</dc:title>
  <dc:creator>b</dc:creator>
  <cp:lastModifiedBy>b</cp:lastModifiedBy>
  <cp:revision>45</cp:revision>
  <dcterms:created xsi:type="dcterms:W3CDTF">2019-07-28T15:45:52Z</dcterms:created>
  <dcterms:modified xsi:type="dcterms:W3CDTF">2019-08-01T17:33:57Z</dcterms:modified>
</cp:coreProperties>
</file>