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2"/>
    <p:sldId id="265" r:id="rId3"/>
    <p:sldId id="322" r:id="rId4"/>
    <p:sldId id="292" r:id="rId5"/>
    <p:sldId id="325" r:id="rId6"/>
    <p:sldId id="327" r:id="rId7"/>
    <p:sldId id="326" r:id="rId8"/>
    <p:sldId id="328" r:id="rId9"/>
    <p:sldId id="329" r:id="rId10"/>
    <p:sldId id="331" r:id="rId11"/>
    <p:sldId id="330" r:id="rId12"/>
    <p:sldId id="332" r:id="rId13"/>
    <p:sldId id="336" r:id="rId14"/>
    <p:sldId id="333" r:id="rId15"/>
    <p:sldId id="338" r:id="rId16"/>
    <p:sldId id="334" r:id="rId17"/>
    <p:sldId id="335" r:id="rId18"/>
    <p:sldId id="337" r:id="rId19"/>
    <p:sldId id="339" r:id="rId20"/>
    <p:sldId id="340" r:id="rId21"/>
    <p:sldId id="266" r:id="rId22"/>
    <p:sldId id="26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 initials="F" lastIdx="1" clrIdx="0"/>
  <p:cmAuthor id="2" name="Microsoft Office User" initials="MOU" lastIdx="1" clrIdx="1">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8601"/>
    <a:srgbClr val="3C50A0"/>
    <a:srgbClr val="F3F3F3"/>
    <a:srgbClr val="D9D9D9"/>
    <a:srgbClr val="ECECEC"/>
    <a:srgbClr val="00AFE1"/>
    <a:srgbClr val="F5F5F5"/>
    <a:srgbClr val="00B0F0"/>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70" autoAdjust="0"/>
    <p:restoredTop sz="94660"/>
  </p:normalViewPr>
  <p:slideViewPr>
    <p:cSldViewPr snapToGrid="0" showGuides="1">
      <p:cViewPr varScale="1">
        <p:scale>
          <a:sx n="80" d="100"/>
          <a:sy n="80" d="100"/>
        </p:scale>
        <p:origin x="840" y="184"/>
      </p:cViewPr>
      <p:guideLst>
        <p:guide orient="horz" pos="2160"/>
        <p:guide pos="3832"/>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8-02T17:18:10.603" idx="1">
    <p:pos x="10" y="10"/>
    <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19-08-02T17:18:10.603" idx="1">
    <p:pos x="10" y="10"/>
    <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2" dt="2019-08-02T17:18:10.603" idx="1">
    <p:pos x="10" y="10"/>
    <p:text/>
    <p:extLst>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2" dt="2019-08-02T17:18:10.603"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8-02T17:18:10.603" idx="1">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08-02T17:18:10.603" idx="1">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08-02T17:18:10.603" idx="1">
    <p:pos x="10" y="10"/>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08-02T17:18:10.603" idx="1">
    <p:pos x="10" y="10"/>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9-08-02T17:18:10.603" idx="1">
    <p:pos x="10" y="10"/>
    <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9-08-02T17:18:10.603" idx="1">
    <p:pos x="10" y="10"/>
    <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9-08-02T17:18:10.603" idx="1">
    <p:pos x="10" y="10"/>
    <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9-08-02T17:18:10.603"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首页">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090054" y="1553944"/>
            <a:ext cx="8494718" cy="2316159"/>
          </a:xfrm>
          <a:prstGeom prst="rect">
            <a:avLst/>
          </a:prstGeom>
        </p:spPr>
        <p:txBody>
          <a:bodyPr anchor="b"/>
          <a:lstStyle>
            <a:lvl1pPr algn="l">
              <a:lnSpc>
                <a:spcPts val="5000"/>
              </a:lnSpc>
              <a:defRPr sz="3600" b="1">
                <a:solidFill>
                  <a:schemeClr val="bg2">
                    <a:lumMod val="25000"/>
                  </a:schemeClr>
                </a:solidFill>
              </a:defRPr>
            </a:lvl1pPr>
          </a:lstStyle>
          <a:p>
            <a:r>
              <a:rPr lang="zh-CN" altLang="en-US" dirty="0"/>
              <a:t>单击此处编辑主标题</a:t>
            </a:r>
          </a:p>
        </p:txBody>
      </p:sp>
      <p:sp>
        <p:nvSpPr>
          <p:cNvPr id="3" name="副标题 2"/>
          <p:cNvSpPr>
            <a:spLocks noGrp="1"/>
          </p:cNvSpPr>
          <p:nvPr>
            <p:ph type="subTitle" idx="1" hasCustomPrompt="1"/>
          </p:nvPr>
        </p:nvSpPr>
        <p:spPr>
          <a:xfrm>
            <a:off x="1090054" y="4195293"/>
            <a:ext cx="7748465" cy="1204522"/>
          </a:xfrm>
          <a:prstGeom prst="rect">
            <a:avLst/>
          </a:prstGeom>
        </p:spPr>
        <p:txBody>
          <a:bodyPr/>
          <a:lstStyle>
            <a:lvl1pPr marL="0" indent="0" algn="l">
              <a:buNone/>
              <a:defRPr sz="200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cxnSp>
        <p:nvCxnSpPr>
          <p:cNvPr id="16" name="直接连接符 15"/>
          <p:cNvCxnSpPr/>
          <p:nvPr userDrawn="1"/>
        </p:nvCxnSpPr>
        <p:spPr>
          <a:xfrm>
            <a:off x="1090054" y="4044373"/>
            <a:ext cx="7742381" cy="0"/>
          </a:xfrm>
          <a:prstGeom prst="line">
            <a:avLst/>
          </a:prstGeom>
          <a:ln w="28575">
            <a:solidFill>
              <a:srgbClr val="3C50A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8901214" y="4044373"/>
            <a:ext cx="706195" cy="0"/>
          </a:xfrm>
          <a:prstGeom prst="line">
            <a:avLst/>
          </a:prstGeom>
          <a:ln w="28575">
            <a:solidFill>
              <a:srgbClr val="FF8601"/>
            </a:solidFill>
          </a:ln>
        </p:spPr>
        <p:style>
          <a:lnRef idx="1">
            <a:schemeClr val="accent1"/>
          </a:lnRef>
          <a:fillRef idx="0">
            <a:schemeClr val="accent1"/>
          </a:fillRef>
          <a:effectRef idx="0">
            <a:schemeClr val="accent1"/>
          </a:effectRef>
          <a:fontRef idx="minor">
            <a:schemeClr val="tx1"/>
          </a:fontRef>
        </p:style>
      </p:cxnSp>
      <p:grpSp>
        <p:nvGrpSpPr>
          <p:cNvPr id="129" name="组合 128"/>
          <p:cNvGrpSpPr/>
          <p:nvPr userDrawn="1"/>
        </p:nvGrpSpPr>
        <p:grpSpPr>
          <a:xfrm>
            <a:off x="7700788" y="2391131"/>
            <a:ext cx="4491212" cy="4466869"/>
            <a:chOff x="6353175" y="1071683"/>
            <a:chExt cx="5941996" cy="5909790"/>
          </a:xfrm>
          <a:solidFill>
            <a:schemeClr val="bg1">
              <a:lumMod val="75000"/>
              <a:alpha val="50000"/>
            </a:schemeClr>
          </a:solidFill>
        </p:grpSpPr>
        <p:pic>
          <p:nvPicPr>
            <p:cNvPr id="130" name="图形 12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64116" y="1802365"/>
              <a:ext cx="465815" cy="353377"/>
            </a:xfrm>
            <a:prstGeom prst="rect">
              <a:avLst/>
            </a:prstGeom>
          </p:spPr>
        </p:pic>
        <p:pic>
          <p:nvPicPr>
            <p:cNvPr id="131" name="图形 130"/>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75730" y="2988485"/>
              <a:ext cx="451780" cy="422154"/>
            </a:xfrm>
            <a:prstGeom prst="rect">
              <a:avLst/>
            </a:prstGeom>
          </p:spPr>
        </p:pic>
        <p:pic>
          <p:nvPicPr>
            <p:cNvPr id="132" name="图形 131"/>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012405" y="4793122"/>
              <a:ext cx="574844" cy="451663"/>
            </a:xfrm>
            <a:prstGeom prst="rect">
              <a:avLst/>
            </a:prstGeom>
          </p:spPr>
        </p:pic>
        <p:pic>
          <p:nvPicPr>
            <p:cNvPr id="133" name="图形 132"/>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181869" y="3661852"/>
              <a:ext cx="571500" cy="390525"/>
            </a:xfrm>
            <a:prstGeom prst="rect">
              <a:avLst/>
            </a:prstGeom>
          </p:spPr>
        </p:pic>
        <p:pic>
          <p:nvPicPr>
            <p:cNvPr id="134" name="图形 13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9516493" y="3728191"/>
              <a:ext cx="314165" cy="254729"/>
            </a:xfrm>
            <a:prstGeom prst="rect">
              <a:avLst/>
            </a:prstGeom>
          </p:spPr>
        </p:pic>
        <p:pic>
          <p:nvPicPr>
            <p:cNvPr id="135" name="图形 134"/>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7380925" y="5028238"/>
              <a:ext cx="283313" cy="256072"/>
            </a:xfrm>
            <a:prstGeom prst="rect">
              <a:avLst/>
            </a:prstGeom>
          </p:spPr>
        </p:pic>
        <p:grpSp>
          <p:nvGrpSpPr>
            <p:cNvPr id="136" name="组合 135"/>
            <p:cNvGrpSpPr/>
            <p:nvPr userDrawn="1"/>
          </p:nvGrpSpPr>
          <p:grpSpPr>
            <a:xfrm>
              <a:off x="6353175" y="1071683"/>
              <a:ext cx="5941996" cy="5909790"/>
              <a:chOff x="3776558" y="-12472"/>
              <a:chExt cx="5235081" cy="5206706"/>
            </a:xfrm>
            <a:grpFill/>
          </p:grpSpPr>
          <p:sp>
            <p:nvSpPr>
              <p:cNvPr id="146" name="AutoShape 12"/>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7" name="AutoShape 13"/>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8" name="AutoShape 16"/>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9" name="AutoShape 18"/>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0" name="AutoShape 21"/>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1" name="AutoShape 22"/>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2" name="AutoShape 24"/>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3" name="AutoShape 25"/>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4" name="AutoShape 29"/>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5" name="AutoShape 30"/>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6" name="AutoShape 31"/>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7" name="AutoShape 34"/>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8" name="AutoShape 35"/>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9" name="AutoShape 36"/>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0" name="AutoShape 38"/>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1" name="AutoShape 39"/>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2" name="AutoShape 41"/>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3" name="AutoShape 42"/>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4" name="AutoShape 43"/>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5" name="AutoShape 44"/>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6" name="AutoShape 46"/>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7" name="AutoShape 47"/>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8" name="AutoShape 48"/>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9" name="AutoShape 49"/>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0" name="AutoShape 50"/>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1" name="AutoShape 51"/>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2" name="AutoShape 52"/>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3" name="AutoShape 53"/>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4" name="AutoShape 54"/>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5" name="AutoShape 55"/>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6" name="AutoShape 56"/>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7" name="AutoShape 57"/>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8" name="AutoShape 58"/>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9" name="AutoShape 59"/>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0" name="AutoShape 60"/>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1" name="AutoShape 61"/>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2" name="AutoShape 62"/>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3" name="AutoShape 63"/>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4" name="AutoShape 64"/>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5" name="AutoShape 65"/>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6" name="AutoShape 66"/>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7" name="AutoShape 67"/>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8" name="AutoShape 68"/>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9" name="AutoShape 69"/>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0" name="AutoShape 71"/>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1" name="AutoShape 72"/>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2" name="AutoShape 73"/>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3" name="AutoShape 74"/>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4" name="AutoShape 75"/>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5" name="AutoShape 76"/>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6" name="AutoShape 77"/>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7" name="AutoShape 81"/>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8" name="AutoShape 82"/>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9" name="AutoShape 83"/>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0" name="AutoShape 84"/>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1" name="AutoShape 85"/>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2" name="AutoShape 86"/>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3" name="AutoShape 88"/>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4" name="AutoShape 89"/>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5" name="AutoShape 90"/>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6" name="AutoShape 91"/>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7" name="AutoShape 93"/>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8" name="AutoShape 95"/>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9" name="AutoShape 100"/>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0" name="AutoShape 101"/>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1" name="AutoShape 102"/>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2" name="AutoShape 103"/>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3" name="AutoShape 104"/>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4" name="AutoShape 105"/>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5" name="AutoShape 106"/>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6" name="AutoShape 107"/>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7" name="AutoShape 111"/>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8" name="AutoShape 112"/>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9" name="AutoShape 113"/>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0" name="AutoShape 114"/>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1" name="AutoShape 115"/>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2" name="AutoShape 116"/>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3" name="AutoShape 117"/>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4" name="AutoShape 118"/>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5" name="AutoShape 119"/>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6" name="AutoShape 120"/>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7" name="AutoShape 122"/>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8" name="AutoShape 123"/>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9" name="AutoShape 124"/>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0" name="AutoShape 127"/>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1" name="AutoShape 128"/>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2" name="AutoShape 129"/>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3" name="AutoShape 130"/>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4" name="AutoShape 131"/>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5" name="AutoShape 132"/>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6" name="AutoShape 133"/>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7" name="AutoShape 134"/>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8" name="AutoShape 135"/>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9" name="AutoShape 136"/>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0" name="AutoShape 137"/>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1" name="AutoShape 138"/>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2" name="AutoShape 139"/>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3" name="AutoShape 140"/>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4" name="AutoShape 141"/>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5" name="AutoShape 142"/>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6" name="AutoShape 143"/>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7" name="AutoShape 144"/>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8" name="AutoShape 145"/>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9" name="AutoShape 158"/>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0" name="AutoShape 219"/>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1" name="AutoShape 94"/>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2" name="AutoShape 96"/>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3" name="AutoShape 1"/>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4" name="AutoShape 2"/>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5" name="AutoShape 3"/>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6" name="AutoShape 5"/>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7" name="AutoShape 7"/>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8" name="AutoShape 10"/>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9" name="AutoShape 14"/>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0" name="AutoShape 6"/>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1" name="AutoShape 8"/>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2" name="AutoShape 20"/>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3" name="AutoShape 23"/>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4" name="AutoShape 19"/>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5" name="AutoShape 11"/>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pic>
          <p:nvPicPr>
            <p:cNvPr id="137" name="图形 13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5423" y="6244060"/>
              <a:ext cx="194528" cy="147573"/>
            </a:xfrm>
            <a:prstGeom prst="rect">
              <a:avLst/>
            </a:prstGeom>
          </p:spPr>
        </p:pic>
        <p:pic>
          <p:nvPicPr>
            <p:cNvPr id="138" name="图形 137"/>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11682334" y="2984432"/>
              <a:ext cx="187557" cy="152074"/>
            </a:xfrm>
            <a:prstGeom prst="rect">
              <a:avLst/>
            </a:prstGeom>
          </p:spPr>
        </p:pic>
        <p:pic>
          <p:nvPicPr>
            <p:cNvPr id="139" name="图形 13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37398" y="4586311"/>
              <a:ext cx="200327" cy="151972"/>
            </a:xfrm>
            <a:prstGeom prst="rect">
              <a:avLst/>
            </a:prstGeom>
          </p:spPr>
        </p:pic>
        <p:pic>
          <p:nvPicPr>
            <p:cNvPr id="140" name="图形 139"/>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1992314" y="2256778"/>
              <a:ext cx="173031" cy="118238"/>
            </a:xfrm>
            <a:prstGeom prst="rect">
              <a:avLst/>
            </a:prstGeom>
          </p:spPr>
        </p:pic>
        <p:pic>
          <p:nvPicPr>
            <p:cNvPr id="141" name="图形 140"/>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1198657" y="1534425"/>
              <a:ext cx="283313" cy="256072"/>
            </a:xfrm>
            <a:prstGeom prst="rect">
              <a:avLst/>
            </a:prstGeom>
          </p:spPr>
        </p:pic>
        <p:pic>
          <p:nvPicPr>
            <p:cNvPr id="142" name="图形 14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02220" y="5496417"/>
              <a:ext cx="465815" cy="353377"/>
            </a:xfrm>
            <a:prstGeom prst="rect">
              <a:avLst/>
            </a:prstGeom>
          </p:spPr>
        </p:pic>
        <p:pic>
          <p:nvPicPr>
            <p:cNvPr id="143" name="图形 142"/>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0581309" y="6257665"/>
              <a:ext cx="266624" cy="182193"/>
            </a:xfrm>
            <a:prstGeom prst="rect">
              <a:avLst/>
            </a:prstGeom>
          </p:spPr>
        </p:pic>
        <p:pic>
          <p:nvPicPr>
            <p:cNvPr id="144" name="图形 14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586940" y="6428939"/>
              <a:ext cx="263936" cy="214003"/>
            </a:xfrm>
            <a:prstGeom prst="rect">
              <a:avLst/>
            </a:prstGeom>
          </p:spPr>
        </p:pic>
        <p:pic>
          <p:nvPicPr>
            <p:cNvPr id="145" name="图形 144"/>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9708083" y="6429892"/>
              <a:ext cx="187557" cy="152074"/>
            </a:xfrm>
            <a:prstGeom prst="rect">
              <a:avLst/>
            </a:prstGeom>
          </p:spPr>
        </p:pic>
      </p:grpSp>
      <p:pic>
        <p:nvPicPr>
          <p:cNvPr id="266" name="图形 265"/>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6986884" y="393800"/>
            <a:ext cx="2165711" cy="512805"/>
          </a:xfrm>
          <a:prstGeom prst="rect">
            <a:avLst/>
          </a:prstGeom>
        </p:spPr>
      </p:pic>
      <p:pic>
        <p:nvPicPr>
          <p:cNvPr id="267" name="图形 266"/>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9555770" y="403001"/>
            <a:ext cx="1763259" cy="51280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cxnSp>
        <p:nvCxnSpPr>
          <p:cNvPr id="16" name="直接连接符 15"/>
          <p:cNvCxnSpPr/>
          <p:nvPr userDrawn="1"/>
        </p:nvCxnSpPr>
        <p:spPr>
          <a:xfrm flipV="1">
            <a:off x="2159001" y="812727"/>
            <a:ext cx="0" cy="6045273"/>
          </a:xfrm>
          <a:prstGeom prst="line">
            <a:avLst/>
          </a:prstGeom>
          <a:ln w="28575">
            <a:solidFill>
              <a:srgbClr val="3C50A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rot="16200000">
            <a:off x="1805904" y="353097"/>
            <a:ext cx="706195" cy="0"/>
          </a:xfrm>
          <a:prstGeom prst="line">
            <a:avLst/>
          </a:prstGeom>
          <a:ln w="28575">
            <a:solidFill>
              <a:srgbClr val="FF8601"/>
            </a:solidFill>
          </a:ln>
        </p:spPr>
        <p:style>
          <a:lnRef idx="1">
            <a:schemeClr val="accent1"/>
          </a:lnRef>
          <a:fillRef idx="0">
            <a:schemeClr val="accent1"/>
          </a:fillRef>
          <a:effectRef idx="0">
            <a:schemeClr val="accent1"/>
          </a:effectRef>
          <a:fontRef idx="minor">
            <a:schemeClr val="tx1"/>
          </a:fontRef>
        </p:style>
      </p:cxnSp>
      <p:sp>
        <p:nvSpPr>
          <p:cNvPr id="12" name="标题 1"/>
          <p:cNvSpPr txBox="1"/>
          <p:nvPr userDrawn="1"/>
        </p:nvSpPr>
        <p:spPr>
          <a:xfrm>
            <a:off x="2336800" y="787254"/>
            <a:ext cx="1155700" cy="508073"/>
          </a:xfrm>
          <a:prstGeom prst="rect">
            <a:avLst/>
          </a:prstGeom>
        </p:spPr>
        <p:txBody>
          <a:bodyPr anchor="ctr"/>
          <a:lstStyle>
            <a:lvl1pPr algn="l" defTabSz="914400" rtl="0" eaLnBrk="1" latinLnBrk="0" hangingPunct="1">
              <a:lnSpc>
                <a:spcPts val="5000"/>
              </a:lnSpc>
              <a:spcBef>
                <a:spcPct val="0"/>
              </a:spcBef>
              <a:buNone/>
              <a:defRPr sz="3600" b="1" kern="1200">
                <a:solidFill>
                  <a:schemeClr val="bg2">
                    <a:lumMod val="25000"/>
                  </a:schemeClr>
                </a:solidFill>
                <a:latin typeface="+mj-lt"/>
                <a:ea typeface="+mj-ea"/>
                <a:cs typeface="+mj-cs"/>
              </a:defRPr>
            </a:lvl1pPr>
          </a:lstStyle>
          <a:p>
            <a:r>
              <a:rPr lang="zh-CN" altLang="en-US" dirty="0">
                <a:solidFill>
                  <a:srgbClr val="3C50A0"/>
                </a:solidFill>
              </a:rPr>
              <a:t>目录</a:t>
            </a:r>
          </a:p>
        </p:txBody>
      </p:sp>
      <p:sp>
        <p:nvSpPr>
          <p:cNvPr id="14" name="文本占位符 13"/>
          <p:cNvSpPr>
            <a:spLocks noGrp="1"/>
          </p:cNvSpPr>
          <p:nvPr userDrawn="1">
            <p:ph type="body" sz="quarter" idx="10" hasCustomPrompt="1"/>
          </p:nvPr>
        </p:nvSpPr>
        <p:spPr>
          <a:xfrm>
            <a:off x="2336799" y="1663700"/>
            <a:ext cx="8597873" cy="4407046"/>
          </a:xfrm>
          <a:prstGeom prst="rect">
            <a:avLst/>
          </a:prstGeom>
        </p:spPr>
        <p:txBody>
          <a:bodyPr/>
          <a:lstStyle>
            <a:lvl1pPr marL="0" indent="0">
              <a:lnSpc>
                <a:spcPct val="150000"/>
              </a:lnSpc>
              <a:buFontTx/>
              <a:buNone/>
              <a:defRPr sz="2400" b="1">
                <a:solidFill>
                  <a:schemeClr val="bg1">
                    <a:lumMod val="50000"/>
                  </a:schemeClr>
                </a:solidFill>
              </a:defRPr>
            </a:lvl1pPr>
          </a:lstStyle>
          <a:p>
            <a:pPr lvl="0"/>
            <a:r>
              <a:rPr lang="zh-CN" altLang="en-US" dirty="0"/>
              <a:t>单击此处编辑目录文本</a:t>
            </a:r>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9391" y="215870"/>
            <a:ext cx="1763259" cy="51280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个人简介页">
    <p:spTree>
      <p:nvGrpSpPr>
        <p:cNvPr id="1" name=""/>
        <p:cNvGrpSpPr/>
        <p:nvPr/>
      </p:nvGrpSpPr>
      <p:grpSpPr>
        <a:xfrm>
          <a:off x="0" y="0"/>
          <a:ext cx="0" cy="0"/>
          <a:chOff x="0" y="0"/>
          <a:chExt cx="0" cy="0"/>
        </a:xfrm>
      </p:grpSpPr>
      <p:sp>
        <p:nvSpPr>
          <p:cNvPr id="7" name="矩形 6"/>
          <p:cNvSpPr/>
          <p:nvPr userDrawn="1"/>
        </p:nvSpPr>
        <p:spPr>
          <a:xfrm>
            <a:off x="0" y="0"/>
            <a:ext cx="12192000" cy="1352939"/>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34560" y="167045"/>
            <a:ext cx="9440960" cy="1040318"/>
          </a:xfrm>
          <a:prstGeom prst="rect">
            <a:avLst/>
          </a:prstGeom>
        </p:spPr>
        <p:txBody>
          <a:bodyPr anchor="ctr"/>
          <a:lstStyle>
            <a:lvl1pPr>
              <a:lnSpc>
                <a:spcPts val="4200"/>
              </a:lnSpc>
              <a:defRPr sz="3200" b="1">
                <a:solidFill>
                  <a:srgbClr val="3C50A0"/>
                </a:solidFill>
              </a:defRPr>
            </a:lvl1pPr>
          </a:lstStyle>
          <a:p>
            <a:r>
              <a:rPr lang="zh-CN" altLang="en-US" dirty="0"/>
              <a:t>个人简介</a:t>
            </a:r>
          </a:p>
        </p:txBody>
      </p:sp>
      <p:sp>
        <p:nvSpPr>
          <p:cNvPr id="3" name="内容占位符 2"/>
          <p:cNvSpPr>
            <a:spLocks noGrp="1"/>
          </p:cNvSpPr>
          <p:nvPr>
            <p:ph idx="1" hasCustomPrompt="1"/>
          </p:nvPr>
        </p:nvSpPr>
        <p:spPr>
          <a:xfrm>
            <a:off x="3642360" y="1602740"/>
            <a:ext cx="6233160" cy="4796790"/>
          </a:xfrm>
          <a:prstGeom prst="roundRect">
            <a:avLst>
              <a:gd name="adj" fmla="val 1666"/>
            </a:avLst>
          </a:prstGeom>
          <a:solidFill>
            <a:schemeClr val="bg1">
              <a:lumMod val="85000"/>
              <a:alpha val="20000"/>
            </a:schemeClr>
          </a:solidFill>
        </p:spPr>
        <p:txBody>
          <a:bodyPr/>
          <a:lstStyle>
            <a:lvl1pPr marL="0" indent="0">
              <a:lnSpc>
                <a:spcPct val="150000"/>
              </a:lnSpc>
              <a:buFontTx/>
              <a:buNone/>
              <a:defRPr sz="1600">
                <a:solidFill>
                  <a:schemeClr val="bg2">
                    <a:lumMod val="25000"/>
                  </a:schemeClr>
                </a:solidFill>
              </a:defRPr>
            </a:lvl1pPr>
            <a:lvl2pPr marL="742950" indent="-285750">
              <a:lnSpc>
                <a:spcPct val="150000"/>
              </a:lnSpc>
              <a:buClr>
                <a:srgbClr val="3C50A0"/>
              </a:buClr>
              <a:buFont typeface="Microsoft YaHei UI" panose="020B0503020204020204" pitchFamily="34" charset="-122"/>
              <a:buChar char="▉"/>
              <a:defRPr sz="1400">
                <a:solidFill>
                  <a:schemeClr val="bg2">
                    <a:lumMod val="25000"/>
                  </a:schemeClr>
                </a:solidFill>
              </a:defRPr>
            </a:lvl2pPr>
            <a:lvl3pPr marL="1085850" indent="-171450">
              <a:lnSpc>
                <a:spcPct val="150000"/>
              </a:lnSpc>
              <a:buClr>
                <a:srgbClr val="00AFE1"/>
              </a:buClr>
              <a:buSzPct val="80000"/>
              <a:buFont typeface="Wingdings" panose="05000000000000000000" pitchFamily="2" charset="2"/>
              <a:buChar char="n"/>
              <a:defRPr sz="1200">
                <a:solidFill>
                  <a:schemeClr val="bg2">
                    <a:lumMod val="25000"/>
                  </a:schemeClr>
                </a:solidFill>
              </a:defRPr>
            </a:lvl3pPr>
            <a:lvl4pPr marL="1371600" indent="0">
              <a:buFontTx/>
              <a:buNone/>
              <a:defRPr sz="1200">
                <a:solidFill>
                  <a:schemeClr val="bg2">
                    <a:lumMod val="25000"/>
                  </a:schemeClr>
                </a:solidFill>
              </a:defRPr>
            </a:lvl4pPr>
            <a:lvl5pPr marL="1828800" indent="0">
              <a:buFontTx/>
              <a:buNone/>
              <a:defRPr sz="1200">
                <a:solidFill>
                  <a:schemeClr val="bg2">
                    <a:lumMod val="25000"/>
                  </a:schemeClr>
                </a:solidFill>
              </a:defRPr>
            </a:lvl5pPr>
          </a:lstStyle>
          <a:p>
            <a:pPr lvl="0"/>
            <a:r>
              <a:rPr lang="zh-CN" altLang="en-US" dirty="0"/>
              <a:t>单击此处编辑文本</a:t>
            </a:r>
          </a:p>
          <a:p>
            <a:pPr lvl="1"/>
            <a:r>
              <a:rPr lang="zh-CN" altLang="en-US" dirty="0"/>
              <a:t>二级</a:t>
            </a:r>
          </a:p>
          <a:p>
            <a:pPr lvl="2"/>
            <a:r>
              <a:rPr lang="zh-CN" altLang="en-US" dirty="0"/>
              <a:t>三级</a:t>
            </a:r>
          </a:p>
        </p:txBody>
      </p:sp>
      <p:sp>
        <p:nvSpPr>
          <p:cNvPr id="10" name="矩形 9"/>
          <p:cNvSpPr/>
          <p:nvPr userDrawn="1"/>
        </p:nvSpPr>
        <p:spPr>
          <a:xfrm>
            <a:off x="0" y="0"/>
            <a:ext cx="58189" cy="1352939"/>
          </a:xfrm>
          <a:prstGeom prst="rect">
            <a:avLst/>
          </a:prstGeom>
          <a:solidFill>
            <a:srgbClr val="3C5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nvCxnSpPr>
        <p:spPr>
          <a:xfrm flipV="1">
            <a:off x="3537588" y="3686174"/>
            <a:ext cx="0" cy="2713367"/>
          </a:xfrm>
          <a:prstGeom prst="line">
            <a:avLst/>
          </a:prstGeom>
          <a:ln w="28575">
            <a:solidFill>
              <a:srgbClr val="3C50A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V="1">
            <a:off x="3537589" y="1617601"/>
            <a:ext cx="0" cy="1890774"/>
          </a:xfrm>
          <a:prstGeom prst="line">
            <a:avLst/>
          </a:prstGeom>
          <a:ln w="28575">
            <a:solidFill>
              <a:srgbClr val="FF8601"/>
            </a:solidFill>
          </a:ln>
        </p:spPr>
        <p:style>
          <a:lnRef idx="1">
            <a:schemeClr val="accent1"/>
          </a:lnRef>
          <a:fillRef idx="0">
            <a:schemeClr val="accent1"/>
          </a:fillRef>
          <a:effectRef idx="0">
            <a:schemeClr val="accent1"/>
          </a:effectRef>
          <a:fontRef idx="minor">
            <a:schemeClr val="tx1"/>
          </a:fontRef>
        </p:style>
      </p:cxnSp>
      <p:sp>
        <p:nvSpPr>
          <p:cNvPr id="14" name="图片占位符 13"/>
          <p:cNvSpPr>
            <a:spLocks noGrp="1"/>
          </p:cNvSpPr>
          <p:nvPr>
            <p:ph type="pic" sz="quarter" idx="11" hasCustomPrompt="1"/>
          </p:nvPr>
        </p:nvSpPr>
        <p:spPr>
          <a:xfrm>
            <a:off x="1527813" y="1603375"/>
            <a:ext cx="1905000" cy="1905000"/>
          </a:xfrm>
          <a:prstGeom prst="roundRect">
            <a:avLst>
              <a:gd name="adj" fmla="val 5667"/>
            </a:avLst>
          </a:prstGeom>
          <a:solidFill>
            <a:schemeClr val="bg1">
              <a:lumMod val="85000"/>
              <a:alpha val="20000"/>
            </a:schemeClr>
          </a:solidFill>
        </p:spPr>
        <p:txBody>
          <a:bodyPr anchor="ctr"/>
          <a:lstStyle>
            <a:lvl1pPr marL="0" indent="0" algn="ctr">
              <a:buFontTx/>
              <a:buNone/>
              <a:defRPr sz="1400"/>
            </a:lvl1pPr>
          </a:lstStyle>
          <a:p>
            <a:r>
              <a:rPr lang="zh-CN" altLang="en-US" dirty="0"/>
              <a:t>个人照片</a:t>
            </a:r>
          </a:p>
        </p:txBody>
      </p:sp>
      <p:pic>
        <p:nvPicPr>
          <p:cNvPr id="17" name="图形 1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9391" y="215870"/>
            <a:ext cx="1763259" cy="51280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正文内容页">
    <p:spTree>
      <p:nvGrpSpPr>
        <p:cNvPr id="1" name=""/>
        <p:cNvGrpSpPr/>
        <p:nvPr/>
      </p:nvGrpSpPr>
      <p:grpSpPr>
        <a:xfrm>
          <a:off x="0" y="0"/>
          <a:ext cx="0" cy="0"/>
          <a:chOff x="0" y="0"/>
          <a:chExt cx="0" cy="0"/>
        </a:xfrm>
      </p:grpSpPr>
      <p:sp>
        <p:nvSpPr>
          <p:cNvPr id="7" name="矩形 6"/>
          <p:cNvSpPr/>
          <p:nvPr userDrawn="1"/>
        </p:nvSpPr>
        <p:spPr>
          <a:xfrm>
            <a:off x="0" y="0"/>
            <a:ext cx="12192000" cy="1352939"/>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34560" y="167045"/>
            <a:ext cx="9440960" cy="1040318"/>
          </a:xfrm>
          <a:prstGeom prst="rect">
            <a:avLst/>
          </a:prstGeom>
        </p:spPr>
        <p:txBody>
          <a:bodyPr anchor="ctr"/>
          <a:lstStyle>
            <a:lvl1pPr>
              <a:lnSpc>
                <a:spcPts val="4200"/>
              </a:lnSpc>
              <a:defRPr sz="3200" b="1">
                <a:solidFill>
                  <a:srgbClr val="3C50A0"/>
                </a:solidFill>
              </a:defRPr>
            </a:lvl1pPr>
          </a:lstStyle>
          <a:p>
            <a:r>
              <a:rPr lang="zh-CN" altLang="en-US" dirty="0"/>
              <a:t>单击此处编辑标题</a:t>
            </a:r>
          </a:p>
        </p:txBody>
      </p:sp>
      <p:sp>
        <p:nvSpPr>
          <p:cNvPr id="3" name="内容占位符 2"/>
          <p:cNvSpPr>
            <a:spLocks noGrp="1"/>
          </p:cNvSpPr>
          <p:nvPr>
            <p:ph idx="1" hasCustomPrompt="1"/>
          </p:nvPr>
        </p:nvSpPr>
        <p:spPr>
          <a:xfrm>
            <a:off x="415636" y="1603048"/>
            <a:ext cx="11360728" cy="4796492"/>
          </a:xfrm>
          <a:prstGeom prst="rect">
            <a:avLst/>
          </a:prstGeom>
        </p:spPr>
        <p:txBody>
          <a:bodyPr/>
          <a:lstStyle>
            <a:lvl1pPr marL="0" indent="0">
              <a:lnSpc>
                <a:spcPct val="150000"/>
              </a:lnSpc>
              <a:buFontTx/>
              <a:buNone/>
              <a:defRPr sz="1600">
                <a:solidFill>
                  <a:schemeClr val="bg2">
                    <a:lumMod val="25000"/>
                  </a:schemeClr>
                </a:solidFill>
              </a:defRPr>
            </a:lvl1pPr>
            <a:lvl2pPr marL="742950" indent="-285750">
              <a:lnSpc>
                <a:spcPct val="150000"/>
              </a:lnSpc>
              <a:buClr>
                <a:srgbClr val="3C50A0"/>
              </a:buClr>
              <a:buFont typeface="Microsoft YaHei UI" panose="020B0503020204020204" pitchFamily="34" charset="-122"/>
              <a:buChar char="▉"/>
              <a:defRPr sz="1400">
                <a:solidFill>
                  <a:schemeClr val="bg2">
                    <a:lumMod val="25000"/>
                  </a:schemeClr>
                </a:solidFill>
              </a:defRPr>
            </a:lvl2pPr>
            <a:lvl3pPr marL="1085850" indent="-171450">
              <a:lnSpc>
                <a:spcPct val="150000"/>
              </a:lnSpc>
              <a:buClr>
                <a:srgbClr val="00AFE1"/>
              </a:buClr>
              <a:buSzPct val="80000"/>
              <a:buFont typeface="Wingdings" panose="05000000000000000000" pitchFamily="2" charset="2"/>
              <a:buChar char="n"/>
              <a:defRPr sz="1200">
                <a:solidFill>
                  <a:schemeClr val="bg2">
                    <a:lumMod val="25000"/>
                  </a:schemeClr>
                </a:solidFill>
              </a:defRPr>
            </a:lvl3pPr>
            <a:lvl4pPr marL="1371600" indent="0">
              <a:buFontTx/>
              <a:buNone/>
              <a:defRPr sz="1200">
                <a:solidFill>
                  <a:schemeClr val="bg2">
                    <a:lumMod val="25000"/>
                  </a:schemeClr>
                </a:solidFill>
              </a:defRPr>
            </a:lvl4pPr>
            <a:lvl5pPr marL="1828800" indent="0">
              <a:buFontTx/>
              <a:buNone/>
              <a:defRPr sz="1200">
                <a:solidFill>
                  <a:schemeClr val="bg2">
                    <a:lumMod val="25000"/>
                  </a:schemeClr>
                </a:solidFill>
              </a:defRPr>
            </a:lvl5pPr>
          </a:lstStyle>
          <a:p>
            <a:pPr lvl="0"/>
            <a:r>
              <a:rPr lang="zh-CN" altLang="en-US" dirty="0"/>
              <a:t>单击此处编辑文本</a:t>
            </a:r>
          </a:p>
          <a:p>
            <a:pPr lvl="1"/>
            <a:r>
              <a:rPr lang="zh-CN" altLang="en-US" dirty="0"/>
              <a:t>二级</a:t>
            </a:r>
          </a:p>
          <a:p>
            <a:pPr lvl="2"/>
            <a:r>
              <a:rPr lang="zh-CN" altLang="en-US" dirty="0"/>
              <a:t>三级</a:t>
            </a:r>
          </a:p>
        </p:txBody>
      </p:sp>
      <p:sp>
        <p:nvSpPr>
          <p:cNvPr id="10" name="矩形 9"/>
          <p:cNvSpPr/>
          <p:nvPr userDrawn="1"/>
        </p:nvSpPr>
        <p:spPr>
          <a:xfrm>
            <a:off x="0" y="0"/>
            <a:ext cx="58189" cy="1352939"/>
          </a:xfrm>
          <a:prstGeom prst="rect">
            <a:avLst/>
          </a:prstGeom>
          <a:solidFill>
            <a:srgbClr val="3C5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9391" y="215870"/>
            <a:ext cx="1763259" cy="51280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正文空白页">
    <p:spTree>
      <p:nvGrpSpPr>
        <p:cNvPr id="1" name=""/>
        <p:cNvGrpSpPr/>
        <p:nvPr/>
      </p:nvGrpSpPr>
      <p:grpSpPr>
        <a:xfrm>
          <a:off x="0" y="0"/>
          <a:ext cx="0" cy="0"/>
          <a:chOff x="0" y="0"/>
          <a:chExt cx="0" cy="0"/>
        </a:xfrm>
      </p:grpSpPr>
      <p:sp>
        <p:nvSpPr>
          <p:cNvPr id="7" name="矩形 6"/>
          <p:cNvSpPr/>
          <p:nvPr userDrawn="1"/>
        </p:nvSpPr>
        <p:spPr>
          <a:xfrm>
            <a:off x="0" y="0"/>
            <a:ext cx="12192000" cy="1352939"/>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34560" y="167045"/>
            <a:ext cx="9440960" cy="1040318"/>
          </a:xfrm>
          <a:prstGeom prst="rect">
            <a:avLst/>
          </a:prstGeom>
        </p:spPr>
        <p:txBody>
          <a:bodyPr anchor="ctr"/>
          <a:lstStyle>
            <a:lvl1pPr>
              <a:lnSpc>
                <a:spcPts val="4200"/>
              </a:lnSpc>
              <a:defRPr sz="3200" b="1">
                <a:solidFill>
                  <a:srgbClr val="3C50A0"/>
                </a:solidFill>
              </a:defRPr>
            </a:lvl1pPr>
          </a:lstStyle>
          <a:p>
            <a:r>
              <a:rPr lang="zh-CN" altLang="en-US" dirty="0"/>
              <a:t>单击此处编辑标题</a:t>
            </a:r>
          </a:p>
        </p:txBody>
      </p:sp>
      <p:sp>
        <p:nvSpPr>
          <p:cNvPr id="10" name="矩形 9"/>
          <p:cNvSpPr/>
          <p:nvPr userDrawn="1"/>
        </p:nvSpPr>
        <p:spPr>
          <a:xfrm>
            <a:off x="0" y="0"/>
            <a:ext cx="58189" cy="1352939"/>
          </a:xfrm>
          <a:prstGeom prst="rect">
            <a:avLst/>
          </a:prstGeom>
          <a:solidFill>
            <a:srgbClr val="3C5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9391" y="215870"/>
            <a:ext cx="1763259" cy="51280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9391" y="215870"/>
            <a:ext cx="1763259" cy="51280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090295" y="2942715"/>
            <a:ext cx="5892396" cy="746837"/>
          </a:xfrm>
          <a:prstGeom prst="rect">
            <a:avLst/>
          </a:prstGeom>
        </p:spPr>
        <p:txBody>
          <a:bodyPr anchor="b"/>
          <a:lstStyle>
            <a:lvl1pPr algn="l">
              <a:lnSpc>
                <a:spcPts val="5000"/>
              </a:lnSpc>
              <a:defRPr sz="4800" b="1">
                <a:solidFill>
                  <a:schemeClr val="bg2">
                    <a:lumMod val="25000"/>
                  </a:schemeClr>
                </a:solidFill>
              </a:defRPr>
            </a:lvl1pPr>
          </a:lstStyle>
          <a:p>
            <a:r>
              <a:rPr lang="zh-CN" altLang="en-US" dirty="0"/>
              <a:t>单击此处编辑主标题</a:t>
            </a:r>
          </a:p>
        </p:txBody>
      </p:sp>
      <p:cxnSp>
        <p:nvCxnSpPr>
          <p:cNvPr id="16" name="直接连接符 15"/>
          <p:cNvCxnSpPr/>
          <p:nvPr userDrawn="1"/>
        </p:nvCxnSpPr>
        <p:spPr>
          <a:xfrm>
            <a:off x="1090295" y="3798137"/>
            <a:ext cx="2762614" cy="0"/>
          </a:xfrm>
          <a:prstGeom prst="line">
            <a:avLst/>
          </a:prstGeom>
          <a:ln w="28575">
            <a:solidFill>
              <a:srgbClr val="3C50A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3955163" y="3798137"/>
            <a:ext cx="821024" cy="0"/>
          </a:xfrm>
          <a:prstGeom prst="line">
            <a:avLst/>
          </a:prstGeom>
          <a:ln w="28575">
            <a:solidFill>
              <a:srgbClr val="FF860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userDrawn="1"/>
        </p:nvSpPr>
        <p:spPr>
          <a:xfrm>
            <a:off x="7850172" y="5496097"/>
            <a:ext cx="3998044" cy="988219"/>
          </a:xfrm>
          <a:prstGeom prst="rect">
            <a:avLst/>
          </a:prstGeom>
          <a:noFill/>
        </p:spPr>
        <p:txBody>
          <a:bodyPr wrap="square" rtlCol="0">
            <a:spAutoFit/>
          </a:bodyPr>
          <a:lstStyle/>
          <a:p>
            <a:pPr>
              <a:lnSpc>
                <a:spcPct val="150000"/>
              </a:lnSpc>
            </a:pPr>
            <a:r>
              <a:rPr lang="zh-CN" altLang="en-US" sz="1000" dirty="0">
                <a:solidFill>
                  <a:schemeClr val="bg2">
                    <a:lumMod val="25000"/>
                  </a:schemeClr>
                </a:solidFill>
              </a:rPr>
              <a:t>南京</a:t>
            </a:r>
            <a:r>
              <a:rPr lang="en-US" altLang="zh-CN" sz="1000" dirty="0">
                <a:solidFill>
                  <a:schemeClr val="bg2">
                    <a:lumMod val="25000"/>
                  </a:schemeClr>
                </a:solidFill>
              </a:rPr>
              <a:t>:</a:t>
            </a:r>
            <a:r>
              <a:rPr lang="zh-CN" altLang="en-US" sz="1000" dirty="0">
                <a:solidFill>
                  <a:schemeClr val="bg2">
                    <a:lumMod val="25000"/>
                  </a:schemeClr>
                </a:solidFill>
              </a:rPr>
              <a:t>南京市江宁区秣周东路</a:t>
            </a:r>
            <a:r>
              <a:rPr lang="en-US" altLang="zh-CN" sz="1000" dirty="0">
                <a:solidFill>
                  <a:schemeClr val="bg2">
                    <a:lumMod val="25000"/>
                  </a:schemeClr>
                </a:solidFill>
              </a:rPr>
              <a:t>12</a:t>
            </a:r>
            <a:r>
              <a:rPr lang="zh-CN" altLang="en-US" sz="1000" dirty="0">
                <a:solidFill>
                  <a:schemeClr val="bg2">
                    <a:lumMod val="25000"/>
                  </a:schemeClr>
                </a:solidFill>
              </a:rPr>
              <a:t>号</a:t>
            </a:r>
            <a:r>
              <a:rPr lang="en-US" altLang="zh-CN" sz="1000" dirty="0">
                <a:solidFill>
                  <a:schemeClr val="bg2">
                    <a:lumMod val="25000"/>
                  </a:schemeClr>
                </a:solidFill>
              </a:rPr>
              <a:t>3</a:t>
            </a:r>
            <a:r>
              <a:rPr lang="zh-CN" altLang="en-US" sz="1000" dirty="0">
                <a:solidFill>
                  <a:schemeClr val="bg2">
                    <a:lumMod val="25000"/>
                  </a:schemeClr>
                </a:solidFill>
              </a:rPr>
              <a:t>号楼四层</a:t>
            </a:r>
            <a:r>
              <a:rPr lang="en-US" altLang="zh-CN" sz="1000" dirty="0">
                <a:solidFill>
                  <a:schemeClr val="bg2">
                    <a:lumMod val="25000"/>
                  </a:schemeClr>
                </a:solidFill>
              </a:rPr>
              <a:t>(025-84981178)</a:t>
            </a:r>
          </a:p>
          <a:p>
            <a:pPr>
              <a:lnSpc>
                <a:spcPct val="150000"/>
              </a:lnSpc>
            </a:pPr>
            <a:r>
              <a:rPr lang="zh-CN" altLang="en-US" sz="1000" dirty="0">
                <a:solidFill>
                  <a:schemeClr val="bg2">
                    <a:lumMod val="25000"/>
                  </a:schemeClr>
                </a:solidFill>
              </a:rPr>
              <a:t>北京</a:t>
            </a:r>
            <a:r>
              <a:rPr lang="en-US" altLang="zh-CN" sz="1000" dirty="0">
                <a:solidFill>
                  <a:schemeClr val="bg2">
                    <a:lumMod val="25000"/>
                  </a:schemeClr>
                </a:solidFill>
              </a:rPr>
              <a:t>:</a:t>
            </a:r>
            <a:r>
              <a:rPr lang="zh-CN" altLang="en-US" sz="1000" dirty="0">
                <a:solidFill>
                  <a:schemeClr val="bg2">
                    <a:lumMod val="25000"/>
                  </a:schemeClr>
                </a:solidFill>
              </a:rPr>
              <a:t>北京海淀区信息路</a:t>
            </a:r>
            <a:r>
              <a:rPr lang="en-US" altLang="zh-CN" sz="1000" dirty="0">
                <a:solidFill>
                  <a:schemeClr val="bg2">
                    <a:lumMod val="25000"/>
                  </a:schemeClr>
                </a:solidFill>
              </a:rPr>
              <a:t>7</a:t>
            </a:r>
            <a:r>
              <a:rPr lang="zh-CN" altLang="en-US" sz="1000" dirty="0">
                <a:solidFill>
                  <a:schemeClr val="bg2">
                    <a:lumMod val="25000"/>
                  </a:schemeClr>
                </a:solidFill>
              </a:rPr>
              <a:t>号弘源首著</a:t>
            </a:r>
            <a:r>
              <a:rPr lang="en-US" altLang="zh-CN" sz="1000" dirty="0">
                <a:solidFill>
                  <a:schemeClr val="bg2">
                    <a:lumMod val="25000"/>
                  </a:schemeClr>
                </a:solidFill>
              </a:rPr>
              <a:t>2</a:t>
            </a:r>
            <a:r>
              <a:rPr lang="zh-CN" altLang="en-US" sz="1000" dirty="0">
                <a:solidFill>
                  <a:schemeClr val="bg2">
                    <a:lumMod val="25000"/>
                  </a:schemeClr>
                </a:solidFill>
              </a:rPr>
              <a:t>号七层</a:t>
            </a:r>
            <a:r>
              <a:rPr lang="en-US" altLang="zh-CN" sz="1000" dirty="0">
                <a:solidFill>
                  <a:schemeClr val="bg2">
                    <a:lumMod val="25000"/>
                  </a:schemeClr>
                </a:solidFill>
              </a:rPr>
              <a:t>(010-56201285)</a:t>
            </a:r>
          </a:p>
          <a:p>
            <a:pPr>
              <a:lnSpc>
                <a:spcPct val="150000"/>
              </a:lnSpc>
            </a:pPr>
            <a:r>
              <a:rPr lang="zh-CN" altLang="en-US" sz="1000" dirty="0">
                <a:solidFill>
                  <a:schemeClr val="bg2">
                    <a:lumMod val="25000"/>
                  </a:schemeClr>
                </a:solidFill>
              </a:rPr>
              <a:t>成都</a:t>
            </a:r>
            <a:r>
              <a:rPr lang="en-US" altLang="zh-CN" sz="1000" dirty="0">
                <a:solidFill>
                  <a:schemeClr val="bg2">
                    <a:lumMod val="25000"/>
                  </a:schemeClr>
                </a:solidFill>
              </a:rPr>
              <a:t>:</a:t>
            </a:r>
            <a:r>
              <a:rPr lang="zh-CN" altLang="en-US" sz="1000" dirty="0">
                <a:solidFill>
                  <a:schemeClr val="bg2">
                    <a:lumMod val="25000"/>
                  </a:schemeClr>
                </a:solidFill>
              </a:rPr>
              <a:t>成都市成华区建设北路二段四号电子科技大学</a:t>
            </a:r>
          </a:p>
          <a:p>
            <a:pPr>
              <a:lnSpc>
                <a:spcPct val="150000"/>
              </a:lnSpc>
            </a:pPr>
            <a:r>
              <a:rPr lang="zh-CN" altLang="en-US" sz="1000" dirty="0">
                <a:solidFill>
                  <a:schemeClr val="bg2">
                    <a:lumMod val="25000"/>
                  </a:schemeClr>
                </a:solidFill>
              </a:rPr>
              <a:t>武汉</a:t>
            </a:r>
            <a:r>
              <a:rPr lang="en-US" altLang="zh-CN" sz="1000" dirty="0">
                <a:solidFill>
                  <a:schemeClr val="bg2">
                    <a:lumMod val="25000"/>
                  </a:schemeClr>
                </a:solidFill>
              </a:rPr>
              <a:t>:</a:t>
            </a:r>
            <a:r>
              <a:rPr lang="zh-CN" altLang="en-US" sz="1000" dirty="0">
                <a:solidFill>
                  <a:schemeClr val="bg2">
                    <a:lumMod val="25000"/>
                  </a:schemeClr>
                </a:solidFill>
              </a:rPr>
              <a:t>国家网络安全人才与创新基地</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01467" y="5166803"/>
            <a:ext cx="1285718" cy="1285718"/>
          </a:xfrm>
          <a:prstGeom prst="rect">
            <a:avLst/>
          </a:prstGeom>
        </p:spPr>
      </p:pic>
      <p:sp>
        <p:nvSpPr>
          <p:cNvPr id="266" name="文本框 265"/>
          <p:cNvSpPr txBox="1"/>
          <p:nvPr userDrawn="1"/>
        </p:nvSpPr>
        <p:spPr>
          <a:xfrm>
            <a:off x="7850172" y="5037638"/>
            <a:ext cx="3468857" cy="458459"/>
          </a:xfrm>
          <a:prstGeom prst="rect">
            <a:avLst/>
          </a:prstGeom>
          <a:noFill/>
        </p:spPr>
        <p:txBody>
          <a:bodyPr wrap="square" rtlCol="0">
            <a:spAutoFit/>
          </a:bodyPr>
          <a:lstStyle/>
          <a:p>
            <a:pPr algn="l">
              <a:lnSpc>
                <a:spcPct val="150000"/>
              </a:lnSpc>
            </a:pPr>
            <a:r>
              <a:rPr lang="zh-CN" altLang="en-US" sz="1800" dirty="0">
                <a:solidFill>
                  <a:schemeClr val="bg2">
                    <a:lumMod val="25000"/>
                  </a:schemeClr>
                </a:solidFill>
              </a:rPr>
              <a:t>打造最专业的网络安全培训平台</a:t>
            </a:r>
          </a:p>
        </p:txBody>
      </p:sp>
      <p:pic>
        <p:nvPicPr>
          <p:cNvPr id="15" name="图形 14"/>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986884" y="393800"/>
            <a:ext cx="2165711" cy="512805"/>
          </a:xfrm>
          <a:prstGeom prst="rect">
            <a:avLst/>
          </a:prstGeom>
        </p:spPr>
      </p:pic>
      <p:pic>
        <p:nvPicPr>
          <p:cNvPr id="17" name="图形 16"/>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555770" y="403001"/>
            <a:ext cx="1763259" cy="51280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comments" Target="../comments/comment9.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comments" Target="../comments/comment10.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6" Type="http://schemas.openxmlformats.org/officeDocument/2006/relationships/image" Target="../media/image48.png"/><Relationship Id="rId21" Type="http://schemas.openxmlformats.org/officeDocument/2006/relationships/image" Target="../media/image43.svg"/><Relationship Id="rId42" Type="http://schemas.openxmlformats.org/officeDocument/2006/relationships/image" Target="../media/image64.png"/><Relationship Id="rId47" Type="http://schemas.openxmlformats.org/officeDocument/2006/relationships/image" Target="../media/image69.svg"/><Relationship Id="rId63" Type="http://schemas.openxmlformats.org/officeDocument/2006/relationships/image" Target="../media/image85.svg"/><Relationship Id="rId68" Type="http://schemas.openxmlformats.org/officeDocument/2006/relationships/image" Target="../media/image90.png"/><Relationship Id="rId84" Type="http://schemas.openxmlformats.org/officeDocument/2006/relationships/image" Target="../media/image106.png"/><Relationship Id="rId89" Type="http://schemas.openxmlformats.org/officeDocument/2006/relationships/image" Target="../media/image111.svg"/><Relationship Id="rId112" Type="http://schemas.openxmlformats.org/officeDocument/2006/relationships/image" Target="../media/image134.png"/><Relationship Id="rId16" Type="http://schemas.openxmlformats.org/officeDocument/2006/relationships/image" Target="../media/image38.png"/><Relationship Id="rId107" Type="http://schemas.openxmlformats.org/officeDocument/2006/relationships/image" Target="../media/image129.svg"/><Relationship Id="rId11" Type="http://schemas.openxmlformats.org/officeDocument/2006/relationships/image" Target="../media/image33.svg"/><Relationship Id="rId32" Type="http://schemas.openxmlformats.org/officeDocument/2006/relationships/image" Target="../media/image54.png"/><Relationship Id="rId37" Type="http://schemas.openxmlformats.org/officeDocument/2006/relationships/image" Target="../media/image59.svg"/><Relationship Id="rId53" Type="http://schemas.openxmlformats.org/officeDocument/2006/relationships/image" Target="../media/image75.svg"/><Relationship Id="rId58" Type="http://schemas.openxmlformats.org/officeDocument/2006/relationships/image" Target="../media/image80.png"/><Relationship Id="rId74" Type="http://schemas.openxmlformats.org/officeDocument/2006/relationships/image" Target="../media/image96.png"/><Relationship Id="rId79" Type="http://schemas.openxmlformats.org/officeDocument/2006/relationships/image" Target="../media/image101.svg"/><Relationship Id="rId102" Type="http://schemas.openxmlformats.org/officeDocument/2006/relationships/image" Target="../media/image124.png"/><Relationship Id="rId5" Type="http://schemas.openxmlformats.org/officeDocument/2006/relationships/image" Target="../media/image27.svg"/><Relationship Id="rId90" Type="http://schemas.openxmlformats.org/officeDocument/2006/relationships/image" Target="../media/image112.png"/><Relationship Id="rId95" Type="http://schemas.openxmlformats.org/officeDocument/2006/relationships/image" Target="../media/image117.svg"/><Relationship Id="rId22" Type="http://schemas.openxmlformats.org/officeDocument/2006/relationships/image" Target="../media/image44.png"/><Relationship Id="rId27" Type="http://schemas.openxmlformats.org/officeDocument/2006/relationships/image" Target="../media/image49.svg"/><Relationship Id="rId43" Type="http://schemas.openxmlformats.org/officeDocument/2006/relationships/image" Target="../media/image65.svg"/><Relationship Id="rId48" Type="http://schemas.openxmlformats.org/officeDocument/2006/relationships/image" Target="../media/image70.png"/><Relationship Id="rId64" Type="http://schemas.openxmlformats.org/officeDocument/2006/relationships/image" Target="../media/image86.png"/><Relationship Id="rId69" Type="http://schemas.openxmlformats.org/officeDocument/2006/relationships/image" Target="../media/image91.svg"/><Relationship Id="rId113" Type="http://schemas.openxmlformats.org/officeDocument/2006/relationships/image" Target="../media/image135.svg"/><Relationship Id="rId80" Type="http://schemas.openxmlformats.org/officeDocument/2006/relationships/image" Target="../media/image102.png"/><Relationship Id="rId85" Type="http://schemas.openxmlformats.org/officeDocument/2006/relationships/image" Target="../media/image107.svg"/><Relationship Id="rId12" Type="http://schemas.openxmlformats.org/officeDocument/2006/relationships/image" Target="../media/image34.png"/><Relationship Id="rId17" Type="http://schemas.openxmlformats.org/officeDocument/2006/relationships/image" Target="../media/image39.svg"/><Relationship Id="rId33" Type="http://schemas.openxmlformats.org/officeDocument/2006/relationships/image" Target="../media/image55.svg"/><Relationship Id="rId38" Type="http://schemas.openxmlformats.org/officeDocument/2006/relationships/image" Target="../media/image60.png"/><Relationship Id="rId59" Type="http://schemas.openxmlformats.org/officeDocument/2006/relationships/image" Target="../media/image81.svg"/><Relationship Id="rId103" Type="http://schemas.openxmlformats.org/officeDocument/2006/relationships/image" Target="../media/image125.svg"/><Relationship Id="rId108" Type="http://schemas.openxmlformats.org/officeDocument/2006/relationships/image" Target="../media/image130.png"/><Relationship Id="rId54" Type="http://schemas.openxmlformats.org/officeDocument/2006/relationships/image" Target="../media/image76.png"/><Relationship Id="rId70" Type="http://schemas.openxmlformats.org/officeDocument/2006/relationships/image" Target="../media/image92.png"/><Relationship Id="rId75" Type="http://schemas.openxmlformats.org/officeDocument/2006/relationships/image" Target="../media/image97.svg"/><Relationship Id="rId91" Type="http://schemas.openxmlformats.org/officeDocument/2006/relationships/image" Target="../media/image113.svg"/><Relationship Id="rId96" Type="http://schemas.openxmlformats.org/officeDocument/2006/relationships/image" Target="../media/image118.png"/><Relationship Id="rId1" Type="http://schemas.openxmlformats.org/officeDocument/2006/relationships/slideLayout" Target="../slideLayouts/slideLayout5.xml"/><Relationship Id="rId6" Type="http://schemas.openxmlformats.org/officeDocument/2006/relationships/image" Target="../media/image28.png"/><Relationship Id="rId15" Type="http://schemas.openxmlformats.org/officeDocument/2006/relationships/image" Target="../media/image37.svg"/><Relationship Id="rId23" Type="http://schemas.openxmlformats.org/officeDocument/2006/relationships/image" Target="../media/image45.svg"/><Relationship Id="rId28" Type="http://schemas.openxmlformats.org/officeDocument/2006/relationships/image" Target="../media/image50.png"/><Relationship Id="rId36" Type="http://schemas.openxmlformats.org/officeDocument/2006/relationships/image" Target="../media/image58.png"/><Relationship Id="rId49" Type="http://schemas.openxmlformats.org/officeDocument/2006/relationships/image" Target="../media/image71.svg"/><Relationship Id="rId57" Type="http://schemas.openxmlformats.org/officeDocument/2006/relationships/image" Target="../media/image79.svg"/><Relationship Id="rId106" Type="http://schemas.openxmlformats.org/officeDocument/2006/relationships/image" Target="../media/image128.png"/><Relationship Id="rId10" Type="http://schemas.openxmlformats.org/officeDocument/2006/relationships/image" Target="../media/image32.png"/><Relationship Id="rId31" Type="http://schemas.openxmlformats.org/officeDocument/2006/relationships/image" Target="../media/image53.svg"/><Relationship Id="rId44" Type="http://schemas.openxmlformats.org/officeDocument/2006/relationships/image" Target="../media/image66.png"/><Relationship Id="rId52" Type="http://schemas.openxmlformats.org/officeDocument/2006/relationships/image" Target="../media/image74.png"/><Relationship Id="rId60" Type="http://schemas.openxmlformats.org/officeDocument/2006/relationships/image" Target="../media/image82.png"/><Relationship Id="rId65" Type="http://schemas.openxmlformats.org/officeDocument/2006/relationships/image" Target="../media/image87.svg"/><Relationship Id="rId73" Type="http://schemas.openxmlformats.org/officeDocument/2006/relationships/image" Target="../media/image95.svg"/><Relationship Id="rId78" Type="http://schemas.openxmlformats.org/officeDocument/2006/relationships/image" Target="../media/image100.png"/><Relationship Id="rId81" Type="http://schemas.openxmlformats.org/officeDocument/2006/relationships/image" Target="../media/image103.svg"/><Relationship Id="rId86" Type="http://schemas.openxmlformats.org/officeDocument/2006/relationships/image" Target="../media/image108.png"/><Relationship Id="rId94" Type="http://schemas.openxmlformats.org/officeDocument/2006/relationships/image" Target="../media/image116.png"/><Relationship Id="rId99" Type="http://schemas.openxmlformats.org/officeDocument/2006/relationships/image" Target="../media/image121.svg"/><Relationship Id="rId101" Type="http://schemas.openxmlformats.org/officeDocument/2006/relationships/image" Target="../media/image123.svg"/><Relationship Id="rId4" Type="http://schemas.openxmlformats.org/officeDocument/2006/relationships/image" Target="../media/image26.png"/><Relationship Id="rId9" Type="http://schemas.openxmlformats.org/officeDocument/2006/relationships/image" Target="../media/image31.svg"/><Relationship Id="rId13" Type="http://schemas.openxmlformats.org/officeDocument/2006/relationships/image" Target="../media/image35.svg"/><Relationship Id="rId18" Type="http://schemas.openxmlformats.org/officeDocument/2006/relationships/image" Target="../media/image40.png"/><Relationship Id="rId39" Type="http://schemas.openxmlformats.org/officeDocument/2006/relationships/image" Target="../media/image61.svg"/><Relationship Id="rId109" Type="http://schemas.openxmlformats.org/officeDocument/2006/relationships/image" Target="../media/image131.svg"/><Relationship Id="rId34" Type="http://schemas.openxmlformats.org/officeDocument/2006/relationships/image" Target="../media/image56.png"/><Relationship Id="rId50" Type="http://schemas.openxmlformats.org/officeDocument/2006/relationships/image" Target="../media/image72.png"/><Relationship Id="rId55" Type="http://schemas.openxmlformats.org/officeDocument/2006/relationships/image" Target="../media/image77.svg"/><Relationship Id="rId76" Type="http://schemas.openxmlformats.org/officeDocument/2006/relationships/image" Target="../media/image98.png"/><Relationship Id="rId97" Type="http://schemas.openxmlformats.org/officeDocument/2006/relationships/image" Target="../media/image119.svg"/><Relationship Id="rId104" Type="http://schemas.openxmlformats.org/officeDocument/2006/relationships/image" Target="../media/image126.png"/><Relationship Id="rId7" Type="http://schemas.openxmlformats.org/officeDocument/2006/relationships/image" Target="../media/image29.svg"/><Relationship Id="rId71" Type="http://schemas.openxmlformats.org/officeDocument/2006/relationships/image" Target="../media/image93.svg"/><Relationship Id="rId92" Type="http://schemas.openxmlformats.org/officeDocument/2006/relationships/image" Target="../media/image114.png"/><Relationship Id="rId2" Type="http://schemas.openxmlformats.org/officeDocument/2006/relationships/image" Target="../media/image24.png"/><Relationship Id="rId29" Type="http://schemas.openxmlformats.org/officeDocument/2006/relationships/image" Target="../media/image51.svg"/><Relationship Id="rId24" Type="http://schemas.openxmlformats.org/officeDocument/2006/relationships/image" Target="../media/image46.png"/><Relationship Id="rId40" Type="http://schemas.openxmlformats.org/officeDocument/2006/relationships/image" Target="../media/image62.png"/><Relationship Id="rId45" Type="http://schemas.openxmlformats.org/officeDocument/2006/relationships/image" Target="../media/image67.svg"/><Relationship Id="rId66" Type="http://schemas.openxmlformats.org/officeDocument/2006/relationships/image" Target="../media/image88.png"/><Relationship Id="rId87" Type="http://schemas.openxmlformats.org/officeDocument/2006/relationships/image" Target="../media/image109.svg"/><Relationship Id="rId110" Type="http://schemas.openxmlformats.org/officeDocument/2006/relationships/image" Target="../media/image132.png"/><Relationship Id="rId61" Type="http://schemas.openxmlformats.org/officeDocument/2006/relationships/image" Target="../media/image83.svg"/><Relationship Id="rId82" Type="http://schemas.openxmlformats.org/officeDocument/2006/relationships/image" Target="../media/image104.png"/><Relationship Id="rId19" Type="http://schemas.openxmlformats.org/officeDocument/2006/relationships/image" Target="../media/image41.svg"/><Relationship Id="rId14" Type="http://schemas.openxmlformats.org/officeDocument/2006/relationships/image" Target="../media/image36.png"/><Relationship Id="rId30" Type="http://schemas.openxmlformats.org/officeDocument/2006/relationships/image" Target="../media/image52.png"/><Relationship Id="rId35" Type="http://schemas.openxmlformats.org/officeDocument/2006/relationships/image" Target="../media/image57.svg"/><Relationship Id="rId56" Type="http://schemas.openxmlformats.org/officeDocument/2006/relationships/image" Target="../media/image78.png"/><Relationship Id="rId77" Type="http://schemas.openxmlformats.org/officeDocument/2006/relationships/image" Target="../media/image99.svg"/><Relationship Id="rId100" Type="http://schemas.openxmlformats.org/officeDocument/2006/relationships/image" Target="../media/image122.png"/><Relationship Id="rId105" Type="http://schemas.openxmlformats.org/officeDocument/2006/relationships/image" Target="../media/image127.svg"/><Relationship Id="rId8" Type="http://schemas.openxmlformats.org/officeDocument/2006/relationships/image" Target="../media/image30.png"/><Relationship Id="rId51" Type="http://schemas.openxmlformats.org/officeDocument/2006/relationships/image" Target="../media/image73.svg"/><Relationship Id="rId72" Type="http://schemas.openxmlformats.org/officeDocument/2006/relationships/image" Target="../media/image94.png"/><Relationship Id="rId93" Type="http://schemas.openxmlformats.org/officeDocument/2006/relationships/image" Target="../media/image115.svg"/><Relationship Id="rId98" Type="http://schemas.openxmlformats.org/officeDocument/2006/relationships/image" Target="../media/image120.png"/><Relationship Id="rId3" Type="http://schemas.openxmlformats.org/officeDocument/2006/relationships/image" Target="../media/image25.svg"/><Relationship Id="rId25" Type="http://schemas.openxmlformats.org/officeDocument/2006/relationships/image" Target="../media/image47.svg"/><Relationship Id="rId46" Type="http://schemas.openxmlformats.org/officeDocument/2006/relationships/image" Target="../media/image68.png"/><Relationship Id="rId67" Type="http://schemas.openxmlformats.org/officeDocument/2006/relationships/image" Target="../media/image89.svg"/><Relationship Id="rId20" Type="http://schemas.openxmlformats.org/officeDocument/2006/relationships/image" Target="../media/image42.png"/><Relationship Id="rId41" Type="http://schemas.openxmlformats.org/officeDocument/2006/relationships/image" Target="../media/image63.svg"/><Relationship Id="rId62" Type="http://schemas.openxmlformats.org/officeDocument/2006/relationships/image" Target="../media/image84.png"/><Relationship Id="rId83" Type="http://schemas.openxmlformats.org/officeDocument/2006/relationships/image" Target="../media/image105.svg"/><Relationship Id="rId88" Type="http://schemas.openxmlformats.org/officeDocument/2006/relationships/image" Target="../media/image110.png"/><Relationship Id="rId111" Type="http://schemas.openxmlformats.org/officeDocument/2006/relationships/image" Target="../media/image13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堆入门</a:t>
            </a:r>
          </a:p>
        </p:txBody>
      </p:sp>
      <p:sp>
        <p:nvSpPr>
          <p:cNvPr id="4" name="副标题 3"/>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a:t>
            </a:r>
            <a:r>
              <a:rPr lang="zh-CN" altLang="en-US" dirty="0"/>
              <a:t>堆管理机制</a:t>
            </a:r>
          </a:p>
        </p:txBody>
      </p:sp>
      <p:sp>
        <p:nvSpPr>
          <p:cNvPr id="4" name="内容占位符 3"/>
          <p:cNvSpPr>
            <a:spLocks noGrp="1"/>
          </p:cNvSpPr>
          <p:nvPr>
            <p:ph idx="1"/>
          </p:nvPr>
        </p:nvSpPr>
        <p:spPr>
          <a:xfrm>
            <a:off x="415636" y="1603047"/>
            <a:ext cx="11360728" cy="5519647"/>
          </a:xfrm>
        </p:spPr>
        <p:txBody>
          <a:bodyPr/>
          <a:lstStyle/>
          <a:p>
            <a:r>
              <a:rPr lang="zh-CN" altLang="en-US" sz="2400" dirty="0">
                <a:solidFill>
                  <a:schemeClr val="tx1"/>
                </a:solidFill>
              </a:rPr>
              <a:t>前面是一个简单的比喻，让新手对堆块有个大概的印象</a:t>
            </a:r>
            <a:endParaRPr lang="en-US" altLang="zh-CN" sz="2400" dirty="0">
              <a:solidFill>
                <a:schemeClr val="tx1"/>
              </a:solidFill>
            </a:endParaRPr>
          </a:p>
          <a:p>
            <a:r>
              <a:rPr lang="zh-CN" altLang="en-US" sz="2400" dirty="0">
                <a:solidFill>
                  <a:schemeClr val="tx1"/>
                </a:solidFill>
              </a:rPr>
              <a:t>系统对于堆块究竟是如何实现的？</a:t>
            </a:r>
            <a:endParaRPr lang="en-US" altLang="zh-CN" sz="2400" dirty="0">
              <a:solidFill>
                <a:schemeClr val="tx1"/>
              </a:solidFill>
            </a:endParaRPr>
          </a:p>
          <a:p>
            <a:r>
              <a:rPr lang="en-US" altLang="zh-CN" sz="2400" dirty="0">
                <a:solidFill>
                  <a:schemeClr val="tx1"/>
                </a:solidFill>
              </a:rPr>
              <a:t>	</a:t>
            </a:r>
            <a:r>
              <a:rPr lang="zh-CN" altLang="en-US" sz="2400" dirty="0">
                <a:solidFill>
                  <a:schemeClr val="tx1"/>
                </a:solidFill>
              </a:rPr>
              <a:t>如果用户需要</a:t>
            </a:r>
            <a:r>
              <a:rPr lang="en-US" altLang="zh-CN" sz="2400" dirty="0">
                <a:solidFill>
                  <a:schemeClr val="tx1"/>
                </a:solidFill>
              </a:rPr>
              <a:t>10</a:t>
            </a:r>
            <a:r>
              <a:rPr lang="zh-CN" altLang="en-US" sz="2400" dirty="0">
                <a:solidFill>
                  <a:schemeClr val="tx1"/>
                </a:solidFill>
              </a:rPr>
              <a:t>个字节的大小，就分配</a:t>
            </a:r>
            <a:r>
              <a:rPr lang="en-US" altLang="zh-CN" sz="2400" dirty="0">
                <a:solidFill>
                  <a:schemeClr val="tx1"/>
                </a:solidFill>
              </a:rPr>
              <a:t>10</a:t>
            </a:r>
            <a:r>
              <a:rPr lang="zh-CN" altLang="en-US" sz="2400" dirty="0">
                <a:solidFill>
                  <a:schemeClr val="tx1"/>
                </a:solidFill>
              </a:rPr>
              <a:t>字节的大小显然是不对的，因为这样就的话堆块大小的信息以及堆块是否正在被使用的信息就不法保存</a:t>
            </a:r>
            <a:endParaRPr lang="en-US" altLang="zh-CN" sz="2400" dirty="0">
              <a:solidFill>
                <a:schemeClr val="tx1"/>
              </a:solidFill>
            </a:endParaRPr>
          </a:p>
          <a:p>
            <a:endParaRPr lang="en-US" altLang="zh-CN" sz="2400" dirty="0">
              <a:solidFill>
                <a:schemeClr val="tx1"/>
              </a:solidFill>
            </a:endParaRPr>
          </a:p>
        </p:txBody>
      </p:sp>
    </p:spTree>
    <p:extLst>
      <p:ext uri="{BB962C8B-B14F-4D97-AF65-F5344CB8AC3E}">
        <p14:creationId xmlns:p14="http://schemas.microsoft.com/office/powerpoint/2010/main" val="3590840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a:t>
            </a:r>
            <a:r>
              <a:rPr lang="zh-CN" altLang="en-US" dirty="0"/>
              <a:t>堆管理机制</a:t>
            </a:r>
          </a:p>
        </p:txBody>
      </p:sp>
      <p:sp>
        <p:nvSpPr>
          <p:cNvPr id="4" name="内容占位符 3"/>
          <p:cNvSpPr>
            <a:spLocks noGrp="1"/>
          </p:cNvSpPr>
          <p:nvPr>
            <p:ph idx="1"/>
          </p:nvPr>
        </p:nvSpPr>
        <p:spPr>
          <a:xfrm>
            <a:off x="0" y="1338353"/>
            <a:ext cx="11360728" cy="5519647"/>
          </a:xfrm>
        </p:spPr>
        <p:style>
          <a:lnRef idx="2">
            <a:schemeClr val="accent6"/>
          </a:lnRef>
          <a:fillRef idx="1">
            <a:schemeClr val="lt1"/>
          </a:fillRef>
          <a:effectRef idx="0">
            <a:schemeClr val="accent6"/>
          </a:effectRef>
          <a:fontRef idx="minor">
            <a:schemeClr val="dk1"/>
          </a:fontRef>
        </p:style>
        <p:txBody>
          <a:bodyPr/>
          <a:lstStyle/>
          <a:p>
            <a:r>
              <a:rPr lang="zh-CN" altLang="en-US" sz="2400" dirty="0">
                <a:solidFill>
                  <a:schemeClr val="tx1"/>
                </a:solidFill>
              </a:rPr>
              <a:t>真正的堆块：</a:t>
            </a:r>
            <a:endParaRPr lang="en-US" altLang="zh-CN" sz="2400" dirty="0">
              <a:solidFill>
                <a:schemeClr val="tx1"/>
              </a:solidFill>
            </a:endParaRPr>
          </a:p>
          <a:p>
            <a:r>
              <a:rPr lang="en-US" altLang="zh-CN" sz="2400" dirty="0">
                <a:solidFill>
                  <a:schemeClr val="tx1"/>
                </a:solidFill>
              </a:rPr>
              <a:t>	</a:t>
            </a:r>
          </a:p>
        </p:txBody>
      </p:sp>
      <p:sp>
        <p:nvSpPr>
          <p:cNvPr id="2" name="矩形 1">
            <a:extLst>
              <a:ext uri="{FF2B5EF4-FFF2-40B4-BE49-F238E27FC236}">
                <a16:creationId xmlns:a16="http://schemas.microsoft.com/office/drawing/2014/main" id="{D955F4C0-05D7-EB48-9275-ED96C7271638}"/>
              </a:ext>
            </a:extLst>
          </p:cNvPr>
          <p:cNvSpPr/>
          <p:nvPr/>
        </p:nvSpPr>
        <p:spPr>
          <a:xfrm>
            <a:off x="371155" y="2024711"/>
            <a:ext cx="2983832" cy="4652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Prev_size</a:t>
            </a:r>
            <a:endParaRPr kumimoji="1" lang="zh-CN" altLang="en-US" dirty="0"/>
          </a:p>
        </p:txBody>
      </p:sp>
      <p:sp>
        <p:nvSpPr>
          <p:cNvPr id="9" name="矩形 8">
            <a:extLst>
              <a:ext uri="{FF2B5EF4-FFF2-40B4-BE49-F238E27FC236}">
                <a16:creationId xmlns:a16="http://schemas.microsoft.com/office/drawing/2014/main" id="{396D7876-1255-E144-AC58-1815187B2160}"/>
              </a:ext>
            </a:extLst>
          </p:cNvPr>
          <p:cNvSpPr/>
          <p:nvPr/>
        </p:nvSpPr>
        <p:spPr>
          <a:xfrm>
            <a:off x="3354985" y="2024711"/>
            <a:ext cx="2646947" cy="481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Size|prev_use</a:t>
            </a:r>
            <a:endParaRPr kumimoji="1" lang="zh-CN" altLang="en-US" dirty="0"/>
          </a:p>
        </p:txBody>
      </p:sp>
      <p:sp>
        <p:nvSpPr>
          <p:cNvPr id="10" name="矩形 9">
            <a:extLst>
              <a:ext uri="{FF2B5EF4-FFF2-40B4-BE49-F238E27FC236}">
                <a16:creationId xmlns:a16="http://schemas.microsoft.com/office/drawing/2014/main" id="{2A3E3ABD-9DAC-A940-94A0-7D63A357EFBA}"/>
              </a:ext>
            </a:extLst>
          </p:cNvPr>
          <p:cNvSpPr/>
          <p:nvPr/>
        </p:nvSpPr>
        <p:spPr>
          <a:xfrm>
            <a:off x="371156" y="2492617"/>
            <a:ext cx="5630779" cy="10125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User_data</a:t>
            </a:r>
            <a:endParaRPr kumimoji="1" lang="zh-CN" altLang="en-US" dirty="0"/>
          </a:p>
        </p:txBody>
      </p:sp>
      <p:sp>
        <p:nvSpPr>
          <p:cNvPr id="11" name="矩形 10">
            <a:extLst>
              <a:ext uri="{FF2B5EF4-FFF2-40B4-BE49-F238E27FC236}">
                <a16:creationId xmlns:a16="http://schemas.microsoft.com/office/drawing/2014/main" id="{F06C1785-3B15-0C43-8175-7D069AB2865C}"/>
              </a:ext>
            </a:extLst>
          </p:cNvPr>
          <p:cNvSpPr/>
          <p:nvPr/>
        </p:nvSpPr>
        <p:spPr>
          <a:xfrm>
            <a:off x="371155" y="3523309"/>
            <a:ext cx="2983832" cy="481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User_data</a:t>
            </a:r>
            <a:endParaRPr kumimoji="1" lang="zh-CN" altLang="en-US" dirty="0"/>
          </a:p>
        </p:txBody>
      </p:sp>
      <p:sp>
        <p:nvSpPr>
          <p:cNvPr id="12" name="矩形 11">
            <a:extLst>
              <a:ext uri="{FF2B5EF4-FFF2-40B4-BE49-F238E27FC236}">
                <a16:creationId xmlns:a16="http://schemas.microsoft.com/office/drawing/2014/main" id="{E6B0A19C-FF01-3847-B13A-0B9F82AFE64A}"/>
              </a:ext>
            </a:extLst>
          </p:cNvPr>
          <p:cNvSpPr/>
          <p:nvPr/>
        </p:nvSpPr>
        <p:spPr>
          <a:xfrm>
            <a:off x="3354986" y="3520382"/>
            <a:ext cx="2646947" cy="481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Size|prev_use</a:t>
            </a:r>
            <a:endParaRPr kumimoji="1" lang="zh-CN" altLang="en-US" dirty="0"/>
          </a:p>
        </p:txBody>
      </p:sp>
      <p:sp>
        <p:nvSpPr>
          <p:cNvPr id="13" name="矩形 12">
            <a:extLst>
              <a:ext uri="{FF2B5EF4-FFF2-40B4-BE49-F238E27FC236}">
                <a16:creationId xmlns:a16="http://schemas.microsoft.com/office/drawing/2014/main" id="{E7E8F77A-9483-6647-BD47-8E8542F5D186}"/>
              </a:ext>
            </a:extLst>
          </p:cNvPr>
          <p:cNvSpPr/>
          <p:nvPr/>
        </p:nvSpPr>
        <p:spPr>
          <a:xfrm>
            <a:off x="371155" y="4016826"/>
            <a:ext cx="2983831" cy="395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fd</a:t>
            </a:r>
            <a:endParaRPr kumimoji="1" lang="zh-CN" altLang="en-US" dirty="0"/>
          </a:p>
        </p:txBody>
      </p:sp>
      <p:sp>
        <p:nvSpPr>
          <p:cNvPr id="14" name="矩形 13">
            <a:extLst>
              <a:ext uri="{FF2B5EF4-FFF2-40B4-BE49-F238E27FC236}">
                <a16:creationId xmlns:a16="http://schemas.microsoft.com/office/drawing/2014/main" id="{9366CD4F-AFA3-0F49-9386-6186A9371D48}"/>
              </a:ext>
            </a:extLst>
          </p:cNvPr>
          <p:cNvSpPr/>
          <p:nvPr/>
        </p:nvSpPr>
        <p:spPr>
          <a:xfrm>
            <a:off x="3354985" y="4011457"/>
            <a:ext cx="2646948" cy="4010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bk</a:t>
            </a:r>
            <a:endParaRPr kumimoji="1" lang="zh-CN" altLang="en-US" dirty="0"/>
          </a:p>
        </p:txBody>
      </p:sp>
      <p:sp>
        <p:nvSpPr>
          <p:cNvPr id="15" name="矩形 14">
            <a:extLst>
              <a:ext uri="{FF2B5EF4-FFF2-40B4-BE49-F238E27FC236}">
                <a16:creationId xmlns:a16="http://schemas.microsoft.com/office/drawing/2014/main" id="{E9448FA3-B424-7F4E-A6E2-BE6646E4C329}"/>
              </a:ext>
            </a:extLst>
          </p:cNvPr>
          <p:cNvSpPr/>
          <p:nvPr/>
        </p:nvSpPr>
        <p:spPr>
          <a:xfrm>
            <a:off x="371155" y="4419395"/>
            <a:ext cx="5630779" cy="8648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sp>
        <p:nvSpPr>
          <p:cNvPr id="16" name="文本框 15">
            <a:extLst>
              <a:ext uri="{FF2B5EF4-FFF2-40B4-BE49-F238E27FC236}">
                <a16:creationId xmlns:a16="http://schemas.microsoft.com/office/drawing/2014/main" id="{086697AC-B3F7-194A-9AE0-7D2E598D5FA9}"/>
              </a:ext>
            </a:extLst>
          </p:cNvPr>
          <p:cNvSpPr txBox="1"/>
          <p:nvPr/>
        </p:nvSpPr>
        <p:spPr>
          <a:xfrm>
            <a:off x="6187510" y="2114004"/>
            <a:ext cx="4987637" cy="4195957"/>
          </a:xfrm>
          <a:prstGeom prst="rect">
            <a:avLst/>
          </a:prstGeom>
          <a:noFill/>
        </p:spPr>
        <p:txBody>
          <a:bodyPr wrap="square" rtlCol="0">
            <a:spAutoFit/>
          </a:bodyPr>
          <a:lstStyle/>
          <a:p>
            <a:pPr>
              <a:lnSpc>
                <a:spcPct val="150000"/>
              </a:lnSpc>
            </a:pPr>
            <a:r>
              <a:rPr kumimoji="1" lang="zh-CN" altLang="en-US" dirty="0"/>
              <a:t>对于</a:t>
            </a:r>
            <a:r>
              <a:rPr kumimoji="1" lang="en-US" altLang="zh-CN" dirty="0"/>
              <a:t>64</a:t>
            </a:r>
            <a:r>
              <a:rPr kumimoji="1" lang="zh-CN" altLang="en-US" dirty="0"/>
              <a:t>位的程序而言，任何一个块，大小都是</a:t>
            </a:r>
            <a:r>
              <a:rPr kumimoji="1" lang="en-US" altLang="zh-CN" dirty="0"/>
              <a:t>0x10</a:t>
            </a:r>
            <a:r>
              <a:rPr kumimoji="1" lang="zh-CN" altLang="en-US" dirty="0"/>
              <a:t>的倍数（最小的块为</a:t>
            </a:r>
            <a:r>
              <a:rPr kumimoji="1" lang="en-US" altLang="zh-CN" dirty="0"/>
              <a:t>0x20)</a:t>
            </a:r>
          </a:p>
          <a:p>
            <a:pPr>
              <a:lnSpc>
                <a:spcPct val="150000"/>
              </a:lnSpc>
            </a:pPr>
            <a:endParaRPr kumimoji="1" lang="en-US" altLang="zh-CN" dirty="0"/>
          </a:p>
          <a:p>
            <a:pPr>
              <a:lnSpc>
                <a:spcPct val="150000"/>
              </a:lnSpc>
            </a:pPr>
            <a:r>
              <a:rPr kumimoji="1" lang="zh-CN" altLang="en-US" dirty="0"/>
              <a:t>所以</a:t>
            </a:r>
            <a:r>
              <a:rPr kumimoji="1" lang="en-US" altLang="zh-CN" dirty="0"/>
              <a:t>size </a:t>
            </a:r>
            <a:r>
              <a:rPr kumimoji="1" lang="zh-CN" altLang="en-US" dirty="0"/>
              <a:t>最后</a:t>
            </a:r>
            <a:r>
              <a:rPr kumimoji="1" lang="en-US" altLang="zh-CN" dirty="0"/>
              <a:t>3</a:t>
            </a:r>
            <a:r>
              <a:rPr kumimoji="1" lang="zh-CN" altLang="en-US" dirty="0"/>
              <a:t>位应该是</a:t>
            </a:r>
            <a:r>
              <a:rPr kumimoji="1" lang="en-US" altLang="zh-CN" dirty="0"/>
              <a:t>0</a:t>
            </a:r>
            <a:r>
              <a:rPr kumimoji="1" lang="zh-CN" altLang="en-US" dirty="0"/>
              <a:t>，为了不浪费这些空间，倒数第一位为标记上一个块是否正在被使用，另外两个位的作用在这里不介绍</a:t>
            </a:r>
            <a:endParaRPr kumimoji="1" lang="en-US" altLang="zh-CN" dirty="0"/>
          </a:p>
          <a:p>
            <a:pPr>
              <a:lnSpc>
                <a:spcPct val="150000"/>
              </a:lnSpc>
            </a:pPr>
            <a:endParaRPr kumimoji="1" lang="en-US" altLang="zh-CN" dirty="0"/>
          </a:p>
          <a:p>
            <a:pPr>
              <a:lnSpc>
                <a:spcPct val="150000"/>
              </a:lnSpc>
            </a:pPr>
            <a:r>
              <a:rPr kumimoji="1" lang="zh-CN" altLang="en-US" dirty="0"/>
              <a:t>如果当前块正在使用，则下一个块头部的</a:t>
            </a:r>
            <a:r>
              <a:rPr kumimoji="1" lang="en-US" altLang="zh-CN" dirty="0" err="1"/>
              <a:t>prev_size</a:t>
            </a:r>
            <a:r>
              <a:rPr kumimoji="1" lang="en-US" altLang="zh-CN" dirty="0"/>
              <a:t> </a:t>
            </a:r>
            <a:r>
              <a:rPr kumimoji="1" lang="zh-CN" altLang="en-US" dirty="0"/>
              <a:t>也归当前块使用，否则为当前块的大小</a:t>
            </a:r>
            <a:endParaRPr kumimoji="1" lang="en-US" altLang="zh-CN" dirty="0"/>
          </a:p>
        </p:txBody>
      </p:sp>
      <p:sp>
        <p:nvSpPr>
          <p:cNvPr id="17" name="矩形 16">
            <a:extLst>
              <a:ext uri="{FF2B5EF4-FFF2-40B4-BE49-F238E27FC236}">
                <a16:creationId xmlns:a16="http://schemas.microsoft.com/office/drawing/2014/main" id="{4570D35B-B09A-6046-A94A-4F1DB605B190}"/>
              </a:ext>
            </a:extLst>
          </p:cNvPr>
          <p:cNvSpPr/>
          <p:nvPr/>
        </p:nvSpPr>
        <p:spPr>
          <a:xfrm>
            <a:off x="371155" y="5284253"/>
            <a:ext cx="2983830" cy="4653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Prev_size</a:t>
            </a:r>
            <a:endParaRPr kumimoji="1" lang="zh-CN" altLang="en-US" dirty="0"/>
          </a:p>
        </p:txBody>
      </p:sp>
      <p:sp>
        <p:nvSpPr>
          <p:cNvPr id="18" name="矩形 17">
            <a:extLst>
              <a:ext uri="{FF2B5EF4-FFF2-40B4-BE49-F238E27FC236}">
                <a16:creationId xmlns:a16="http://schemas.microsoft.com/office/drawing/2014/main" id="{30F076D7-8C8E-0D47-82D8-847B9DB5A916}"/>
              </a:ext>
            </a:extLst>
          </p:cNvPr>
          <p:cNvSpPr/>
          <p:nvPr/>
        </p:nvSpPr>
        <p:spPr>
          <a:xfrm>
            <a:off x="3354985" y="5284253"/>
            <a:ext cx="2646947" cy="4653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Size|prev_use</a:t>
            </a:r>
            <a:endParaRPr kumimoji="1" lang="zh-CN" altLang="en-US" dirty="0"/>
          </a:p>
        </p:txBody>
      </p:sp>
      <p:sp>
        <p:nvSpPr>
          <p:cNvPr id="19" name="矩形 18">
            <a:extLst>
              <a:ext uri="{FF2B5EF4-FFF2-40B4-BE49-F238E27FC236}">
                <a16:creationId xmlns:a16="http://schemas.microsoft.com/office/drawing/2014/main" id="{701E567D-2509-0B47-9EAA-F1F311BCCE0E}"/>
              </a:ext>
            </a:extLst>
          </p:cNvPr>
          <p:cNvSpPr/>
          <p:nvPr/>
        </p:nvSpPr>
        <p:spPr>
          <a:xfrm>
            <a:off x="371155" y="5749636"/>
            <a:ext cx="5630777" cy="7758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User_data</a:t>
            </a:r>
            <a:endParaRPr kumimoji="1" lang="zh-CN" altLang="en-US" dirty="0"/>
          </a:p>
        </p:txBody>
      </p:sp>
    </p:spTree>
    <p:extLst>
      <p:ext uri="{BB962C8B-B14F-4D97-AF65-F5344CB8AC3E}">
        <p14:creationId xmlns:p14="http://schemas.microsoft.com/office/powerpoint/2010/main" val="4092798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a:t>
            </a:r>
            <a:r>
              <a:rPr lang="zh-CN" altLang="en-US" dirty="0"/>
              <a:t>堆管理机制</a:t>
            </a:r>
          </a:p>
        </p:txBody>
      </p:sp>
      <p:sp>
        <p:nvSpPr>
          <p:cNvPr id="4" name="内容占位符 3"/>
          <p:cNvSpPr>
            <a:spLocks noGrp="1"/>
          </p:cNvSpPr>
          <p:nvPr>
            <p:ph idx="1"/>
          </p:nvPr>
        </p:nvSpPr>
        <p:spPr>
          <a:xfrm>
            <a:off x="0" y="1338353"/>
            <a:ext cx="11360728" cy="5519647"/>
          </a:xfrm>
        </p:spPr>
        <p:style>
          <a:lnRef idx="2">
            <a:schemeClr val="accent6"/>
          </a:lnRef>
          <a:fillRef idx="1">
            <a:schemeClr val="lt1"/>
          </a:fillRef>
          <a:effectRef idx="0">
            <a:schemeClr val="accent6"/>
          </a:effectRef>
          <a:fontRef idx="minor">
            <a:schemeClr val="dk1"/>
          </a:fontRef>
        </p:style>
        <p:txBody>
          <a:bodyPr/>
          <a:lstStyle/>
          <a:p>
            <a:r>
              <a:rPr lang="zh-CN" altLang="en-US" sz="2400" dirty="0">
                <a:solidFill>
                  <a:schemeClr val="tx1"/>
                </a:solidFill>
              </a:rPr>
              <a:t>真正的堆块：</a:t>
            </a:r>
            <a:endParaRPr lang="en-US" altLang="zh-CN" sz="2400" dirty="0">
              <a:solidFill>
                <a:schemeClr val="tx1"/>
              </a:solidFill>
            </a:endParaRPr>
          </a:p>
          <a:p>
            <a:r>
              <a:rPr lang="en-US" altLang="zh-CN" sz="2400" dirty="0">
                <a:solidFill>
                  <a:schemeClr val="tx1"/>
                </a:solidFill>
              </a:rPr>
              <a:t>	</a:t>
            </a:r>
          </a:p>
        </p:txBody>
      </p:sp>
      <p:sp>
        <p:nvSpPr>
          <p:cNvPr id="2" name="矩形 1">
            <a:extLst>
              <a:ext uri="{FF2B5EF4-FFF2-40B4-BE49-F238E27FC236}">
                <a16:creationId xmlns:a16="http://schemas.microsoft.com/office/drawing/2014/main" id="{D955F4C0-05D7-EB48-9275-ED96C7271638}"/>
              </a:ext>
            </a:extLst>
          </p:cNvPr>
          <p:cNvSpPr/>
          <p:nvPr/>
        </p:nvSpPr>
        <p:spPr>
          <a:xfrm>
            <a:off x="371155" y="2024711"/>
            <a:ext cx="2983832" cy="4652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Prev_size</a:t>
            </a:r>
            <a:endParaRPr kumimoji="1" lang="zh-CN" altLang="en-US" dirty="0"/>
          </a:p>
        </p:txBody>
      </p:sp>
      <p:sp>
        <p:nvSpPr>
          <p:cNvPr id="9" name="矩形 8">
            <a:extLst>
              <a:ext uri="{FF2B5EF4-FFF2-40B4-BE49-F238E27FC236}">
                <a16:creationId xmlns:a16="http://schemas.microsoft.com/office/drawing/2014/main" id="{396D7876-1255-E144-AC58-1815187B2160}"/>
              </a:ext>
            </a:extLst>
          </p:cNvPr>
          <p:cNvSpPr/>
          <p:nvPr/>
        </p:nvSpPr>
        <p:spPr>
          <a:xfrm>
            <a:off x="3354985" y="2024711"/>
            <a:ext cx="2646947" cy="481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Size|prev_use</a:t>
            </a:r>
            <a:endParaRPr kumimoji="1" lang="zh-CN" altLang="en-US" dirty="0"/>
          </a:p>
        </p:txBody>
      </p:sp>
      <p:sp>
        <p:nvSpPr>
          <p:cNvPr id="10" name="矩形 9">
            <a:extLst>
              <a:ext uri="{FF2B5EF4-FFF2-40B4-BE49-F238E27FC236}">
                <a16:creationId xmlns:a16="http://schemas.microsoft.com/office/drawing/2014/main" id="{2A3E3ABD-9DAC-A940-94A0-7D63A357EFBA}"/>
              </a:ext>
            </a:extLst>
          </p:cNvPr>
          <p:cNvSpPr/>
          <p:nvPr/>
        </p:nvSpPr>
        <p:spPr>
          <a:xfrm>
            <a:off x="371156" y="2492617"/>
            <a:ext cx="5630779" cy="10125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User_data</a:t>
            </a:r>
            <a:endParaRPr kumimoji="1" lang="zh-CN" altLang="en-US" dirty="0"/>
          </a:p>
        </p:txBody>
      </p:sp>
      <p:sp>
        <p:nvSpPr>
          <p:cNvPr id="11" name="矩形 10">
            <a:extLst>
              <a:ext uri="{FF2B5EF4-FFF2-40B4-BE49-F238E27FC236}">
                <a16:creationId xmlns:a16="http://schemas.microsoft.com/office/drawing/2014/main" id="{F06C1785-3B15-0C43-8175-7D069AB2865C}"/>
              </a:ext>
            </a:extLst>
          </p:cNvPr>
          <p:cNvSpPr/>
          <p:nvPr/>
        </p:nvSpPr>
        <p:spPr>
          <a:xfrm>
            <a:off x="371155" y="3523309"/>
            <a:ext cx="2983832" cy="481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User_data</a:t>
            </a:r>
            <a:endParaRPr kumimoji="1" lang="zh-CN" altLang="en-US" dirty="0"/>
          </a:p>
        </p:txBody>
      </p:sp>
      <p:sp>
        <p:nvSpPr>
          <p:cNvPr id="12" name="矩形 11">
            <a:extLst>
              <a:ext uri="{FF2B5EF4-FFF2-40B4-BE49-F238E27FC236}">
                <a16:creationId xmlns:a16="http://schemas.microsoft.com/office/drawing/2014/main" id="{E6B0A19C-FF01-3847-B13A-0B9F82AFE64A}"/>
              </a:ext>
            </a:extLst>
          </p:cNvPr>
          <p:cNvSpPr/>
          <p:nvPr/>
        </p:nvSpPr>
        <p:spPr>
          <a:xfrm>
            <a:off x="3354986" y="3520382"/>
            <a:ext cx="2646947" cy="481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Size|prev_use</a:t>
            </a:r>
            <a:endParaRPr kumimoji="1" lang="zh-CN" altLang="en-US" dirty="0"/>
          </a:p>
        </p:txBody>
      </p:sp>
      <p:sp>
        <p:nvSpPr>
          <p:cNvPr id="13" name="矩形 12">
            <a:extLst>
              <a:ext uri="{FF2B5EF4-FFF2-40B4-BE49-F238E27FC236}">
                <a16:creationId xmlns:a16="http://schemas.microsoft.com/office/drawing/2014/main" id="{E7E8F77A-9483-6647-BD47-8E8542F5D186}"/>
              </a:ext>
            </a:extLst>
          </p:cNvPr>
          <p:cNvSpPr/>
          <p:nvPr/>
        </p:nvSpPr>
        <p:spPr>
          <a:xfrm>
            <a:off x="371155" y="4016826"/>
            <a:ext cx="2983831" cy="395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fd</a:t>
            </a:r>
            <a:endParaRPr kumimoji="1" lang="zh-CN" altLang="en-US" dirty="0"/>
          </a:p>
        </p:txBody>
      </p:sp>
      <p:sp>
        <p:nvSpPr>
          <p:cNvPr id="14" name="矩形 13">
            <a:extLst>
              <a:ext uri="{FF2B5EF4-FFF2-40B4-BE49-F238E27FC236}">
                <a16:creationId xmlns:a16="http://schemas.microsoft.com/office/drawing/2014/main" id="{9366CD4F-AFA3-0F49-9386-6186A9371D48}"/>
              </a:ext>
            </a:extLst>
          </p:cNvPr>
          <p:cNvSpPr/>
          <p:nvPr/>
        </p:nvSpPr>
        <p:spPr>
          <a:xfrm>
            <a:off x="3354985" y="4011457"/>
            <a:ext cx="2646948" cy="4010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bk</a:t>
            </a:r>
            <a:endParaRPr kumimoji="1" lang="zh-CN" altLang="en-US" dirty="0"/>
          </a:p>
        </p:txBody>
      </p:sp>
      <p:sp>
        <p:nvSpPr>
          <p:cNvPr id="15" name="矩形 14">
            <a:extLst>
              <a:ext uri="{FF2B5EF4-FFF2-40B4-BE49-F238E27FC236}">
                <a16:creationId xmlns:a16="http://schemas.microsoft.com/office/drawing/2014/main" id="{E9448FA3-B424-7F4E-A6E2-BE6646E4C329}"/>
              </a:ext>
            </a:extLst>
          </p:cNvPr>
          <p:cNvSpPr/>
          <p:nvPr/>
        </p:nvSpPr>
        <p:spPr>
          <a:xfrm>
            <a:off x="371155" y="4419395"/>
            <a:ext cx="5630779" cy="8648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sp>
        <p:nvSpPr>
          <p:cNvPr id="17" name="矩形 16">
            <a:extLst>
              <a:ext uri="{FF2B5EF4-FFF2-40B4-BE49-F238E27FC236}">
                <a16:creationId xmlns:a16="http://schemas.microsoft.com/office/drawing/2014/main" id="{4570D35B-B09A-6046-A94A-4F1DB605B190}"/>
              </a:ext>
            </a:extLst>
          </p:cNvPr>
          <p:cNvSpPr/>
          <p:nvPr/>
        </p:nvSpPr>
        <p:spPr>
          <a:xfrm>
            <a:off x="371155" y="5284253"/>
            <a:ext cx="2983830" cy="4653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Prev_size</a:t>
            </a:r>
            <a:endParaRPr kumimoji="1" lang="zh-CN" altLang="en-US" dirty="0"/>
          </a:p>
        </p:txBody>
      </p:sp>
      <p:sp>
        <p:nvSpPr>
          <p:cNvPr id="18" name="矩形 17">
            <a:extLst>
              <a:ext uri="{FF2B5EF4-FFF2-40B4-BE49-F238E27FC236}">
                <a16:creationId xmlns:a16="http://schemas.microsoft.com/office/drawing/2014/main" id="{30F076D7-8C8E-0D47-82D8-847B9DB5A916}"/>
              </a:ext>
            </a:extLst>
          </p:cNvPr>
          <p:cNvSpPr/>
          <p:nvPr/>
        </p:nvSpPr>
        <p:spPr>
          <a:xfrm>
            <a:off x="3354985" y="5284253"/>
            <a:ext cx="2646947" cy="4653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Size|prev_use</a:t>
            </a:r>
            <a:endParaRPr kumimoji="1" lang="zh-CN" altLang="en-US" dirty="0"/>
          </a:p>
        </p:txBody>
      </p:sp>
      <p:sp>
        <p:nvSpPr>
          <p:cNvPr id="19" name="矩形 18">
            <a:extLst>
              <a:ext uri="{FF2B5EF4-FFF2-40B4-BE49-F238E27FC236}">
                <a16:creationId xmlns:a16="http://schemas.microsoft.com/office/drawing/2014/main" id="{701E567D-2509-0B47-9EAA-F1F311BCCE0E}"/>
              </a:ext>
            </a:extLst>
          </p:cNvPr>
          <p:cNvSpPr/>
          <p:nvPr/>
        </p:nvSpPr>
        <p:spPr>
          <a:xfrm>
            <a:off x="371155" y="5749636"/>
            <a:ext cx="5630777" cy="7758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User_data</a:t>
            </a:r>
            <a:endParaRPr kumimoji="1" lang="zh-CN" altLang="en-US" dirty="0"/>
          </a:p>
        </p:txBody>
      </p:sp>
      <p:pic>
        <p:nvPicPr>
          <p:cNvPr id="6" name="图片 5">
            <a:extLst>
              <a:ext uri="{FF2B5EF4-FFF2-40B4-BE49-F238E27FC236}">
                <a16:creationId xmlns:a16="http://schemas.microsoft.com/office/drawing/2014/main" id="{B3E631BA-5DFE-D248-BAEF-6E6564FFBE51}"/>
              </a:ext>
            </a:extLst>
          </p:cNvPr>
          <p:cNvPicPr>
            <a:picLocks noChangeAspect="1"/>
          </p:cNvPicPr>
          <p:nvPr/>
        </p:nvPicPr>
        <p:blipFill rotWithShape="1">
          <a:blip r:embed="rId2">
            <a:extLst>
              <a:ext uri="{28A0092B-C50C-407E-A947-70E740481C1C}">
                <a14:useLocalDpi xmlns:a14="http://schemas.microsoft.com/office/drawing/2010/main" val="0"/>
              </a:ext>
            </a:extLst>
          </a:blip>
          <a:srcRect t="9553"/>
          <a:stretch/>
        </p:blipFill>
        <p:spPr>
          <a:xfrm>
            <a:off x="6182041" y="1611285"/>
            <a:ext cx="4572000" cy="4973781"/>
          </a:xfrm>
          <a:prstGeom prst="rect">
            <a:avLst/>
          </a:prstGeom>
        </p:spPr>
      </p:pic>
    </p:spTree>
    <p:extLst>
      <p:ext uri="{BB962C8B-B14F-4D97-AF65-F5344CB8AC3E}">
        <p14:creationId xmlns:p14="http://schemas.microsoft.com/office/powerpoint/2010/main" val="1510060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a:t>
            </a:r>
            <a:r>
              <a:rPr lang="zh-CN" altLang="en-US" dirty="0"/>
              <a:t>堆管理机制</a:t>
            </a:r>
          </a:p>
        </p:txBody>
      </p:sp>
      <p:sp>
        <p:nvSpPr>
          <p:cNvPr id="4" name="内容占位符 3"/>
          <p:cNvSpPr>
            <a:spLocks noGrp="1"/>
          </p:cNvSpPr>
          <p:nvPr>
            <p:ph idx="1"/>
          </p:nvPr>
        </p:nvSpPr>
        <p:spPr>
          <a:xfrm>
            <a:off x="0" y="1338353"/>
            <a:ext cx="11360728" cy="5519647"/>
          </a:xfrm>
        </p:spPr>
        <p:style>
          <a:lnRef idx="2">
            <a:schemeClr val="accent6"/>
          </a:lnRef>
          <a:fillRef idx="1">
            <a:schemeClr val="lt1"/>
          </a:fillRef>
          <a:effectRef idx="0">
            <a:schemeClr val="accent6"/>
          </a:effectRef>
          <a:fontRef idx="minor">
            <a:schemeClr val="dk1"/>
          </a:fontRef>
        </p:style>
        <p:txBody>
          <a:bodyPr/>
          <a:lstStyle/>
          <a:p>
            <a:r>
              <a:rPr lang="zh-CN" altLang="en-US" sz="2400" dirty="0">
                <a:solidFill>
                  <a:schemeClr val="tx1"/>
                </a:solidFill>
              </a:rPr>
              <a:t>真正的堆块：</a:t>
            </a:r>
            <a:endParaRPr lang="en-US" altLang="zh-CN" sz="2400" dirty="0">
              <a:solidFill>
                <a:schemeClr val="tx1"/>
              </a:solidFill>
            </a:endParaRPr>
          </a:p>
          <a:p>
            <a:r>
              <a:rPr lang="en-US" altLang="zh-CN" sz="2400" dirty="0">
                <a:solidFill>
                  <a:schemeClr val="tx1"/>
                </a:solidFill>
              </a:rPr>
              <a:t>	</a:t>
            </a:r>
          </a:p>
        </p:txBody>
      </p:sp>
      <p:sp>
        <p:nvSpPr>
          <p:cNvPr id="2" name="矩形 1">
            <a:extLst>
              <a:ext uri="{FF2B5EF4-FFF2-40B4-BE49-F238E27FC236}">
                <a16:creationId xmlns:a16="http://schemas.microsoft.com/office/drawing/2014/main" id="{D955F4C0-05D7-EB48-9275-ED96C7271638}"/>
              </a:ext>
            </a:extLst>
          </p:cNvPr>
          <p:cNvSpPr/>
          <p:nvPr/>
        </p:nvSpPr>
        <p:spPr>
          <a:xfrm>
            <a:off x="371155" y="2024711"/>
            <a:ext cx="2983832" cy="4652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Prev_size</a:t>
            </a:r>
            <a:endParaRPr kumimoji="1" lang="zh-CN" altLang="en-US" dirty="0"/>
          </a:p>
        </p:txBody>
      </p:sp>
      <p:sp>
        <p:nvSpPr>
          <p:cNvPr id="9" name="矩形 8">
            <a:extLst>
              <a:ext uri="{FF2B5EF4-FFF2-40B4-BE49-F238E27FC236}">
                <a16:creationId xmlns:a16="http://schemas.microsoft.com/office/drawing/2014/main" id="{396D7876-1255-E144-AC58-1815187B2160}"/>
              </a:ext>
            </a:extLst>
          </p:cNvPr>
          <p:cNvSpPr/>
          <p:nvPr/>
        </p:nvSpPr>
        <p:spPr>
          <a:xfrm>
            <a:off x="3354985" y="2024711"/>
            <a:ext cx="2646947" cy="481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Size|prev_use</a:t>
            </a:r>
            <a:endParaRPr kumimoji="1" lang="zh-CN" altLang="en-US" dirty="0"/>
          </a:p>
        </p:txBody>
      </p:sp>
      <p:sp>
        <p:nvSpPr>
          <p:cNvPr id="10" name="矩形 9">
            <a:extLst>
              <a:ext uri="{FF2B5EF4-FFF2-40B4-BE49-F238E27FC236}">
                <a16:creationId xmlns:a16="http://schemas.microsoft.com/office/drawing/2014/main" id="{2A3E3ABD-9DAC-A940-94A0-7D63A357EFBA}"/>
              </a:ext>
            </a:extLst>
          </p:cNvPr>
          <p:cNvSpPr/>
          <p:nvPr/>
        </p:nvSpPr>
        <p:spPr>
          <a:xfrm>
            <a:off x="371156" y="2492617"/>
            <a:ext cx="5630779" cy="10125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User_data</a:t>
            </a:r>
            <a:endParaRPr kumimoji="1" lang="zh-CN" altLang="en-US" dirty="0"/>
          </a:p>
        </p:txBody>
      </p:sp>
      <p:sp>
        <p:nvSpPr>
          <p:cNvPr id="11" name="矩形 10">
            <a:extLst>
              <a:ext uri="{FF2B5EF4-FFF2-40B4-BE49-F238E27FC236}">
                <a16:creationId xmlns:a16="http://schemas.microsoft.com/office/drawing/2014/main" id="{F06C1785-3B15-0C43-8175-7D069AB2865C}"/>
              </a:ext>
            </a:extLst>
          </p:cNvPr>
          <p:cNvSpPr/>
          <p:nvPr/>
        </p:nvSpPr>
        <p:spPr>
          <a:xfrm>
            <a:off x="371155" y="3523309"/>
            <a:ext cx="2983832" cy="481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User_data</a:t>
            </a:r>
            <a:endParaRPr kumimoji="1" lang="zh-CN" altLang="en-US" dirty="0"/>
          </a:p>
        </p:txBody>
      </p:sp>
      <p:sp>
        <p:nvSpPr>
          <p:cNvPr id="12" name="矩形 11">
            <a:extLst>
              <a:ext uri="{FF2B5EF4-FFF2-40B4-BE49-F238E27FC236}">
                <a16:creationId xmlns:a16="http://schemas.microsoft.com/office/drawing/2014/main" id="{E6B0A19C-FF01-3847-B13A-0B9F82AFE64A}"/>
              </a:ext>
            </a:extLst>
          </p:cNvPr>
          <p:cNvSpPr/>
          <p:nvPr/>
        </p:nvSpPr>
        <p:spPr>
          <a:xfrm>
            <a:off x="3354986" y="3520382"/>
            <a:ext cx="2646947" cy="481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Size|prev_use</a:t>
            </a:r>
            <a:endParaRPr kumimoji="1" lang="zh-CN" altLang="en-US" dirty="0"/>
          </a:p>
        </p:txBody>
      </p:sp>
      <p:sp>
        <p:nvSpPr>
          <p:cNvPr id="13" name="矩形 12">
            <a:extLst>
              <a:ext uri="{FF2B5EF4-FFF2-40B4-BE49-F238E27FC236}">
                <a16:creationId xmlns:a16="http://schemas.microsoft.com/office/drawing/2014/main" id="{E7E8F77A-9483-6647-BD47-8E8542F5D186}"/>
              </a:ext>
            </a:extLst>
          </p:cNvPr>
          <p:cNvSpPr/>
          <p:nvPr/>
        </p:nvSpPr>
        <p:spPr>
          <a:xfrm>
            <a:off x="371155" y="4016826"/>
            <a:ext cx="2983831" cy="395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fd</a:t>
            </a:r>
            <a:endParaRPr kumimoji="1" lang="zh-CN" altLang="en-US" dirty="0"/>
          </a:p>
        </p:txBody>
      </p:sp>
      <p:sp>
        <p:nvSpPr>
          <p:cNvPr id="14" name="矩形 13">
            <a:extLst>
              <a:ext uri="{FF2B5EF4-FFF2-40B4-BE49-F238E27FC236}">
                <a16:creationId xmlns:a16="http://schemas.microsoft.com/office/drawing/2014/main" id="{9366CD4F-AFA3-0F49-9386-6186A9371D48}"/>
              </a:ext>
            </a:extLst>
          </p:cNvPr>
          <p:cNvSpPr/>
          <p:nvPr/>
        </p:nvSpPr>
        <p:spPr>
          <a:xfrm>
            <a:off x="3354985" y="4011457"/>
            <a:ext cx="2646948" cy="4010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bk</a:t>
            </a:r>
            <a:endParaRPr kumimoji="1" lang="zh-CN" altLang="en-US" dirty="0"/>
          </a:p>
        </p:txBody>
      </p:sp>
      <p:sp>
        <p:nvSpPr>
          <p:cNvPr id="15" name="矩形 14">
            <a:extLst>
              <a:ext uri="{FF2B5EF4-FFF2-40B4-BE49-F238E27FC236}">
                <a16:creationId xmlns:a16="http://schemas.microsoft.com/office/drawing/2014/main" id="{E9448FA3-B424-7F4E-A6E2-BE6646E4C329}"/>
              </a:ext>
            </a:extLst>
          </p:cNvPr>
          <p:cNvSpPr/>
          <p:nvPr/>
        </p:nvSpPr>
        <p:spPr>
          <a:xfrm>
            <a:off x="371155" y="4419395"/>
            <a:ext cx="5630779" cy="8648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sp>
        <p:nvSpPr>
          <p:cNvPr id="17" name="矩形 16">
            <a:extLst>
              <a:ext uri="{FF2B5EF4-FFF2-40B4-BE49-F238E27FC236}">
                <a16:creationId xmlns:a16="http://schemas.microsoft.com/office/drawing/2014/main" id="{4570D35B-B09A-6046-A94A-4F1DB605B190}"/>
              </a:ext>
            </a:extLst>
          </p:cNvPr>
          <p:cNvSpPr/>
          <p:nvPr/>
        </p:nvSpPr>
        <p:spPr>
          <a:xfrm>
            <a:off x="371155" y="5284253"/>
            <a:ext cx="2983830" cy="4653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Prev_size</a:t>
            </a:r>
            <a:endParaRPr kumimoji="1" lang="zh-CN" altLang="en-US" dirty="0"/>
          </a:p>
        </p:txBody>
      </p:sp>
      <p:sp>
        <p:nvSpPr>
          <p:cNvPr id="18" name="矩形 17">
            <a:extLst>
              <a:ext uri="{FF2B5EF4-FFF2-40B4-BE49-F238E27FC236}">
                <a16:creationId xmlns:a16="http://schemas.microsoft.com/office/drawing/2014/main" id="{30F076D7-8C8E-0D47-82D8-847B9DB5A916}"/>
              </a:ext>
            </a:extLst>
          </p:cNvPr>
          <p:cNvSpPr/>
          <p:nvPr/>
        </p:nvSpPr>
        <p:spPr>
          <a:xfrm>
            <a:off x="3354985" y="5284253"/>
            <a:ext cx="2646947" cy="4653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Size|prev_use</a:t>
            </a:r>
            <a:endParaRPr kumimoji="1" lang="zh-CN" altLang="en-US" dirty="0"/>
          </a:p>
        </p:txBody>
      </p:sp>
      <p:sp>
        <p:nvSpPr>
          <p:cNvPr id="19" name="矩形 18">
            <a:extLst>
              <a:ext uri="{FF2B5EF4-FFF2-40B4-BE49-F238E27FC236}">
                <a16:creationId xmlns:a16="http://schemas.microsoft.com/office/drawing/2014/main" id="{701E567D-2509-0B47-9EAA-F1F311BCCE0E}"/>
              </a:ext>
            </a:extLst>
          </p:cNvPr>
          <p:cNvSpPr/>
          <p:nvPr/>
        </p:nvSpPr>
        <p:spPr>
          <a:xfrm>
            <a:off x="371155" y="5749636"/>
            <a:ext cx="5630777" cy="7758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err="1"/>
              <a:t>User_data</a:t>
            </a:r>
            <a:endParaRPr kumimoji="1" lang="zh-CN" altLang="en-US" dirty="0"/>
          </a:p>
        </p:txBody>
      </p:sp>
      <p:sp>
        <p:nvSpPr>
          <p:cNvPr id="5" name="文本框 4">
            <a:extLst>
              <a:ext uri="{FF2B5EF4-FFF2-40B4-BE49-F238E27FC236}">
                <a16:creationId xmlns:a16="http://schemas.microsoft.com/office/drawing/2014/main" id="{C6F96759-F6FD-FD42-9904-4F66C750D86D}"/>
              </a:ext>
            </a:extLst>
          </p:cNvPr>
          <p:cNvSpPr txBox="1"/>
          <p:nvPr/>
        </p:nvSpPr>
        <p:spPr>
          <a:xfrm>
            <a:off x="6636327" y="2024711"/>
            <a:ext cx="4073237" cy="4611455"/>
          </a:xfrm>
          <a:prstGeom prst="rect">
            <a:avLst/>
          </a:prstGeom>
          <a:noFill/>
        </p:spPr>
        <p:txBody>
          <a:bodyPr wrap="square" rtlCol="0">
            <a:spAutoFit/>
          </a:bodyPr>
          <a:lstStyle/>
          <a:p>
            <a:pPr>
              <a:lnSpc>
                <a:spcPct val="150000"/>
              </a:lnSpc>
            </a:pPr>
            <a:r>
              <a:rPr kumimoji="1" lang="zh-CN" altLang="en-US" dirty="0"/>
              <a:t>所以，当申请一个大小为 </a:t>
            </a:r>
            <a:r>
              <a:rPr kumimoji="1" lang="en-US" altLang="zh-CN" dirty="0"/>
              <a:t>x </a:t>
            </a:r>
            <a:r>
              <a:rPr kumimoji="1" lang="zh-CN" altLang="en-US" dirty="0"/>
              <a:t>的堆块时，真正申请到的大小为，</a:t>
            </a:r>
            <a:r>
              <a:rPr kumimoji="1" lang="en-US" altLang="zh-CN" dirty="0"/>
              <a:t> x + 0x8 </a:t>
            </a:r>
            <a:r>
              <a:rPr kumimoji="1" lang="zh-CN" altLang="en-US" dirty="0"/>
              <a:t>，并且进行</a:t>
            </a:r>
            <a:r>
              <a:rPr kumimoji="1" lang="en-US" altLang="zh-CN" dirty="0"/>
              <a:t>0x10 </a:t>
            </a:r>
            <a:r>
              <a:rPr kumimoji="1" lang="zh-CN" altLang="en-US" dirty="0"/>
              <a:t>对齐后的大小</a:t>
            </a:r>
            <a:endParaRPr kumimoji="1" lang="en-US" altLang="zh-CN" dirty="0"/>
          </a:p>
          <a:p>
            <a:pPr>
              <a:lnSpc>
                <a:spcPct val="150000"/>
              </a:lnSpc>
            </a:pPr>
            <a:endParaRPr kumimoji="1" lang="en-US" altLang="zh-CN" dirty="0"/>
          </a:p>
          <a:p>
            <a:pPr>
              <a:lnSpc>
                <a:spcPct val="150000"/>
              </a:lnSpc>
            </a:pPr>
            <a:r>
              <a:rPr kumimoji="1" lang="zh-CN" altLang="en-US" dirty="0"/>
              <a:t>比如：</a:t>
            </a:r>
            <a:endParaRPr kumimoji="1" lang="en-US" altLang="zh-CN" dirty="0"/>
          </a:p>
          <a:p>
            <a:pPr>
              <a:lnSpc>
                <a:spcPct val="150000"/>
              </a:lnSpc>
            </a:pPr>
            <a:r>
              <a:rPr kumimoji="1" lang="zh-CN" altLang="en-US" dirty="0"/>
              <a:t>申请大小为</a:t>
            </a:r>
            <a:r>
              <a:rPr kumimoji="1" lang="en-US" altLang="zh-CN" dirty="0"/>
              <a:t>0x10</a:t>
            </a:r>
          </a:p>
          <a:p>
            <a:pPr>
              <a:lnSpc>
                <a:spcPct val="150000"/>
              </a:lnSpc>
            </a:pPr>
            <a:r>
              <a:rPr kumimoji="1" lang="zh-CN" altLang="en-US" dirty="0"/>
              <a:t>真正大小为 </a:t>
            </a:r>
            <a:r>
              <a:rPr kumimoji="1" lang="en-US" altLang="zh-CN" dirty="0"/>
              <a:t>0x10 + 8 = 0x18 </a:t>
            </a:r>
            <a:r>
              <a:rPr kumimoji="1" lang="zh-CN" altLang="en-US" dirty="0"/>
              <a:t>再进行对齐，所以结果：</a:t>
            </a:r>
            <a:r>
              <a:rPr kumimoji="1" lang="en-US" altLang="zh-CN" dirty="0"/>
              <a:t>0x20</a:t>
            </a:r>
          </a:p>
          <a:p>
            <a:pPr>
              <a:lnSpc>
                <a:spcPct val="150000"/>
              </a:lnSpc>
            </a:pPr>
            <a:r>
              <a:rPr kumimoji="1" lang="zh-CN" altLang="en-US" dirty="0"/>
              <a:t>申请大小为</a:t>
            </a:r>
            <a:r>
              <a:rPr kumimoji="1" lang="en-US" altLang="zh-CN" dirty="0"/>
              <a:t>0x18</a:t>
            </a:r>
          </a:p>
          <a:p>
            <a:pPr>
              <a:lnSpc>
                <a:spcPct val="150000"/>
              </a:lnSpc>
            </a:pPr>
            <a:r>
              <a:rPr kumimoji="1" lang="zh-CN" altLang="en-US" dirty="0"/>
              <a:t>真正大小 </a:t>
            </a:r>
            <a:r>
              <a:rPr kumimoji="1" lang="en-US" altLang="zh-CN" dirty="0"/>
              <a:t>0x18+8 = 0x20 </a:t>
            </a:r>
            <a:r>
              <a:rPr kumimoji="1" lang="zh-CN" altLang="en-US" dirty="0"/>
              <a:t>刚好对齐，所以结果</a:t>
            </a:r>
            <a:r>
              <a:rPr kumimoji="1" lang="en-US" altLang="zh-CN" dirty="0"/>
              <a:t>0x20</a:t>
            </a:r>
          </a:p>
        </p:txBody>
      </p:sp>
    </p:spTree>
    <p:extLst>
      <p:ext uri="{BB962C8B-B14F-4D97-AF65-F5344CB8AC3E}">
        <p14:creationId xmlns:p14="http://schemas.microsoft.com/office/powerpoint/2010/main" val="2929981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a:t>
            </a:r>
            <a:r>
              <a:rPr lang="zh-CN" altLang="en-US" dirty="0"/>
              <a:t>堆管理机制</a:t>
            </a:r>
          </a:p>
        </p:txBody>
      </p:sp>
      <p:sp>
        <p:nvSpPr>
          <p:cNvPr id="7" name="内容占位符 6">
            <a:extLst>
              <a:ext uri="{FF2B5EF4-FFF2-40B4-BE49-F238E27FC236}">
                <a16:creationId xmlns:a16="http://schemas.microsoft.com/office/drawing/2014/main" id="{2743B9B0-3817-BC44-B604-29F6AD09E5CA}"/>
              </a:ext>
            </a:extLst>
          </p:cNvPr>
          <p:cNvSpPr>
            <a:spLocks noGrp="1"/>
          </p:cNvSpPr>
          <p:nvPr>
            <p:ph idx="1"/>
          </p:nvPr>
        </p:nvSpPr>
        <p:spPr/>
        <p:txBody>
          <a:bodyPr/>
          <a:lstStyle/>
          <a:p>
            <a:r>
              <a:rPr kumimoji="1" lang="zh-CN" altLang="en-US" sz="2000" dirty="0"/>
              <a:t>此外，为了快速分配，</a:t>
            </a:r>
            <a:r>
              <a:rPr kumimoji="1" lang="en-US" altLang="zh-CN" sz="2000" dirty="0"/>
              <a:t>Glibc </a:t>
            </a:r>
            <a:r>
              <a:rPr kumimoji="1" lang="zh-CN" altLang="en-US" sz="2000" dirty="0"/>
              <a:t>采用了多链表方式来管理堆块：</a:t>
            </a:r>
            <a:endParaRPr kumimoji="1" lang="en-US" altLang="zh-CN" sz="2000" dirty="0"/>
          </a:p>
          <a:p>
            <a:r>
              <a:rPr kumimoji="1" lang="en-US" altLang="zh-CN" sz="2000" dirty="0"/>
              <a:t>	</a:t>
            </a:r>
            <a:endParaRPr kumimoji="1" lang="zh-CN" altLang="en-US" sz="2000" dirty="0"/>
          </a:p>
        </p:txBody>
      </p:sp>
      <p:pic>
        <p:nvPicPr>
          <p:cNvPr id="20" name="图片 19">
            <a:extLst>
              <a:ext uri="{FF2B5EF4-FFF2-40B4-BE49-F238E27FC236}">
                <a16:creationId xmlns:a16="http://schemas.microsoft.com/office/drawing/2014/main" id="{86CED18C-3624-F04A-91C6-A4B6677ACBC1}"/>
              </a:ext>
            </a:extLst>
          </p:cNvPr>
          <p:cNvPicPr>
            <a:picLocks noChangeAspect="1"/>
          </p:cNvPicPr>
          <p:nvPr/>
        </p:nvPicPr>
        <p:blipFill>
          <a:blip r:embed="rId2"/>
          <a:stretch>
            <a:fillRect/>
          </a:stretch>
        </p:blipFill>
        <p:spPr>
          <a:xfrm>
            <a:off x="434560" y="2463953"/>
            <a:ext cx="6827952" cy="3508914"/>
          </a:xfrm>
          <a:prstGeom prst="rect">
            <a:avLst/>
          </a:prstGeom>
        </p:spPr>
      </p:pic>
      <p:sp>
        <p:nvSpPr>
          <p:cNvPr id="8" name="文本框 7">
            <a:extLst>
              <a:ext uri="{FF2B5EF4-FFF2-40B4-BE49-F238E27FC236}">
                <a16:creationId xmlns:a16="http://schemas.microsoft.com/office/drawing/2014/main" id="{FB9800E2-FBB4-4A4F-B372-9FEC6685578E}"/>
              </a:ext>
            </a:extLst>
          </p:cNvPr>
          <p:cNvSpPr txBox="1"/>
          <p:nvPr/>
        </p:nvSpPr>
        <p:spPr>
          <a:xfrm>
            <a:off x="7509163" y="2327564"/>
            <a:ext cx="4405745" cy="2120452"/>
          </a:xfrm>
          <a:prstGeom prst="rect">
            <a:avLst/>
          </a:prstGeom>
          <a:noFill/>
        </p:spPr>
        <p:txBody>
          <a:bodyPr wrap="square" rtlCol="0">
            <a:spAutoFit/>
          </a:bodyPr>
          <a:lstStyle/>
          <a:p>
            <a:pPr>
              <a:lnSpc>
                <a:spcPct val="150000"/>
              </a:lnSpc>
            </a:pPr>
            <a:r>
              <a:rPr kumimoji="1" lang="zh-CN" altLang="en-US" dirty="0"/>
              <a:t>一个</a:t>
            </a:r>
            <a:r>
              <a:rPr kumimoji="1" lang="en-US" altLang="zh-CN" dirty="0" err="1"/>
              <a:t>main_arena</a:t>
            </a:r>
            <a:r>
              <a:rPr kumimoji="1" lang="en-US" altLang="zh-CN" dirty="0"/>
              <a:t> </a:t>
            </a:r>
            <a:r>
              <a:rPr kumimoji="1" lang="zh-CN" altLang="en-US" dirty="0"/>
              <a:t>管理许多个</a:t>
            </a:r>
            <a:r>
              <a:rPr kumimoji="1" lang="en-US" altLang="zh-CN" dirty="0"/>
              <a:t>bin</a:t>
            </a:r>
          </a:p>
          <a:p>
            <a:pPr>
              <a:lnSpc>
                <a:spcPct val="150000"/>
              </a:lnSpc>
            </a:pPr>
            <a:endParaRPr kumimoji="1" lang="en-US" altLang="zh-CN" dirty="0"/>
          </a:p>
          <a:p>
            <a:pPr>
              <a:lnSpc>
                <a:spcPct val="150000"/>
              </a:lnSpc>
            </a:pPr>
            <a:r>
              <a:rPr kumimoji="1" lang="zh-CN" altLang="en-US" dirty="0"/>
              <a:t>不同大小的</a:t>
            </a:r>
            <a:r>
              <a:rPr kumimoji="1" lang="en-US" altLang="zh-CN" dirty="0"/>
              <a:t>free </a:t>
            </a:r>
            <a:r>
              <a:rPr kumimoji="1" lang="zh-CN" altLang="en-US" dirty="0"/>
              <a:t>块放入不同的链表中，其中</a:t>
            </a:r>
            <a:r>
              <a:rPr kumimoji="1" lang="en-US" altLang="zh-CN" dirty="0" err="1"/>
              <a:t>fastbin</a:t>
            </a:r>
            <a:r>
              <a:rPr kumimoji="1" lang="en-US" altLang="zh-CN" dirty="0"/>
              <a:t> </a:t>
            </a:r>
            <a:r>
              <a:rPr kumimoji="1" lang="zh-CN" altLang="en-US" dirty="0"/>
              <a:t>用来管理小堆块，为单向链表，其他的</a:t>
            </a:r>
            <a:r>
              <a:rPr kumimoji="1" lang="en-US" altLang="zh-CN" dirty="0"/>
              <a:t>bin </a:t>
            </a:r>
            <a:r>
              <a:rPr kumimoji="1" lang="zh-CN" altLang="en-US" dirty="0"/>
              <a:t>都为双向链表</a:t>
            </a:r>
          </a:p>
        </p:txBody>
      </p:sp>
    </p:spTree>
    <p:extLst>
      <p:ext uri="{BB962C8B-B14F-4D97-AF65-F5344CB8AC3E}">
        <p14:creationId xmlns:p14="http://schemas.microsoft.com/office/powerpoint/2010/main" val="1691119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1.</a:t>
            </a:r>
            <a:r>
              <a:rPr lang="zh-CN" altLang="en-US" dirty="0"/>
              <a:t>堆管理机制</a:t>
            </a:r>
            <a:endParaRPr lang="en-US" altLang="zh-CN" dirty="0"/>
          </a:p>
          <a:p>
            <a:r>
              <a:rPr lang="en-US" altLang="zh-CN" dirty="0">
                <a:solidFill>
                  <a:srgbClr val="FF8601"/>
                </a:solidFill>
              </a:rPr>
              <a:t>2. Double free</a:t>
            </a:r>
          </a:p>
          <a:p>
            <a:r>
              <a:rPr lang="en-US" altLang="zh-CN" dirty="0"/>
              <a:t>3.Unsorted bin </a:t>
            </a:r>
          </a:p>
        </p:txBody>
      </p:sp>
    </p:spTree>
    <p:extLst>
      <p:ext uri="{BB962C8B-B14F-4D97-AF65-F5344CB8AC3E}">
        <p14:creationId xmlns:p14="http://schemas.microsoft.com/office/powerpoint/2010/main" val="3024541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2.Double free</a:t>
            </a:r>
            <a:endParaRPr lang="zh-CN" altLang="en-US" dirty="0"/>
          </a:p>
        </p:txBody>
      </p:sp>
      <p:sp>
        <p:nvSpPr>
          <p:cNvPr id="7" name="内容占位符 6">
            <a:extLst>
              <a:ext uri="{FF2B5EF4-FFF2-40B4-BE49-F238E27FC236}">
                <a16:creationId xmlns:a16="http://schemas.microsoft.com/office/drawing/2014/main" id="{2743B9B0-3817-BC44-B604-29F6AD09E5CA}"/>
              </a:ext>
            </a:extLst>
          </p:cNvPr>
          <p:cNvSpPr>
            <a:spLocks noGrp="1"/>
          </p:cNvSpPr>
          <p:nvPr>
            <p:ph idx="1"/>
          </p:nvPr>
        </p:nvSpPr>
        <p:spPr>
          <a:xfrm>
            <a:off x="415636" y="1603048"/>
            <a:ext cx="6982691" cy="4796492"/>
          </a:xfrm>
        </p:spPr>
        <p:txBody>
          <a:bodyPr/>
          <a:lstStyle/>
          <a:p>
            <a:r>
              <a:rPr kumimoji="1" lang="zh-CN" altLang="en-US" sz="2000" dirty="0"/>
              <a:t>对于</a:t>
            </a:r>
            <a:r>
              <a:rPr kumimoji="1" lang="en-US" altLang="zh-CN" sz="2000" dirty="0"/>
              <a:t>fast bin </a:t>
            </a:r>
            <a:r>
              <a:rPr kumimoji="1" lang="zh-CN" altLang="en-US" sz="2000" dirty="0"/>
              <a:t>而言，因为是单向链表，所以是后进先出</a:t>
            </a:r>
            <a:endParaRPr kumimoji="1" lang="en-US" altLang="zh-CN" sz="2000" dirty="0"/>
          </a:p>
          <a:p>
            <a:r>
              <a:rPr kumimoji="1" lang="en-US" altLang="zh-CN" sz="2000" dirty="0"/>
              <a:t>fast bin </a:t>
            </a:r>
            <a:r>
              <a:rPr kumimoji="1" lang="zh-CN" altLang="en-US" sz="2000" dirty="0"/>
              <a:t>的检查十分简单：</a:t>
            </a:r>
            <a:endParaRPr kumimoji="1" lang="en-US" altLang="zh-CN" sz="2000" dirty="0"/>
          </a:p>
          <a:p>
            <a:r>
              <a:rPr kumimoji="1" lang="en-US" altLang="zh-CN" sz="2000" dirty="0"/>
              <a:t>Malloc </a:t>
            </a:r>
            <a:r>
              <a:rPr kumimoji="1" lang="zh-CN" altLang="en-US" sz="2000" dirty="0"/>
              <a:t>时：</a:t>
            </a:r>
            <a:endParaRPr kumimoji="1" lang="en-US" altLang="zh-CN" sz="2000" dirty="0"/>
          </a:p>
          <a:p>
            <a:r>
              <a:rPr kumimoji="1" lang="en-US" altLang="zh-CN" sz="2000" dirty="0"/>
              <a:t>	</a:t>
            </a:r>
            <a:r>
              <a:rPr kumimoji="1" lang="zh-CN" altLang="en-US" sz="2000" dirty="0"/>
              <a:t>检查即将被分配的堆块是否是该</a:t>
            </a:r>
            <a:r>
              <a:rPr kumimoji="1" lang="en-US" altLang="zh-CN" sz="2000" dirty="0"/>
              <a:t>fast bin </a:t>
            </a:r>
            <a:r>
              <a:rPr kumimoji="1" lang="zh-CN" altLang="en-US" sz="2000" dirty="0"/>
              <a:t>规定的大小</a:t>
            </a:r>
            <a:endParaRPr kumimoji="1" lang="en-US" altLang="zh-CN" sz="2000" dirty="0"/>
          </a:p>
          <a:p>
            <a:r>
              <a:rPr kumimoji="1" lang="en-US" altLang="zh-CN" sz="2000" dirty="0"/>
              <a:t>Free </a:t>
            </a:r>
            <a:r>
              <a:rPr kumimoji="1" lang="zh-CN" altLang="en-US" sz="2000" dirty="0"/>
              <a:t>时：</a:t>
            </a:r>
            <a:endParaRPr kumimoji="1" lang="en-US" altLang="zh-CN" sz="2000" dirty="0"/>
          </a:p>
          <a:p>
            <a:r>
              <a:rPr kumimoji="1" lang="en-US" altLang="zh-CN" sz="2000" dirty="0"/>
              <a:t>	</a:t>
            </a:r>
            <a:r>
              <a:rPr kumimoji="1" lang="zh-CN" altLang="en-US" sz="2000" dirty="0"/>
              <a:t>检查即将</a:t>
            </a:r>
            <a:r>
              <a:rPr kumimoji="1" lang="en-US" altLang="zh-CN" sz="2000" dirty="0"/>
              <a:t>free </a:t>
            </a:r>
            <a:r>
              <a:rPr kumimoji="1" lang="zh-CN" altLang="en-US" sz="2000" dirty="0"/>
              <a:t>的块和</a:t>
            </a:r>
            <a:r>
              <a:rPr kumimoji="1" lang="en-US" altLang="zh-CN" sz="2000" dirty="0"/>
              <a:t>fast bin </a:t>
            </a:r>
            <a:r>
              <a:rPr kumimoji="1" lang="zh-CN" altLang="en-US" sz="2000" dirty="0"/>
              <a:t>头部的块是否是同一个</a:t>
            </a:r>
            <a:endParaRPr kumimoji="1" lang="en-US" altLang="zh-CN" sz="2000" dirty="0"/>
          </a:p>
          <a:p>
            <a:r>
              <a:rPr kumimoji="1" lang="zh-CN" altLang="en-US" sz="2000" dirty="0"/>
              <a:t>错误情况：</a:t>
            </a:r>
            <a:endParaRPr kumimoji="1" lang="en-US" altLang="zh-CN" sz="2000" dirty="0"/>
          </a:p>
        </p:txBody>
      </p:sp>
      <p:sp>
        <p:nvSpPr>
          <p:cNvPr id="2" name="文本框 1">
            <a:extLst>
              <a:ext uri="{FF2B5EF4-FFF2-40B4-BE49-F238E27FC236}">
                <a16:creationId xmlns:a16="http://schemas.microsoft.com/office/drawing/2014/main" id="{0DD69AFC-5BC0-CD4D-87E4-30FD920CF9FE}"/>
              </a:ext>
            </a:extLst>
          </p:cNvPr>
          <p:cNvSpPr txBox="1"/>
          <p:nvPr/>
        </p:nvSpPr>
        <p:spPr>
          <a:xfrm>
            <a:off x="7398327" y="3435927"/>
            <a:ext cx="4502728" cy="1704954"/>
          </a:xfrm>
          <a:prstGeom prst="rect">
            <a:avLst/>
          </a:prstGeom>
          <a:noFill/>
        </p:spPr>
        <p:txBody>
          <a:bodyPr wrap="square" rtlCol="0">
            <a:spAutoFit/>
          </a:bodyPr>
          <a:lstStyle/>
          <a:p>
            <a:pPr>
              <a:lnSpc>
                <a:spcPct val="150000"/>
              </a:lnSpc>
            </a:pPr>
            <a:r>
              <a:rPr kumimoji="1" lang="zh-CN" altLang="en-US" dirty="0">
                <a:solidFill>
                  <a:srgbClr val="C00000"/>
                </a:solidFill>
              </a:rPr>
              <a:t>注：</a:t>
            </a:r>
            <a:r>
              <a:rPr kumimoji="1" lang="en-US" altLang="zh-CN" dirty="0"/>
              <a:t>fast bin </a:t>
            </a:r>
            <a:r>
              <a:rPr kumimoji="1" lang="zh-CN" altLang="en-US" dirty="0"/>
              <a:t>一共是</a:t>
            </a:r>
            <a:r>
              <a:rPr kumimoji="1" lang="en-US" altLang="zh-CN" dirty="0"/>
              <a:t>10</a:t>
            </a:r>
            <a:r>
              <a:rPr kumimoji="1" lang="zh-CN" altLang="en-US" dirty="0"/>
              <a:t>个，从</a:t>
            </a:r>
            <a:r>
              <a:rPr kumimoji="1" lang="en-US" altLang="zh-CN" dirty="0"/>
              <a:t>0x20 </a:t>
            </a:r>
            <a:r>
              <a:rPr kumimoji="1" lang="zh-CN" altLang="en-US" dirty="0"/>
              <a:t>开始，每隔</a:t>
            </a:r>
            <a:r>
              <a:rPr kumimoji="1" lang="en-US" altLang="zh-CN" dirty="0"/>
              <a:t>0x10</a:t>
            </a:r>
            <a:r>
              <a:rPr kumimoji="1" lang="zh-CN" altLang="en-US" dirty="0"/>
              <a:t>，都有一条链表，相同大小放在同一个链表中</a:t>
            </a:r>
            <a:r>
              <a:rPr kumimoji="1" lang="en-US" altLang="zh-CN" dirty="0"/>
              <a:t>,</a:t>
            </a:r>
            <a:r>
              <a:rPr kumimoji="1" lang="zh-CN" altLang="en-US" dirty="0"/>
              <a:t>且</a:t>
            </a:r>
            <a:r>
              <a:rPr kumimoji="1" lang="en-US" altLang="zh-CN" dirty="0" err="1"/>
              <a:t>fastbin</a:t>
            </a:r>
            <a:r>
              <a:rPr kumimoji="1" lang="en-US" altLang="zh-CN" dirty="0"/>
              <a:t> </a:t>
            </a:r>
            <a:r>
              <a:rPr kumimoji="1" lang="zh-CN" altLang="en-US" dirty="0"/>
              <a:t>中的堆块只用了</a:t>
            </a:r>
            <a:r>
              <a:rPr kumimoji="1" lang="en-US" altLang="zh-CN" dirty="0" err="1"/>
              <a:t>fd</a:t>
            </a:r>
            <a:r>
              <a:rPr kumimoji="1" lang="zh-CN" altLang="en-US" dirty="0"/>
              <a:t>这个指针</a:t>
            </a:r>
          </a:p>
        </p:txBody>
      </p:sp>
      <p:pic>
        <p:nvPicPr>
          <p:cNvPr id="5" name="图片 4">
            <a:extLst>
              <a:ext uri="{FF2B5EF4-FFF2-40B4-BE49-F238E27FC236}">
                <a16:creationId xmlns:a16="http://schemas.microsoft.com/office/drawing/2014/main" id="{01DBAD2D-F2AE-2A41-A8A2-8851103ED2A0}"/>
              </a:ext>
            </a:extLst>
          </p:cNvPr>
          <p:cNvPicPr>
            <a:picLocks noChangeAspect="1"/>
          </p:cNvPicPr>
          <p:nvPr/>
        </p:nvPicPr>
        <p:blipFill rotWithShape="1">
          <a:blip r:embed="rId2">
            <a:extLst>
              <a:ext uri="{28A0092B-C50C-407E-A947-70E740481C1C}">
                <a14:useLocalDpi xmlns:a14="http://schemas.microsoft.com/office/drawing/2010/main" val="0"/>
              </a:ext>
            </a:extLst>
          </a:blip>
          <a:srcRect l="25482" t="40289" r="9280" b="10775"/>
          <a:stretch/>
        </p:blipFill>
        <p:spPr>
          <a:xfrm>
            <a:off x="2422356" y="5203656"/>
            <a:ext cx="3400927" cy="1654344"/>
          </a:xfrm>
          <a:prstGeom prst="rect">
            <a:avLst/>
          </a:prstGeom>
        </p:spPr>
      </p:pic>
      <p:pic>
        <p:nvPicPr>
          <p:cNvPr id="8" name="图片 7">
            <a:extLst>
              <a:ext uri="{FF2B5EF4-FFF2-40B4-BE49-F238E27FC236}">
                <a16:creationId xmlns:a16="http://schemas.microsoft.com/office/drawing/2014/main" id="{587A2345-FA5D-AB4F-89F3-513E4C5479F7}"/>
              </a:ext>
            </a:extLst>
          </p:cNvPr>
          <p:cNvPicPr>
            <a:picLocks noChangeAspect="1"/>
          </p:cNvPicPr>
          <p:nvPr/>
        </p:nvPicPr>
        <p:blipFill rotWithShape="1">
          <a:blip r:embed="rId3">
            <a:extLst>
              <a:ext uri="{28A0092B-C50C-407E-A947-70E740481C1C}">
                <a14:useLocalDpi xmlns:a14="http://schemas.microsoft.com/office/drawing/2010/main" val="0"/>
              </a:ext>
            </a:extLst>
          </a:blip>
          <a:srcRect l="13312" t="39652" r="9366" b="13439"/>
          <a:stretch/>
        </p:blipFill>
        <p:spPr>
          <a:xfrm>
            <a:off x="6056261" y="5203656"/>
            <a:ext cx="3593430" cy="1560131"/>
          </a:xfrm>
          <a:prstGeom prst="rect">
            <a:avLst/>
          </a:prstGeom>
        </p:spPr>
      </p:pic>
    </p:spTree>
    <p:extLst>
      <p:ext uri="{BB962C8B-B14F-4D97-AF65-F5344CB8AC3E}">
        <p14:creationId xmlns:p14="http://schemas.microsoft.com/office/powerpoint/2010/main" val="1966183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2.Double free</a:t>
            </a:r>
            <a:endParaRPr lang="zh-CN" altLang="en-US" dirty="0"/>
          </a:p>
        </p:txBody>
      </p:sp>
      <p:sp>
        <p:nvSpPr>
          <p:cNvPr id="7" name="内容占位符 6">
            <a:extLst>
              <a:ext uri="{FF2B5EF4-FFF2-40B4-BE49-F238E27FC236}">
                <a16:creationId xmlns:a16="http://schemas.microsoft.com/office/drawing/2014/main" id="{2743B9B0-3817-BC44-B604-29F6AD09E5CA}"/>
              </a:ext>
            </a:extLst>
          </p:cNvPr>
          <p:cNvSpPr>
            <a:spLocks noGrp="1"/>
          </p:cNvSpPr>
          <p:nvPr>
            <p:ph idx="1"/>
          </p:nvPr>
        </p:nvSpPr>
        <p:spPr>
          <a:xfrm>
            <a:off x="415636" y="1603048"/>
            <a:ext cx="6982691" cy="4796492"/>
          </a:xfrm>
        </p:spPr>
        <p:txBody>
          <a:bodyPr/>
          <a:lstStyle/>
          <a:p>
            <a:pPr>
              <a:lnSpc>
                <a:spcPct val="100000"/>
              </a:lnSpc>
            </a:pPr>
            <a:r>
              <a:rPr kumimoji="1" lang="zh-CN" altLang="en-US" sz="2000" dirty="0"/>
              <a:t>依旧上述：则有一种利用方式：</a:t>
            </a:r>
            <a:endParaRPr kumimoji="1" lang="en-US" altLang="zh-CN" sz="2000" dirty="0"/>
          </a:p>
          <a:p>
            <a:pPr>
              <a:lnSpc>
                <a:spcPct val="100000"/>
              </a:lnSpc>
            </a:pPr>
            <a:r>
              <a:rPr kumimoji="1" lang="en-US" altLang="zh-CN" sz="2000" dirty="0"/>
              <a:t>	</a:t>
            </a:r>
            <a:r>
              <a:rPr kumimoji="1" lang="zh-CN" altLang="en-US" sz="2000" dirty="0"/>
              <a:t>假设堆块 </a:t>
            </a:r>
            <a:r>
              <a:rPr kumimoji="1" lang="en-US" altLang="zh-CN" sz="2000" dirty="0"/>
              <a:t>A</a:t>
            </a:r>
            <a:r>
              <a:rPr kumimoji="1" lang="zh-CN" altLang="en-US" sz="2000" dirty="0"/>
              <a:t> </a:t>
            </a:r>
            <a:r>
              <a:rPr kumimoji="1" lang="en-US" altLang="zh-CN" sz="2000" dirty="0"/>
              <a:t>B</a:t>
            </a:r>
            <a:r>
              <a:rPr kumimoji="1" lang="zh-CN" altLang="en-US" sz="2000" dirty="0"/>
              <a:t> 都是</a:t>
            </a:r>
            <a:r>
              <a:rPr kumimoji="1" lang="en-US" altLang="zh-CN" sz="2000" dirty="0"/>
              <a:t>0x70 </a:t>
            </a:r>
            <a:r>
              <a:rPr kumimoji="1" lang="zh-CN" altLang="en-US" sz="2000" dirty="0"/>
              <a:t>的大小</a:t>
            </a:r>
            <a:endParaRPr kumimoji="1" lang="en-US" altLang="zh-CN" sz="2000" dirty="0"/>
          </a:p>
          <a:p>
            <a:pPr>
              <a:lnSpc>
                <a:spcPct val="100000"/>
              </a:lnSpc>
            </a:pPr>
            <a:r>
              <a:rPr kumimoji="1" lang="en-US" altLang="zh-CN" sz="2000" dirty="0"/>
              <a:t>	free(A)</a:t>
            </a:r>
          </a:p>
          <a:p>
            <a:pPr>
              <a:lnSpc>
                <a:spcPct val="100000"/>
              </a:lnSpc>
            </a:pPr>
            <a:r>
              <a:rPr kumimoji="1" lang="en-US" altLang="zh-CN" sz="2000" dirty="0"/>
              <a:t>	free(B)</a:t>
            </a:r>
          </a:p>
          <a:p>
            <a:pPr>
              <a:lnSpc>
                <a:spcPct val="100000"/>
              </a:lnSpc>
            </a:pPr>
            <a:r>
              <a:rPr kumimoji="1" lang="en-US" altLang="zh-CN" sz="2000" dirty="0"/>
              <a:t>	free(A)</a:t>
            </a:r>
          </a:p>
          <a:p>
            <a:pPr>
              <a:lnSpc>
                <a:spcPct val="100000"/>
              </a:lnSpc>
            </a:pPr>
            <a:r>
              <a:rPr kumimoji="1" lang="en-US" altLang="zh-CN" sz="2000" dirty="0"/>
              <a:t>	malloc(0x68) //</a:t>
            </a:r>
            <a:r>
              <a:rPr kumimoji="1" lang="zh-CN" altLang="en-US" sz="2000" dirty="0"/>
              <a:t>得到</a:t>
            </a:r>
            <a:r>
              <a:rPr kumimoji="1" lang="en-US" altLang="zh-CN" sz="2000" dirty="0"/>
              <a:t>A</a:t>
            </a:r>
          </a:p>
          <a:p>
            <a:pPr>
              <a:lnSpc>
                <a:spcPct val="100000"/>
              </a:lnSpc>
            </a:pPr>
            <a:r>
              <a:rPr kumimoji="1" lang="en-US" altLang="zh-CN" sz="2000" dirty="0"/>
              <a:t>	//</a:t>
            </a:r>
            <a:r>
              <a:rPr kumimoji="1" lang="zh-CN" altLang="en-US" sz="2000" dirty="0"/>
              <a:t>编辑</a:t>
            </a:r>
            <a:r>
              <a:rPr kumimoji="1" lang="en-US" altLang="zh-CN" sz="2000" dirty="0"/>
              <a:t>A</a:t>
            </a:r>
            <a:r>
              <a:rPr kumimoji="1" lang="zh-CN" altLang="en-US" sz="2000" dirty="0"/>
              <a:t> 的</a:t>
            </a:r>
            <a:r>
              <a:rPr kumimoji="1" lang="en-US" altLang="zh-CN" sz="2000" dirty="0" err="1"/>
              <a:t>fd</a:t>
            </a:r>
            <a:r>
              <a:rPr kumimoji="1" lang="en-US" altLang="zh-CN" sz="2000" dirty="0"/>
              <a:t>,</a:t>
            </a:r>
            <a:r>
              <a:rPr kumimoji="1" lang="zh-CN" altLang="en-US" sz="2000" dirty="0"/>
              <a:t>使之指向</a:t>
            </a:r>
            <a:r>
              <a:rPr kumimoji="1" lang="en-US" altLang="zh-CN" sz="2000" dirty="0"/>
              <a:t>C</a:t>
            </a:r>
          </a:p>
          <a:p>
            <a:pPr>
              <a:lnSpc>
                <a:spcPct val="100000"/>
              </a:lnSpc>
            </a:pPr>
            <a:r>
              <a:rPr kumimoji="1" lang="en-US" altLang="zh-CN" sz="2000" dirty="0"/>
              <a:t>	malloc(0x68) //</a:t>
            </a:r>
            <a:r>
              <a:rPr kumimoji="1" lang="zh-CN" altLang="en-US" sz="2000" dirty="0"/>
              <a:t> 得到</a:t>
            </a:r>
            <a:r>
              <a:rPr kumimoji="1" lang="en-US" altLang="zh-CN" sz="2000" dirty="0"/>
              <a:t>B</a:t>
            </a:r>
          </a:p>
          <a:p>
            <a:pPr>
              <a:lnSpc>
                <a:spcPct val="100000"/>
              </a:lnSpc>
            </a:pPr>
            <a:r>
              <a:rPr kumimoji="1" lang="en-US" altLang="zh-CN" sz="2000" dirty="0"/>
              <a:t>	malloc(0x68) // 	</a:t>
            </a:r>
            <a:r>
              <a:rPr kumimoji="1" lang="zh-CN" altLang="en-US" sz="2000" dirty="0"/>
              <a:t>得到</a:t>
            </a:r>
            <a:r>
              <a:rPr kumimoji="1" lang="en-US" altLang="zh-CN" sz="2000" dirty="0"/>
              <a:t>A</a:t>
            </a:r>
          </a:p>
          <a:p>
            <a:pPr>
              <a:lnSpc>
                <a:spcPct val="100000"/>
              </a:lnSpc>
            </a:pPr>
            <a:r>
              <a:rPr kumimoji="1" lang="en-US" altLang="zh-CN" sz="2000" dirty="0"/>
              <a:t>	malloc(0x68) //</a:t>
            </a:r>
            <a:r>
              <a:rPr kumimoji="1" lang="zh-CN" altLang="en-US" sz="2000" dirty="0"/>
              <a:t>得到</a:t>
            </a:r>
            <a:r>
              <a:rPr kumimoji="1" lang="en-US" altLang="zh-CN" sz="2000" dirty="0"/>
              <a:t>C</a:t>
            </a:r>
          </a:p>
          <a:p>
            <a:endParaRPr kumimoji="1" lang="en-US" altLang="zh-CN" sz="2000" dirty="0"/>
          </a:p>
          <a:p>
            <a:r>
              <a:rPr kumimoji="1" lang="en-US" altLang="zh-CN" sz="2000" dirty="0"/>
              <a:t>	</a:t>
            </a:r>
          </a:p>
          <a:p>
            <a:endParaRPr kumimoji="1" lang="en-US" altLang="zh-CN" sz="2000" dirty="0"/>
          </a:p>
          <a:p>
            <a:endParaRPr kumimoji="1" lang="en-US" altLang="zh-CN" sz="2000" dirty="0"/>
          </a:p>
        </p:txBody>
      </p:sp>
      <p:pic>
        <p:nvPicPr>
          <p:cNvPr id="6" name="图片 5">
            <a:extLst>
              <a:ext uri="{FF2B5EF4-FFF2-40B4-BE49-F238E27FC236}">
                <a16:creationId xmlns:a16="http://schemas.microsoft.com/office/drawing/2014/main" id="{CA1ABDD2-DD2F-E64E-9842-4E0FCB0712B0}"/>
              </a:ext>
            </a:extLst>
          </p:cNvPr>
          <p:cNvPicPr>
            <a:picLocks noChangeAspect="1"/>
          </p:cNvPicPr>
          <p:nvPr/>
        </p:nvPicPr>
        <p:blipFill rotWithShape="1">
          <a:blip r:embed="rId2">
            <a:extLst>
              <a:ext uri="{28A0092B-C50C-407E-A947-70E740481C1C}">
                <a14:useLocalDpi xmlns:a14="http://schemas.microsoft.com/office/drawing/2010/main" val="0"/>
              </a:ext>
            </a:extLst>
          </a:blip>
          <a:srcRect l="25421" t="39037" r="9540" b="9983"/>
          <a:stretch/>
        </p:blipFill>
        <p:spPr>
          <a:xfrm>
            <a:off x="6788728" y="4659203"/>
            <a:ext cx="3228109" cy="2032542"/>
          </a:xfrm>
          <a:prstGeom prst="rect">
            <a:avLst/>
          </a:prstGeom>
        </p:spPr>
      </p:pic>
      <p:pic>
        <p:nvPicPr>
          <p:cNvPr id="9" name="图片 8">
            <a:extLst>
              <a:ext uri="{FF2B5EF4-FFF2-40B4-BE49-F238E27FC236}">
                <a16:creationId xmlns:a16="http://schemas.microsoft.com/office/drawing/2014/main" id="{049F74AE-196B-B44C-92C9-40DFE5BBDE6F}"/>
              </a:ext>
            </a:extLst>
          </p:cNvPr>
          <p:cNvPicPr>
            <a:picLocks noChangeAspect="1"/>
          </p:cNvPicPr>
          <p:nvPr/>
        </p:nvPicPr>
        <p:blipFill rotWithShape="1">
          <a:blip r:embed="rId3">
            <a:extLst>
              <a:ext uri="{28A0092B-C50C-407E-A947-70E740481C1C}">
                <a14:useLocalDpi xmlns:a14="http://schemas.microsoft.com/office/drawing/2010/main" val="0"/>
              </a:ext>
            </a:extLst>
          </a:blip>
          <a:srcRect l="34647" t="18757" r="7980" b="14518"/>
          <a:stretch/>
        </p:blipFill>
        <p:spPr>
          <a:xfrm>
            <a:off x="6788728" y="2244434"/>
            <a:ext cx="3713018" cy="1939638"/>
          </a:xfrm>
          <a:prstGeom prst="rect">
            <a:avLst/>
          </a:prstGeom>
        </p:spPr>
      </p:pic>
      <p:sp>
        <p:nvSpPr>
          <p:cNvPr id="10" name="文本框 9">
            <a:extLst>
              <a:ext uri="{FF2B5EF4-FFF2-40B4-BE49-F238E27FC236}">
                <a16:creationId xmlns:a16="http://schemas.microsoft.com/office/drawing/2014/main" id="{C0CA16B8-EF0D-144B-BC72-BDD915A09854}"/>
              </a:ext>
            </a:extLst>
          </p:cNvPr>
          <p:cNvSpPr txBox="1"/>
          <p:nvPr/>
        </p:nvSpPr>
        <p:spPr>
          <a:xfrm>
            <a:off x="7564583" y="1875102"/>
            <a:ext cx="3588327" cy="369332"/>
          </a:xfrm>
          <a:prstGeom prst="rect">
            <a:avLst/>
          </a:prstGeom>
          <a:noFill/>
        </p:spPr>
        <p:txBody>
          <a:bodyPr wrap="square" rtlCol="0">
            <a:spAutoFit/>
          </a:bodyPr>
          <a:lstStyle/>
          <a:p>
            <a:r>
              <a:rPr kumimoji="1" lang="zh-CN" altLang="en-US" dirty="0"/>
              <a:t>三次</a:t>
            </a:r>
            <a:r>
              <a:rPr kumimoji="1" lang="en-US" altLang="zh-CN" dirty="0"/>
              <a:t>free </a:t>
            </a:r>
            <a:r>
              <a:rPr kumimoji="1" lang="zh-CN" altLang="en-US" dirty="0"/>
              <a:t>之后</a:t>
            </a:r>
          </a:p>
        </p:txBody>
      </p:sp>
      <p:sp>
        <p:nvSpPr>
          <p:cNvPr id="11" name="文本框 10">
            <a:extLst>
              <a:ext uri="{FF2B5EF4-FFF2-40B4-BE49-F238E27FC236}">
                <a16:creationId xmlns:a16="http://schemas.microsoft.com/office/drawing/2014/main" id="{78850C44-F703-0E44-9BA0-D6FEB9D3E1F6}"/>
              </a:ext>
            </a:extLst>
          </p:cNvPr>
          <p:cNvSpPr txBox="1"/>
          <p:nvPr/>
        </p:nvSpPr>
        <p:spPr>
          <a:xfrm>
            <a:off x="7218219" y="4368738"/>
            <a:ext cx="2978727" cy="369332"/>
          </a:xfrm>
          <a:prstGeom prst="rect">
            <a:avLst/>
          </a:prstGeom>
          <a:noFill/>
        </p:spPr>
        <p:txBody>
          <a:bodyPr wrap="square" rtlCol="0">
            <a:spAutoFit/>
          </a:bodyPr>
          <a:lstStyle/>
          <a:p>
            <a:r>
              <a:rPr kumimoji="1" lang="zh-CN" altLang="en-US" dirty="0"/>
              <a:t>编辑</a:t>
            </a:r>
            <a:r>
              <a:rPr kumimoji="1" lang="en-US" altLang="zh-CN" dirty="0"/>
              <a:t>A</a:t>
            </a:r>
            <a:r>
              <a:rPr kumimoji="1" lang="zh-CN" altLang="en-US" dirty="0"/>
              <a:t>的</a:t>
            </a:r>
            <a:r>
              <a:rPr kumimoji="1" lang="en-US" altLang="zh-CN" dirty="0" err="1"/>
              <a:t>fd</a:t>
            </a:r>
            <a:r>
              <a:rPr kumimoji="1" lang="en-US" altLang="zh-CN" dirty="0"/>
              <a:t> </a:t>
            </a:r>
            <a:r>
              <a:rPr kumimoji="1" lang="zh-CN" altLang="en-US" dirty="0"/>
              <a:t>之后</a:t>
            </a:r>
          </a:p>
        </p:txBody>
      </p:sp>
    </p:spTree>
    <p:extLst>
      <p:ext uri="{BB962C8B-B14F-4D97-AF65-F5344CB8AC3E}">
        <p14:creationId xmlns:p14="http://schemas.microsoft.com/office/powerpoint/2010/main" val="2368524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2.Double free</a:t>
            </a:r>
            <a:endParaRPr lang="zh-CN" altLang="en-US" dirty="0"/>
          </a:p>
        </p:txBody>
      </p:sp>
      <p:sp>
        <p:nvSpPr>
          <p:cNvPr id="7" name="内容占位符 6">
            <a:extLst>
              <a:ext uri="{FF2B5EF4-FFF2-40B4-BE49-F238E27FC236}">
                <a16:creationId xmlns:a16="http://schemas.microsoft.com/office/drawing/2014/main" id="{2743B9B0-3817-BC44-B604-29F6AD09E5CA}"/>
              </a:ext>
            </a:extLst>
          </p:cNvPr>
          <p:cNvSpPr>
            <a:spLocks noGrp="1"/>
          </p:cNvSpPr>
          <p:nvPr>
            <p:ph idx="1"/>
          </p:nvPr>
        </p:nvSpPr>
        <p:spPr>
          <a:xfrm>
            <a:off x="2313709" y="1658466"/>
            <a:ext cx="6982691" cy="4796492"/>
          </a:xfrm>
        </p:spPr>
        <p:txBody>
          <a:bodyPr/>
          <a:lstStyle/>
          <a:p>
            <a:r>
              <a:rPr kumimoji="1" lang="zh-CN" altLang="en-US" sz="2000" dirty="0"/>
              <a:t>得到</a:t>
            </a:r>
            <a:r>
              <a:rPr kumimoji="1" lang="en-US" altLang="zh-CN" sz="2000" dirty="0"/>
              <a:t>C</a:t>
            </a:r>
            <a:r>
              <a:rPr kumimoji="1" lang="zh-CN" altLang="en-US" sz="2000" dirty="0"/>
              <a:t>之后，便可以修改</a:t>
            </a:r>
            <a:r>
              <a:rPr kumimoji="1" lang="en-US" altLang="zh-CN" sz="2000" dirty="0"/>
              <a:t>C</a:t>
            </a:r>
            <a:r>
              <a:rPr kumimoji="1" lang="zh-CN" altLang="en-US" sz="2000" dirty="0"/>
              <a:t>中的内容</a:t>
            </a:r>
            <a:endParaRPr kumimoji="1" lang="en-US" altLang="zh-CN" sz="2000" dirty="0"/>
          </a:p>
          <a:p>
            <a:r>
              <a:rPr kumimoji="1" lang="zh-CN" altLang="en-US" sz="2000" dirty="0"/>
              <a:t>一般修改</a:t>
            </a:r>
            <a:r>
              <a:rPr kumimoji="1" lang="en-US" altLang="zh-CN" sz="2000" dirty="0"/>
              <a:t>__</a:t>
            </a:r>
            <a:r>
              <a:rPr kumimoji="1" lang="en-US" altLang="zh-CN" sz="2000" dirty="0" err="1"/>
              <a:t>malloc_hook</a:t>
            </a:r>
            <a:r>
              <a:rPr kumimoji="1" lang="en-US" altLang="zh-CN" sz="2000" dirty="0"/>
              <a:t> </a:t>
            </a:r>
            <a:r>
              <a:rPr kumimoji="1" lang="zh-CN" altLang="en-US" sz="2000" dirty="0"/>
              <a:t>，修改成</a:t>
            </a:r>
            <a:r>
              <a:rPr kumimoji="1" lang="en-US" altLang="zh-CN" sz="2000" dirty="0" err="1"/>
              <a:t>one_gadget</a:t>
            </a:r>
            <a:endParaRPr kumimoji="1" lang="en-US" altLang="zh-CN" sz="2000" dirty="0"/>
          </a:p>
          <a:p>
            <a:r>
              <a:rPr kumimoji="1" lang="zh-CN" altLang="en-US" sz="2000" dirty="0"/>
              <a:t>再次</a:t>
            </a:r>
            <a:r>
              <a:rPr kumimoji="1" lang="en-US" altLang="zh-CN" sz="2000" dirty="0"/>
              <a:t>malloc </a:t>
            </a:r>
            <a:r>
              <a:rPr kumimoji="1" lang="zh-CN" altLang="en-US" sz="2000" dirty="0"/>
              <a:t>时，或者触发</a:t>
            </a:r>
            <a:r>
              <a:rPr kumimoji="1" lang="en-US" altLang="zh-CN" sz="2000" dirty="0"/>
              <a:t>double free </a:t>
            </a:r>
            <a:r>
              <a:rPr kumimoji="1" lang="zh-CN" altLang="en-US" sz="2000" dirty="0"/>
              <a:t>错误时，即可得到</a:t>
            </a:r>
            <a:r>
              <a:rPr kumimoji="1" lang="en-US" altLang="zh-CN" sz="2000" dirty="0"/>
              <a:t>shell</a:t>
            </a:r>
          </a:p>
          <a:p>
            <a:r>
              <a:rPr kumimoji="1" lang="zh-CN" altLang="en-US" sz="2000" dirty="0"/>
              <a:t>例题：</a:t>
            </a:r>
            <a:r>
              <a:rPr kumimoji="1" lang="en-US" altLang="zh-CN" sz="2000" dirty="0"/>
              <a:t>double free</a:t>
            </a:r>
          </a:p>
          <a:p>
            <a:r>
              <a:rPr kumimoji="1" lang="en-US" altLang="zh-CN" sz="2000" dirty="0"/>
              <a:t>	</a:t>
            </a:r>
          </a:p>
          <a:p>
            <a:endParaRPr kumimoji="1" lang="en-US" altLang="zh-CN" sz="2000" dirty="0"/>
          </a:p>
          <a:p>
            <a:endParaRPr kumimoji="1" lang="en-US" altLang="zh-CN" sz="2000" dirty="0"/>
          </a:p>
        </p:txBody>
      </p:sp>
    </p:spTree>
    <p:extLst>
      <p:ext uri="{BB962C8B-B14F-4D97-AF65-F5344CB8AC3E}">
        <p14:creationId xmlns:p14="http://schemas.microsoft.com/office/powerpoint/2010/main" val="3934528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1.</a:t>
            </a:r>
            <a:r>
              <a:rPr lang="zh-CN" altLang="en-US" dirty="0"/>
              <a:t>堆管理机制</a:t>
            </a:r>
            <a:endParaRPr lang="en-US" altLang="zh-CN" dirty="0"/>
          </a:p>
          <a:p>
            <a:r>
              <a:rPr lang="en-US" altLang="zh-CN" dirty="0"/>
              <a:t>2. Double free</a:t>
            </a:r>
          </a:p>
          <a:p>
            <a:r>
              <a:rPr lang="en-US" altLang="zh-CN" dirty="0">
                <a:solidFill>
                  <a:srgbClr val="FF8601"/>
                </a:solidFill>
              </a:rPr>
              <a:t>3.Unsorted bin </a:t>
            </a:r>
          </a:p>
        </p:txBody>
      </p:sp>
    </p:spTree>
    <p:extLst>
      <p:ext uri="{BB962C8B-B14F-4D97-AF65-F5344CB8AC3E}">
        <p14:creationId xmlns:p14="http://schemas.microsoft.com/office/powerpoint/2010/main" val="1539386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讲师简介</a:t>
            </a:r>
          </a:p>
        </p:txBody>
      </p:sp>
      <p:sp>
        <p:nvSpPr>
          <p:cNvPr id="3" name="内容占位符 2"/>
          <p:cNvSpPr>
            <a:spLocks noGrp="1"/>
          </p:cNvSpPr>
          <p:nvPr>
            <p:ph idx="1"/>
          </p:nvPr>
        </p:nvSpPr>
        <p:spPr/>
        <p:txBody>
          <a:bodyPr/>
          <a:lstStyle/>
          <a:p>
            <a:r>
              <a:rPr lang="zh-CN" altLang="en-US" dirty="0"/>
              <a:t>讲师姓名：林国鹏</a:t>
            </a:r>
          </a:p>
          <a:p>
            <a:r>
              <a:rPr lang="zh-CN" altLang="en-US" dirty="0"/>
              <a:t>毕业院校：复旦大学（在读）</a:t>
            </a:r>
          </a:p>
          <a:p>
            <a:r>
              <a:rPr lang="zh-CN" altLang="en-US" dirty="0"/>
              <a:t>研究方向：</a:t>
            </a:r>
            <a:r>
              <a:rPr lang="en-US" altLang="zh-CN" dirty="0" err="1"/>
              <a:t>pwn</a:t>
            </a:r>
            <a:endParaRPr lang="zh-CN" altLang="en-US" dirty="0"/>
          </a:p>
          <a:p>
            <a:r>
              <a:rPr lang="zh-CN" altLang="en-US" dirty="0"/>
              <a:t>工作经历：暂无</a:t>
            </a:r>
          </a:p>
          <a:p>
            <a:r>
              <a:rPr lang="zh-CN" altLang="en-US" dirty="0"/>
              <a:t>授课内容：二进制漏洞挖掘的原理与技巧</a:t>
            </a:r>
          </a:p>
          <a:p>
            <a:r>
              <a:rPr lang="zh-CN" altLang="en-US" dirty="0"/>
              <a:t>课程难点：</a:t>
            </a:r>
          </a:p>
          <a:p>
            <a:r>
              <a:rPr lang="zh-CN" altLang="en-US" dirty="0"/>
              <a:t>课程要求：</a:t>
            </a:r>
          </a:p>
          <a:p>
            <a:r>
              <a:rPr lang="zh-CN" altLang="en-US" dirty="0"/>
              <a:t>授课时间：</a:t>
            </a:r>
            <a:r>
              <a:rPr lang="en-US" altLang="zh-CN" dirty="0"/>
              <a:t>8</a:t>
            </a:r>
            <a:r>
              <a:rPr lang="zh-CN" altLang="en-US" dirty="0"/>
              <a:t>月</a:t>
            </a:r>
            <a:r>
              <a:rPr lang="en-US" altLang="zh-CN" dirty="0"/>
              <a:t>5</a:t>
            </a:r>
            <a:r>
              <a:rPr lang="zh-CN" altLang="en-US" dirty="0"/>
              <a:t>号</a:t>
            </a:r>
            <a:r>
              <a:rPr lang="en-US" altLang="zh-CN" dirty="0"/>
              <a:t>-6</a:t>
            </a:r>
            <a:r>
              <a:rPr lang="zh-CN" altLang="en-US" dirty="0"/>
              <a:t>号</a:t>
            </a:r>
          </a:p>
        </p:txBody>
      </p:sp>
      <p:sp>
        <p:nvSpPr>
          <p:cNvPr id="4" name="图片占位符 3"/>
          <p:cNvSpPr>
            <a:spLocks noGrp="1"/>
          </p:cNvSpPr>
          <p:nvPr>
            <p:ph type="pic" sz="quarter" idx="11"/>
          </p:nvPr>
        </p:nvSpPr>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3.Unsorted bin</a:t>
            </a:r>
            <a:endParaRPr lang="zh-CN" altLang="en-US" dirty="0"/>
          </a:p>
        </p:txBody>
      </p:sp>
      <p:sp>
        <p:nvSpPr>
          <p:cNvPr id="7" name="内容占位符 6">
            <a:extLst>
              <a:ext uri="{FF2B5EF4-FFF2-40B4-BE49-F238E27FC236}">
                <a16:creationId xmlns:a16="http://schemas.microsoft.com/office/drawing/2014/main" id="{2743B9B0-3817-BC44-B604-29F6AD09E5CA}"/>
              </a:ext>
            </a:extLst>
          </p:cNvPr>
          <p:cNvSpPr>
            <a:spLocks noGrp="1"/>
          </p:cNvSpPr>
          <p:nvPr>
            <p:ph idx="1"/>
          </p:nvPr>
        </p:nvSpPr>
        <p:spPr>
          <a:xfrm>
            <a:off x="2313709" y="1658466"/>
            <a:ext cx="6982691" cy="4796492"/>
          </a:xfrm>
        </p:spPr>
        <p:txBody>
          <a:bodyPr/>
          <a:lstStyle/>
          <a:p>
            <a:endParaRPr kumimoji="1" lang="en-US" altLang="zh-CN" sz="2000" dirty="0"/>
          </a:p>
          <a:p>
            <a:endParaRPr kumimoji="1" lang="en-US" altLang="zh-CN" sz="2000" dirty="0"/>
          </a:p>
        </p:txBody>
      </p:sp>
      <p:pic>
        <p:nvPicPr>
          <p:cNvPr id="4" name="图片 3">
            <a:extLst>
              <a:ext uri="{FF2B5EF4-FFF2-40B4-BE49-F238E27FC236}">
                <a16:creationId xmlns:a16="http://schemas.microsoft.com/office/drawing/2014/main" id="{8239E8E7-00AA-0D47-A78D-C3F9928186B2}"/>
              </a:ext>
            </a:extLst>
          </p:cNvPr>
          <p:cNvPicPr>
            <a:picLocks noChangeAspect="1"/>
          </p:cNvPicPr>
          <p:nvPr/>
        </p:nvPicPr>
        <p:blipFill rotWithShape="1">
          <a:blip r:embed="rId2">
            <a:extLst>
              <a:ext uri="{28A0092B-C50C-407E-A947-70E740481C1C}">
                <a14:useLocalDpi xmlns:a14="http://schemas.microsoft.com/office/drawing/2010/main" val="0"/>
              </a:ext>
            </a:extLst>
          </a:blip>
          <a:srcRect t="9553"/>
          <a:stretch/>
        </p:blipFill>
        <p:spPr>
          <a:xfrm>
            <a:off x="6182041" y="1611285"/>
            <a:ext cx="4572000" cy="4973781"/>
          </a:xfrm>
          <a:prstGeom prst="rect">
            <a:avLst/>
          </a:prstGeom>
        </p:spPr>
      </p:pic>
      <p:sp>
        <p:nvSpPr>
          <p:cNvPr id="2" name="文本框 1">
            <a:extLst>
              <a:ext uri="{FF2B5EF4-FFF2-40B4-BE49-F238E27FC236}">
                <a16:creationId xmlns:a16="http://schemas.microsoft.com/office/drawing/2014/main" id="{6AB5E6EE-4054-5E43-8825-FC81F958203C}"/>
              </a:ext>
            </a:extLst>
          </p:cNvPr>
          <p:cNvSpPr txBox="1"/>
          <p:nvPr/>
        </p:nvSpPr>
        <p:spPr>
          <a:xfrm>
            <a:off x="886691" y="1658466"/>
            <a:ext cx="4641273" cy="4011291"/>
          </a:xfrm>
          <a:prstGeom prst="rect">
            <a:avLst/>
          </a:prstGeom>
          <a:noFill/>
        </p:spPr>
        <p:txBody>
          <a:bodyPr wrap="square" rtlCol="0">
            <a:spAutoFit/>
          </a:bodyPr>
          <a:lstStyle/>
          <a:p>
            <a:pPr>
              <a:lnSpc>
                <a:spcPct val="150000"/>
              </a:lnSpc>
            </a:pPr>
            <a:r>
              <a:rPr kumimoji="1" lang="zh-CN" altLang="en-US" sz="2000" dirty="0"/>
              <a:t>因为</a:t>
            </a:r>
            <a:r>
              <a:rPr kumimoji="1" lang="en-US" altLang="zh-CN" sz="2000" dirty="0"/>
              <a:t>unsorted bin </a:t>
            </a:r>
            <a:r>
              <a:rPr kumimoji="1" lang="zh-CN" altLang="en-US" sz="2000" dirty="0"/>
              <a:t>是双向链表，所以</a:t>
            </a:r>
            <a:r>
              <a:rPr kumimoji="1" lang="en-US" altLang="zh-CN" sz="2000" dirty="0"/>
              <a:t>free </a:t>
            </a:r>
            <a:r>
              <a:rPr kumimoji="1" lang="zh-CN" altLang="en-US" sz="2000" dirty="0"/>
              <a:t>之后</a:t>
            </a:r>
            <a:r>
              <a:rPr kumimoji="1" lang="en-US" altLang="zh-CN" sz="2000" dirty="0" err="1"/>
              <a:t>fd</a:t>
            </a:r>
            <a:r>
              <a:rPr kumimoji="1" lang="en-US" altLang="zh-CN" sz="2000" dirty="0"/>
              <a:t> </a:t>
            </a:r>
            <a:r>
              <a:rPr kumimoji="1" lang="zh-CN" altLang="en-US" sz="2000" dirty="0"/>
              <a:t>和</a:t>
            </a:r>
            <a:r>
              <a:rPr kumimoji="1" lang="en-US" altLang="zh-CN" sz="2000" dirty="0" err="1"/>
              <a:t>bk</a:t>
            </a:r>
            <a:r>
              <a:rPr kumimoji="1" lang="en-US" altLang="zh-CN" sz="2000" dirty="0"/>
              <a:t> </a:t>
            </a:r>
            <a:r>
              <a:rPr kumimoji="1" lang="zh-CN" altLang="en-US" sz="2000" dirty="0"/>
              <a:t>都指向了</a:t>
            </a:r>
            <a:r>
              <a:rPr kumimoji="1" lang="en-US" altLang="zh-CN" sz="2000" dirty="0" err="1"/>
              <a:t>main_arena</a:t>
            </a:r>
            <a:r>
              <a:rPr kumimoji="1" lang="en-US" altLang="zh-CN" sz="2000" dirty="0"/>
              <a:t> </a:t>
            </a:r>
            <a:r>
              <a:rPr kumimoji="1" lang="zh-CN" altLang="en-US" sz="2000" dirty="0"/>
              <a:t>，如果可以</a:t>
            </a:r>
            <a:r>
              <a:rPr kumimoji="1" lang="en-US" altLang="zh-CN" sz="2000" dirty="0"/>
              <a:t>free </a:t>
            </a:r>
            <a:r>
              <a:rPr kumimoji="1" lang="zh-CN" altLang="en-US" sz="2000" dirty="0"/>
              <a:t>之后</a:t>
            </a:r>
            <a:r>
              <a:rPr kumimoji="1" lang="en-US" altLang="zh-CN" sz="2000" dirty="0"/>
              <a:t>show</a:t>
            </a:r>
            <a:r>
              <a:rPr kumimoji="1" lang="zh-CN" altLang="en-US" sz="2000" dirty="0"/>
              <a:t>，则可以得到</a:t>
            </a:r>
            <a:r>
              <a:rPr kumimoji="1" lang="en-US" altLang="zh-CN" sz="2000" dirty="0" err="1"/>
              <a:t>main_arena</a:t>
            </a:r>
            <a:r>
              <a:rPr kumimoji="1" lang="en-US" altLang="zh-CN" sz="2000" dirty="0"/>
              <a:t> </a:t>
            </a:r>
            <a:r>
              <a:rPr kumimoji="1" lang="zh-CN" altLang="en-US" sz="2000" dirty="0"/>
              <a:t>的地址，从而得到</a:t>
            </a:r>
            <a:r>
              <a:rPr kumimoji="1" lang="en-US" altLang="zh-CN" sz="2000" dirty="0" err="1"/>
              <a:t>libc</a:t>
            </a:r>
            <a:r>
              <a:rPr kumimoji="1" lang="en-US" altLang="zh-CN" sz="2000" dirty="0"/>
              <a:t> </a:t>
            </a:r>
            <a:r>
              <a:rPr kumimoji="1" lang="zh-CN" altLang="en-US" sz="2000" dirty="0"/>
              <a:t>的地址</a:t>
            </a:r>
            <a:endParaRPr kumimoji="1" lang="en-US" altLang="zh-CN" sz="2000" dirty="0"/>
          </a:p>
          <a:p>
            <a:pPr>
              <a:lnSpc>
                <a:spcPct val="150000"/>
              </a:lnSpc>
            </a:pPr>
            <a:endParaRPr kumimoji="1" lang="en-US" altLang="zh-CN" dirty="0"/>
          </a:p>
          <a:p>
            <a:pPr>
              <a:lnSpc>
                <a:spcPct val="150000"/>
              </a:lnSpc>
            </a:pPr>
            <a:endParaRPr kumimoji="1" lang="en-US" altLang="zh-CN" dirty="0"/>
          </a:p>
          <a:p>
            <a:pPr>
              <a:lnSpc>
                <a:spcPct val="150000"/>
              </a:lnSpc>
            </a:pPr>
            <a:r>
              <a:rPr kumimoji="1" lang="zh-CN" altLang="en-US" dirty="0"/>
              <a:t>例题</a:t>
            </a:r>
            <a:r>
              <a:rPr kumimoji="1" lang="en-US" altLang="zh-CN" dirty="0"/>
              <a:t>:unsorted bin</a:t>
            </a:r>
          </a:p>
          <a:p>
            <a:pPr>
              <a:lnSpc>
                <a:spcPct val="150000"/>
              </a:lnSpc>
            </a:pPr>
            <a:endParaRPr kumimoji="1" lang="zh-CN" altLang="en-US" dirty="0"/>
          </a:p>
        </p:txBody>
      </p:sp>
    </p:spTree>
    <p:extLst>
      <p:ext uri="{BB962C8B-B14F-4D97-AF65-F5344CB8AC3E}">
        <p14:creationId xmlns:p14="http://schemas.microsoft.com/office/powerpoint/2010/main" val="643677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谢谢 </a:t>
            </a:r>
            <a:r>
              <a:rPr lang="en-US" altLang="zh-CN" dirty="0"/>
              <a:t>Thanks</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常用图标合集</a:t>
            </a:r>
          </a:p>
        </p:txBody>
      </p:sp>
      <p:grpSp>
        <p:nvGrpSpPr>
          <p:cNvPr id="2" name="组合 1"/>
          <p:cNvGrpSpPr/>
          <p:nvPr/>
        </p:nvGrpSpPr>
        <p:grpSpPr>
          <a:xfrm>
            <a:off x="560395" y="1615449"/>
            <a:ext cx="785198" cy="785198"/>
            <a:chOff x="434560" y="1485548"/>
            <a:chExt cx="990600" cy="990600"/>
          </a:xfrm>
        </p:grpSpPr>
        <p:pic>
          <p:nvPicPr>
            <p:cNvPr id="12" name="图形 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4560" y="1485548"/>
              <a:ext cx="990600" cy="990600"/>
            </a:xfrm>
            <a:prstGeom prst="rect">
              <a:avLst/>
            </a:prstGeom>
          </p:spPr>
        </p:pic>
        <p:pic>
          <p:nvPicPr>
            <p:cNvPr id="13" name="图形 12"/>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0772" y="1695098"/>
              <a:ext cx="638175" cy="571500"/>
            </a:xfrm>
            <a:prstGeom prst="rect">
              <a:avLst/>
            </a:prstGeom>
          </p:spPr>
        </p:pic>
      </p:grpSp>
      <p:grpSp>
        <p:nvGrpSpPr>
          <p:cNvPr id="4" name="组合 3"/>
          <p:cNvGrpSpPr/>
          <p:nvPr/>
        </p:nvGrpSpPr>
        <p:grpSpPr>
          <a:xfrm>
            <a:off x="2617795" y="1615449"/>
            <a:ext cx="785198" cy="785198"/>
            <a:chOff x="2491960" y="1485548"/>
            <a:chExt cx="990600" cy="990600"/>
          </a:xfrm>
        </p:grpSpPr>
        <p:pic>
          <p:nvPicPr>
            <p:cNvPr id="19" name="图形 1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960" y="1485548"/>
              <a:ext cx="990600" cy="990600"/>
            </a:xfrm>
            <a:prstGeom prst="rect">
              <a:avLst/>
            </a:prstGeom>
          </p:spPr>
        </p:pic>
        <p:pic>
          <p:nvPicPr>
            <p:cNvPr id="37" name="图形 36"/>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77697" y="1695098"/>
              <a:ext cx="619125" cy="571500"/>
            </a:xfrm>
            <a:prstGeom prst="rect">
              <a:avLst/>
            </a:prstGeom>
          </p:spPr>
        </p:pic>
      </p:grpSp>
      <p:grpSp>
        <p:nvGrpSpPr>
          <p:cNvPr id="5" name="组合 4"/>
          <p:cNvGrpSpPr/>
          <p:nvPr/>
        </p:nvGrpSpPr>
        <p:grpSpPr>
          <a:xfrm>
            <a:off x="3646495" y="1615449"/>
            <a:ext cx="785198" cy="785198"/>
            <a:chOff x="3520660" y="1485548"/>
            <a:chExt cx="990600" cy="990600"/>
          </a:xfrm>
        </p:grpSpPr>
        <p:pic>
          <p:nvPicPr>
            <p:cNvPr id="22" name="图形 2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0660" y="1485548"/>
              <a:ext cx="990600" cy="990600"/>
            </a:xfrm>
            <a:prstGeom prst="rect">
              <a:avLst/>
            </a:prstGeom>
          </p:spPr>
        </p:pic>
        <p:pic>
          <p:nvPicPr>
            <p:cNvPr id="38" name="图形 37"/>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20685" y="1742723"/>
              <a:ext cx="590550" cy="523875"/>
            </a:xfrm>
            <a:prstGeom prst="rect">
              <a:avLst/>
            </a:prstGeom>
          </p:spPr>
        </p:pic>
      </p:grpSp>
      <p:grpSp>
        <p:nvGrpSpPr>
          <p:cNvPr id="3" name="组合 2"/>
          <p:cNvGrpSpPr/>
          <p:nvPr/>
        </p:nvGrpSpPr>
        <p:grpSpPr>
          <a:xfrm>
            <a:off x="1589095" y="1615449"/>
            <a:ext cx="785198" cy="785198"/>
            <a:chOff x="1463260" y="1485548"/>
            <a:chExt cx="990600" cy="990600"/>
          </a:xfrm>
        </p:grpSpPr>
        <p:pic>
          <p:nvPicPr>
            <p:cNvPr id="16" name="图形 1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3260" y="1485548"/>
              <a:ext cx="990600" cy="990600"/>
            </a:xfrm>
            <a:prstGeom prst="rect">
              <a:avLst/>
            </a:prstGeom>
          </p:spPr>
        </p:pic>
        <p:pic>
          <p:nvPicPr>
            <p:cNvPr id="39" name="图形 38"/>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715673" y="1671285"/>
              <a:ext cx="504825" cy="619125"/>
            </a:xfrm>
            <a:prstGeom prst="rect">
              <a:avLst/>
            </a:prstGeom>
          </p:spPr>
        </p:pic>
      </p:grpSp>
      <p:grpSp>
        <p:nvGrpSpPr>
          <p:cNvPr id="6" name="组合 5"/>
          <p:cNvGrpSpPr/>
          <p:nvPr/>
        </p:nvGrpSpPr>
        <p:grpSpPr>
          <a:xfrm>
            <a:off x="4675195" y="1615449"/>
            <a:ext cx="785198" cy="785198"/>
            <a:chOff x="4549360" y="1485548"/>
            <a:chExt cx="990600" cy="990600"/>
          </a:xfrm>
        </p:grpSpPr>
        <p:pic>
          <p:nvPicPr>
            <p:cNvPr id="25" name="图形 2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9360" y="1485548"/>
              <a:ext cx="990600" cy="990600"/>
            </a:xfrm>
            <a:prstGeom prst="rect">
              <a:avLst/>
            </a:prstGeom>
          </p:spPr>
        </p:pic>
        <p:pic>
          <p:nvPicPr>
            <p:cNvPr id="40" name="图形 39"/>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825585" y="1661760"/>
              <a:ext cx="438150" cy="628650"/>
            </a:xfrm>
            <a:prstGeom prst="rect">
              <a:avLst/>
            </a:prstGeom>
          </p:spPr>
        </p:pic>
      </p:grpSp>
      <p:grpSp>
        <p:nvGrpSpPr>
          <p:cNvPr id="8" name="组合 7"/>
          <p:cNvGrpSpPr/>
          <p:nvPr/>
        </p:nvGrpSpPr>
        <p:grpSpPr>
          <a:xfrm>
            <a:off x="5703895" y="1615449"/>
            <a:ext cx="785198" cy="785198"/>
            <a:chOff x="5578060" y="1485548"/>
            <a:chExt cx="990600" cy="990600"/>
          </a:xfrm>
        </p:grpSpPr>
        <p:pic>
          <p:nvPicPr>
            <p:cNvPr id="28" name="图形 2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78060" y="1485548"/>
              <a:ext cx="990600" cy="990600"/>
            </a:xfrm>
            <a:prstGeom prst="rect">
              <a:avLst/>
            </a:prstGeom>
          </p:spPr>
        </p:pic>
        <p:pic>
          <p:nvPicPr>
            <p:cNvPr id="41" name="图形 40"/>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16185" y="1676047"/>
              <a:ext cx="571500" cy="657225"/>
            </a:xfrm>
            <a:prstGeom prst="rect">
              <a:avLst/>
            </a:prstGeom>
          </p:spPr>
        </p:pic>
      </p:grpSp>
      <p:grpSp>
        <p:nvGrpSpPr>
          <p:cNvPr id="9" name="组合 8"/>
          <p:cNvGrpSpPr/>
          <p:nvPr/>
        </p:nvGrpSpPr>
        <p:grpSpPr>
          <a:xfrm>
            <a:off x="6732595" y="1615449"/>
            <a:ext cx="785198" cy="785198"/>
            <a:chOff x="6606760" y="1485548"/>
            <a:chExt cx="990600" cy="990600"/>
          </a:xfrm>
        </p:grpSpPr>
        <p:pic>
          <p:nvPicPr>
            <p:cNvPr id="31" name="图形 30"/>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06760" y="1485548"/>
              <a:ext cx="990600" cy="990600"/>
            </a:xfrm>
            <a:prstGeom prst="rect">
              <a:avLst/>
            </a:prstGeom>
          </p:spPr>
        </p:pic>
        <p:pic>
          <p:nvPicPr>
            <p:cNvPr id="42" name="图形 41"/>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806785" y="1742723"/>
              <a:ext cx="590550" cy="476250"/>
            </a:xfrm>
            <a:prstGeom prst="rect">
              <a:avLst/>
            </a:prstGeom>
          </p:spPr>
        </p:pic>
      </p:grpSp>
      <p:grpSp>
        <p:nvGrpSpPr>
          <p:cNvPr id="10" name="组合 9"/>
          <p:cNvGrpSpPr/>
          <p:nvPr/>
        </p:nvGrpSpPr>
        <p:grpSpPr>
          <a:xfrm>
            <a:off x="7761295" y="1615449"/>
            <a:ext cx="785198" cy="785198"/>
            <a:chOff x="7635460" y="1485548"/>
            <a:chExt cx="990600" cy="990600"/>
          </a:xfrm>
        </p:grpSpPr>
        <p:pic>
          <p:nvPicPr>
            <p:cNvPr id="34" name="图形 3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35460" y="1485548"/>
              <a:ext cx="990600" cy="990600"/>
            </a:xfrm>
            <a:prstGeom prst="rect">
              <a:avLst/>
            </a:prstGeom>
          </p:spPr>
        </p:pic>
        <p:pic>
          <p:nvPicPr>
            <p:cNvPr id="43" name="图形 42"/>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897397" y="1614135"/>
              <a:ext cx="466725" cy="676275"/>
            </a:xfrm>
            <a:prstGeom prst="rect">
              <a:avLst/>
            </a:prstGeom>
          </p:spPr>
        </p:pic>
      </p:grpSp>
      <p:grpSp>
        <p:nvGrpSpPr>
          <p:cNvPr id="11" name="组合 10"/>
          <p:cNvGrpSpPr/>
          <p:nvPr/>
        </p:nvGrpSpPr>
        <p:grpSpPr>
          <a:xfrm>
            <a:off x="8794758" y="1615449"/>
            <a:ext cx="785198" cy="785198"/>
            <a:chOff x="8668923" y="1485548"/>
            <a:chExt cx="990600" cy="990600"/>
          </a:xfrm>
        </p:grpSpPr>
        <p:pic>
          <p:nvPicPr>
            <p:cNvPr id="46" name="图形 4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68923" y="1485548"/>
              <a:ext cx="990600" cy="990600"/>
            </a:xfrm>
            <a:prstGeom prst="rect">
              <a:avLst/>
            </a:prstGeom>
          </p:spPr>
        </p:pic>
        <p:pic>
          <p:nvPicPr>
            <p:cNvPr id="44" name="图形 43"/>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916574" y="1671285"/>
              <a:ext cx="523875" cy="638175"/>
            </a:xfrm>
            <a:prstGeom prst="rect">
              <a:avLst/>
            </a:prstGeom>
          </p:spPr>
        </p:pic>
      </p:grpSp>
      <p:grpSp>
        <p:nvGrpSpPr>
          <p:cNvPr id="15" name="组合 14"/>
          <p:cNvGrpSpPr/>
          <p:nvPr/>
        </p:nvGrpSpPr>
        <p:grpSpPr>
          <a:xfrm>
            <a:off x="9828221" y="1610686"/>
            <a:ext cx="785198" cy="785198"/>
            <a:chOff x="9702386" y="1480785"/>
            <a:chExt cx="990600" cy="990600"/>
          </a:xfrm>
        </p:grpSpPr>
        <p:pic>
          <p:nvPicPr>
            <p:cNvPr id="47" name="图形 4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02386" y="1480785"/>
              <a:ext cx="990600" cy="990600"/>
            </a:xfrm>
            <a:prstGeom prst="rect">
              <a:avLst/>
            </a:prstGeom>
          </p:spPr>
        </p:pic>
        <p:pic>
          <p:nvPicPr>
            <p:cNvPr id="49" name="图形 48"/>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945273" y="1637947"/>
              <a:ext cx="504825" cy="676275"/>
            </a:xfrm>
            <a:prstGeom prst="rect">
              <a:avLst/>
            </a:prstGeom>
          </p:spPr>
        </p:pic>
      </p:grpSp>
      <p:grpSp>
        <p:nvGrpSpPr>
          <p:cNvPr id="17" name="组合 16"/>
          <p:cNvGrpSpPr/>
          <p:nvPr/>
        </p:nvGrpSpPr>
        <p:grpSpPr>
          <a:xfrm>
            <a:off x="10861683" y="1610686"/>
            <a:ext cx="785198" cy="785198"/>
            <a:chOff x="10735848" y="1480785"/>
            <a:chExt cx="990600" cy="990600"/>
          </a:xfrm>
        </p:grpSpPr>
        <p:pic>
          <p:nvPicPr>
            <p:cNvPr id="48" name="图形 4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35848" y="1480785"/>
              <a:ext cx="990600" cy="990600"/>
            </a:xfrm>
            <a:prstGeom prst="rect">
              <a:avLst/>
            </a:prstGeom>
          </p:spPr>
        </p:pic>
        <p:pic>
          <p:nvPicPr>
            <p:cNvPr id="50" name="图形 49"/>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0997785" y="1666523"/>
              <a:ext cx="466725" cy="600075"/>
            </a:xfrm>
            <a:prstGeom prst="rect">
              <a:avLst/>
            </a:prstGeom>
          </p:spPr>
        </p:pic>
      </p:grpSp>
      <p:grpSp>
        <p:nvGrpSpPr>
          <p:cNvPr id="18" name="组合 17"/>
          <p:cNvGrpSpPr/>
          <p:nvPr/>
        </p:nvGrpSpPr>
        <p:grpSpPr>
          <a:xfrm>
            <a:off x="560395" y="2672723"/>
            <a:ext cx="785198" cy="785198"/>
            <a:chOff x="434560" y="2542822"/>
            <a:chExt cx="990600" cy="990600"/>
          </a:xfrm>
        </p:grpSpPr>
        <p:pic>
          <p:nvPicPr>
            <p:cNvPr id="51" name="图形 50"/>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4560" y="2542822"/>
              <a:ext cx="990600" cy="990600"/>
            </a:xfrm>
            <a:prstGeom prst="rect">
              <a:avLst/>
            </a:prstGeom>
          </p:spPr>
        </p:pic>
        <p:pic>
          <p:nvPicPr>
            <p:cNvPr id="95" name="图形 94"/>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660779" y="2736926"/>
              <a:ext cx="542925" cy="647700"/>
            </a:xfrm>
            <a:prstGeom prst="rect">
              <a:avLst/>
            </a:prstGeom>
          </p:spPr>
        </p:pic>
      </p:grpSp>
      <p:grpSp>
        <p:nvGrpSpPr>
          <p:cNvPr id="20" name="组合 19"/>
          <p:cNvGrpSpPr/>
          <p:nvPr/>
        </p:nvGrpSpPr>
        <p:grpSpPr>
          <a:xfrm>
            <a:off x="1589095" y="2672723"/>
            <a:ext cx="785198" cy="785198"/>
            <a:chOff x="1463260" y="2542822"/>
            <a:chExt cx="990600" cy="990600"/>
          </a:xfrm>
        </p:grpSpPr>
        <p:pic>
          <p:nvPicPr>
            <p:cNvPr id="52" name="图形 5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3260" y="2542822"/>
              <a:ext cx="990600" cy="990600"/>
            </a:xfrm>
            <a:prstGeom prst="rect">
              <a:avLst/>
            </a:prstGeom>
          </p:spPr>
        </p:pic>
        <p:pic>
          <p:nvPicPr>
            <p:cNvPr id="96" name="图形 95"/>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628432" y="2801958"/>
              <a:ext cx="680173" cy="515993"/>
            </a:xfrm>
            <a:prstGeom prst="rect">
              <a:avLst/>
            </a:prstGeom>
          </p:spPr>
        </p:pic>
      </p:grpSp>
      <p:grpSp>
        <p:nvGrpSpPr>
          <p:cNvPr id="21" name="组合 20"/>
          <p:cNvGrpSpPr/>
          <p:nvPr/>
        </p:nvGrpSpPr>
        <p:grpSpPr>
          <a:xfrm>
            <a:off x="2617795" y="2672723"/>
            <a:ext cx="785198" cy="785198"/>
            <a:chOff x="2491960" y="2542822"/>
            <a:chExt cx="990600" cy="990600"/>
          </a:xfrm>
        </p:grpSpPr>
        <p:pic>
          <p:nvPicPr>
            <p:cNvPr id="53" name="图形 5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960" y="2542822"/>
              <a:ext cx="990600" cy="990600"/>
            </a:xfrm>
            <a:prstGeom prst="rect">
              <a:avLst/>
            </a:prstGeom>
          </p:spPr>
        </p:pic>
        <p:pic>
          <p:nvPicPr>
            <p:cNvPr id="97" name="图形 96"/>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853910" y="2782554"/>
              <a:ext cx="276225" cy="571500"/>
            </a:xfrm>
            <a:prstGeom prst="rect">
              <a:avLst/>
            </a:prstGeom>
          </p:spPr>
        </p:pic>
      </p:grpSp>
      <p:grpSp>
        <p:nvGrpSpPr>
          <p:cNvPr id="45" name="组合 44"/>
          <p:cNvGrpSpPr/>
          <p:nvPr/>
        </p:nvGrpSpPr>
        <p:grpSpPr>
          <a:xfrm>
            <a:off x="3646495" y="2672723"/>
            <a:ext cx="785198" cy="785198"/>
            <a:chOff x="3520660" y="2542822"/>
            <a:chExt cx="990600" cy="990600"/>
          </a:xfrm>
        </p:grpSpPr>
        <p:pic>
          <p:nvPicPr>
            <p:cNvPr id="54" name="图形 5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0660" y="2542822"/>
              <a:ext cx="990600" cy="990600"/>
            </a:xfrm>
            <a:prstGeom prst="rect">
              <a:avLst/>
            </a:prstGeom>
          </p:spPr>
        </p:pic>
        <p:pic>
          <p:nvPicPr>
            <p:cNvPr id="98" name="图形 97"/>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746880" y="2783328"/>
              <a:ext cx="581025" cy="542925"/>
            </a:xfrm>
            <a:prstGeom prst="rect">
              <a:avLst/>
            </a:prstGeom>
          </p:spPr>
        </p:pic>
      </p:grpSp>
      <p:grpSp>
        <p:nvGrpSpPr>
          <p:cNvPr id="141" name="组合 140"/>
          <p:cNvGrpSpPr/>
          <p:nvPr/>
        </p:nvGrpSpPr>
        <p:grpSpPr>
          <a:xfrm>
            <a:off x="4675195" y="2672723"/>
            <a:ext cx="785198" cy="785198"/>
            <a:chOff x="4549360" y="2542822"/>
            <a:chExt cx="990600" cy="990600"/>
          </a:xfrm>
        </p:grpSpPr>
        <p:pic>
          <p:nvPicPr>
            <p:cNvPr id="55" name="图形 5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9360" y="2542822"/>
              <a:ext cx="990600" cy="990600"/>
            </a:xfrm>
            <a:prstGeom prst="rect">
              <a:avLst/>
            </a:prstGeom>
          </p:spPr>
        </p:pic>
        <p:pic>
          <p:nvPicPr>
            <p:cNvPr id="99" name="图形 98"/>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4779133" y="2821428"/>
              <a:ext cx="552450" cy="495300"/>
            </a:xfrm>
            <a:prstGeom prst="rect">
              <a:avLst/>
            </a:prstGeom>
          </p:spPr>
        </p:pic>
      </p:grpSp>
      <p:grpSp>
        <p:nvGrpSpPr>
          <p:cNvPr id="145" name="组合 144"/>
          <p:cNvGrpSpPr/>
          <p:nvPr/>
        </p:nvGrpSpPr>
        <p:grpSpPr>
          <a:xfrm>
            <a:off x="5703895" y="2672723"/>
            <a:ext cx="785198" cy="785198"/>
            <a:chOff x="5578060" y="2542822"/>
            <a:chExt cx="990600" cy="990600"/>
          </a:xfrm>
        </p:grpSpPr>
        <p:pic>
          <p:nvPicPr>
            <p:cNvPr id="56" name="图形 5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78060" y="2542822"/>
              <a:ext cx="990600" cy="990600"/>
            </a:xfrm>
            <a:prstGeom prst="rect">
              <a:avLst/>
            </a:prstGeom>
          </p:spPr>
        </p:pic>
        <p:pic>
          <p:nvPicPr>
            <p:cNvPr id="100" name="图形 99"/>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5920961" y="2773029"/>
              <a:ext cx="342900" cy="590550"/>
            </a:xfrm>
            <a:prstGeom prst="rect">
              <a:avLst/>
            </a:prstGeom>
          </p:spPr>
        </p:pic>
      </p:grpSp>
      <p:grpSp>
        <p:nvGrpSpPr>
          <p:cNvPr id="149" name="组合 148"/>
          <p:cNvGrpSpPr/>
          <p:nvPr/>
        </p:nvGrpSpPr>
        <p:grpSpPr>
          <a:xfrm>
            <a:off x="6732595" y="2672723"/>
            <a:ext cx="785198" cy="785198"/>
            <a:chOff x="6606760" y="2542822"/>
            <a:chExt cx="990600" cy="990600"/>
          </a:xfrm>
        </p:grpSpPr>
        <p:pic>
          <p:nvPicPr>
            <p:cNvPr id="57" name="图形 5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06760" y="2542822"/>
              <a:ext cx="990600" cy="990600"/>
            </a:xfrm>
            <a:prstGeom prst="rect">
              <a:avLst/>
            </a:prstGeom>
          </p:spPr>
        </p:pic>
        <p:pic>
          <p:nvPicPr>
            <p:cNvPr id="101" name="图形 100"/>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6909180" y="2786963"/>
              <a:ext cx="514350" cy="561975"/>
            </a:xfrm>
            <a:prstGeom prst="rect">
              <a:avLst/>
            </a:prstGeom>
          </p:spPr>
        </p:pic>
      </p:grpSp>
      <p:grpSp>
        <p:nvGrpSpPr>
          <p:cNvPr id="153" name="组合 152"/>
          <p:cNvGrpSpPr/>
          <p:nvPr/>
        </p:nvGrpSpPr>
        <p:grpSpPr>
          <a:xfrm>
            <a:off x="7761295" y="2672723"/>
            <a:ext cx="785198" cy="785198"/>
            <a:chOff x="7635460" y="2542822"/>
            <a:chExt cx="990600" cy="990600"/>
          </a:xfrm>
        </p:grpSpPr>
        <p:pic>
          <p:nvPicPr>
            <p:cNvPr id="58" name="图形 5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35460" y="2542822"/>
              <a:ext cx="990600" cy="990600"/>
            </a:xfrm>
            <a:prstGeom prst="rect">
              <a:avLst/>
            </a:prstGeom>
          </p:spPr>
        </p:pic>
        <p:pic>
          <p:nvPicPr>
            <p:cNvPr id="102" name="图形 101"/>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7862834" y="2772675"/>
              <a:ext cx="590550" cy="590550"/>
            </a:xfrm>
            <a:prstGeom prst="rect">
              <a:avLst/>
            </a:prstGeom>
          </p:spPr>
        </p:pic>
      </p:grpSp>
      <p:grpSp>
        <p:nvGrpSpPr>
          <p:cNvPr id="157" name="组合 156"/>
          <p:cNvGrpSpPr/>
          <p:nvPr/>
        </p:nvGrpSpPr>
        <p:grpSpPr>
          <a:xfrm>
            <a:off x="8794758" y="2672723"/>
            <a:ext cx="785198" cy="785198"/>
            <a:chOff x="8668923" y="2542822"/>
            <a:chExt cx="990600" cy="990600"/>
          </a:xfrm>
        </p:grpSpPr>
        <p:pic>
          <p:nvPicPr>
            <p:cNvPr id="59" name="图形 5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68923" y="2542822"/>
              <a:ext cx="990600" cy="990600"/>
            </a:xfrm>
            <a:prstGeom prst="rect">
              <a:avLst/>
            </a:prstGeom>
          </p:spPr>
        </p:pic>
        <p:pic>
          <p:nvPicPr>
            <p:cNvPr id="103" name="图形 102"/>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8830847" y="2792853"/>
              <a:ext cx="666750" cy="523875"/>
            </a:xfrm>
            <a:prstGeom prst="rect">
              <a:avLst/>
            </a:prstGeom>
          </p:spPr>
        </p:pic>
      </p:grpSp>
      <p:grpSp>
        <p:nvGrpSpPr>
          <p:cNvPr id="161" name="组合 160"/>
          <p:cNvGrpSpPr/>
          <p:nvPr/>
        </p:nvGrpSpPr>
        <p:grpSpPr>
          <a:xfrm>
            <a:off x="9828221" y="2667960"/>
            <a:ext cx="785198" cy="785198"/>
            <a:chOff x="9702386" y="2538059"/>
            <a:chExt cx="990600" cy="990600"/>
          </a:xfrm>
        </p:grpSpPr>
        <p:pic>
          <p:nvPicPr>
            <p:cNvPr id="60" name="图形 59"/>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02386" y="2538059"/>
              <a:ext cx="990600" cy="990600"/>
            </a:xfrm>
            <a:prstGeom prst="rect">
              <a:avLst/>
            </a:prstGeom>
          </p:spPr>
        </p:pic>
        <p:pic>
          <p:nvPicPr>
            <p:cNvPr id="104" name="图形 103"/>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9937533" y="2782974"/>
              <a:ext cx="533400" cy="581025"/>
            </a:xfrm>
            <a:prstGeom prst="rect">
              <a:avLst/>
            </a:prstGeom>
          </p:spPr>
        </p:pic>
      </p:grpSp>
      <p:grpSp>
        <p:nvGrpSpPr>
          <p:cNvPr id="165" name="组合 164"/>
          <p:cNvGrpSpPr/>
          <p:nvPr/>
        </p:nvGrpSpPr>
        <p:grpSpPr>
          <a:xfrm>
            <a:off x="10861683" y="2667960"/>
            <a:ext cx="785198" cy="785198"/>
            <a:chOff x="10735848" y="2538059"/>
            <a:chExt cx="990600" cy="990600"/>
          </a:xfrm>
        </p:grpSpPr>
        <p:pic>
          <p:nvPicPr>
            <p:cNvPr id="61" name="图形 60"/>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35848" y="2538059"/>
              <a:ext cx="990600" cy="990600"/>
            </a:xfrm>
            <a:prstGeom prst="rect">
              <a:avLst/>
            </a:prstGeom>
          </p:spPr>
        </p:pic>
        <p:pic>
          <p:nvPicPr>
            <p:cNvPr id="105" name="图形 104"/>
            <p:cNvPicPr>
              <a:picLocks noChangeAspect="1"/>
            </p:cNvPicPr>
            <p:nvPr/>
          </p:nvPicPr>
          <p:blipFill>
            <a:blip r:embed="rId46">
              <a:extLst>
                <a:ext uri="{96DAC541-7B7A-43D3-8B79-37D633B846F1}">
                  <asvg:svgBlip xmlns:asvg="http://schemas.microsoft.com/office/drawing/2016/SVG/main" r:embed="rId47"/>
                </a:ext>
              </a:extLst>
            </a:blip>
            <a:stretch>
              <a:fillRect/>
            </a:stretch>
          </p:blipFill>
          <p:spPr>
            <a:xfrm>
              <a:off x="10877504" y="2821428"/>
              <a:ext cx="708452" cy="409574"/>
            </a:xfrm>
            <a:prstGeom prst="rect">
              <a:avLst/>
            </a:prstGeom>
          </p:spPr>
        </p:pic>
      </p:grpSp>
      <p:grpSp>
        <p:nvGrpSpPr>
          <p:cNvPr id="23" name="组合 22"/>
          <p:cNvGrpSpPr/>
          <p:nvPr/>
        </p:nvGrpSpPr>
        <p:grpSpPr>
          <a:xfrm>
            <a:off x="560395" y="3725234"/>
            <a:ext cx="785198" cy="785198"/>
            <a:chOff x="434560" y="3595333"/>
            <a:chExt cx="990600" cy="990600"/>
          </a:xfrm>
        </p:grpSpPr>
        <p:pic>
          <p:nvPicPr>
            <p:cNvPr id="62" name="图形 6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4560" y="3595333"/>
              <a:ext cx="990600" cy="990600"/>
            </a:xfrm>
            <a:prstGeom prst="rect">
              <a:avLst/>
            </a:prstGeom>
          </p:spPr>
        </p:pic>
        <p:pic>
          <p:nvPicPr>
            <p:cNvPr id="106" name="图形 105"/>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698879" y="3831976"/>
              <a:ext cx="504825" cy="523875"/>
            </a:xfrm>
            <a:prstGeom prst="rect">
              <a:avLst/>
            </a:prstGeom>
          </p:spPr>
        </p:pic>
      </p:grpSp>
      <p:grpSp>
        <p:nvGrpSpPr>
          <p:cNvPr id="24" name="组合 23"/>
          <p:cNvGrpSpPr/>
          <p:nvPr/>
        </p:nvGrpSpPr>
        <p:grpSpPr>
          <a:xfrm>
            <a:off x="1589095" y="3725234"/>
            <a:ext cx="785198" cy="785198"/>
            <a:chOff x="1463260" y="3595333"/>
            <a:chExt cx="990600" cy="990600"/>
          </a:xfrm>
        </p:grpSpPr>
        <p:pic>
          <p:nvPicPr>
            <p:cNvPr id="63" name="图形 6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3260" y="3595333"/>
              <a:ext cx="990600" cy="990600"/>
            </a:xfrm>
            <a:prstGeom prst="rect">
              <a:avLst/>
            </a:prstGeom>
          </p:spPr>
        </p:pic>
        <p:pic>
          <p:nvPicPr>
            <p:cNvPr id="108" name="图形 107"/>
            <p:cNvPicPr>
              <a:picLocks noChangeAspect="1"/>
            </p:cNvPicPr>
            <p:nvPr/>
          </p:nvPicPr>
          <p:blipFill>
            <a:blip r:embed="rId50">
              <a:extLst>
                <a:ext uri="{96DAC541-7B7A-43D3-8B79-37D633B846F1}">
                  <asvg:svgBlip xmlns:asvg="http://schemas.microsoft.com/office/drawing/2016/SVG/main" r:embed="rId51"/>
                </a:ext>
              </a:extLst>
            </a:blip>
            <a:stretch>
              <a:fillRect/>
            </a:stretch>
          </p:blipFill>
          <p:spPr>
            <a:xfrm>
              <a:off x="1619216" y="3802148"/>
              <a:ext cx="676275" cy="600075"/>
            </a:xfrm>
            <a:prstGeom prst="rect">
              <a:avLst/>
            </a:prstGeom>
          </p:spPr>
        </p:pic>
      </p:grpSp>
      <p:grpSp>
        <p:nvGrpSpPr>
          <p:cNvPr id="26" name="组合 25"/>
          <p:cNvGrpSpPr/>
          <p:nvPr/>
        </p:nvGrpSpPr>
        <p:grpSpPr>
          <a:xfrm>
            <a:off x="2617795" y="3725234"/>
            <a:ext cx="785198" cy="785198"/>
            <a:chOff x="2491960" y="3595333"/>
            <a:chExt cx="990600" cy="990600"/>
          </a:xfrm>
        </p:grpSpPr>
        <p:pic>
          <p:nvPicPr>
            <p:cNvPr id="64" name="图形 6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960" y="3595333"/>
              <a:ext cx="990600" cy="990600"/>
            </a:xfrm>
            <a:prstGeom prst="rect">
              <a:avLst/>
            </a:prstGeom>
          </p:spPr>
        </p:pic>
        <p:pic>
          <p:nvPicPr>
            <p:cNvPr id="109" name="图形 108"/>
            <p:cNvPicPr>
              <a:picLocks noChangeAspect="1"/>
            </p:cNvPicPr>
            <p:nvPr/>
          </p:nvPicPr>
          <p:blipFill>
            <a:blip r:embed="rId52">
              <a:extLst>
                <a:ext uri="{96DAC541-7B7A-43D3-8B79-37D633B846F1}">
                  <asvg:svgBlip xmlns:asvg="http://schemas.microsoft.com/office/drawing/2016/SVG/main" r:embed="rId53"/>
                </a:ext>
              </a:extLst>
            </a:blip>
            <a:stretch>
              <a:fillRect/>
            </a:stretch>
          </p:blipFill>
          <p:spPr>
            <a:xfrm>
              <a:off x="2663410" y="3808163"/>
              <a:ext cx="657225" cy="571500"/>
            </a:xfrm>
            <a:prstGeom prst="rect">
              <a:avLst/>
            </a:prstGeom>
          </p:spPr>
        </p:pic>
      </p:grpSp>
      <p:grpSp>
        <p:nvGrpSpPr>
          <p:cNvPr id="36" name="组合 35"/>
          <p:cNvGrpSpPr/>
          <p:nvPr/>
        </p:nvGrpSpPr>
        <p:grpSpPr>
          <a:xfrm>
            <a:off x="3646495" y="3725234"/>
            <a:ext cx="785198" cy="785198"/>
            <a:chOff x="3520660" y="3595333"/>
            <a:chExt cx="990600" cy="990600"/>
          </a:xfrm>
        </p:grpSpPr>
        <p:pic>
          <p:nvPicPr>
            <p:cNvPr id="65" name="图形 6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0660" y="3595333"/>
              <a:ext cx="990600" cy="990600"/>
            </a:xfrm>
            <a:prstGeom prst="rect">
              <a:avLst/>
            </a:prstGeom>
          </p:spPr>
        </p:pic>
        <p:pic>
          <p:nvPicPr>
            <p:cNvPr id="110" name="图形 109"/>
            <p:cNvPicPr>
              <a:picLocks noChangeAspect="1"/>
            </p:cNvPicPr>
            <p:nvPr/>
          </p:nvPicPr>
          <p:blipFill>
            <a:blip r:embed="rId54">
              <a:extLst>
                <a:ext uri="{96DAC541-7B7A-43D3-8B79-37D633B846F1}">
                  <asvg:svgBlip xmlns:asvg="http://schemas.microsoft.com/office/drawing/2016/SVG/main" r:embed="rId55"/>
                </a:ext>
              </a:extLst>
            </a:blip>
            <a:stretch>
              <a:fillRect/>
            </a:stretch>
          </p:blipFill>
          <p:spPr>
            <a:xfrm>
              <a:off x="3727830" y="3802148"/>
              <a:ext cx="600075" cy="628650"/>
            </a:xfrm>
            <a:prstGeom prst="rect">
              <a:avLst/>
            </a:prstGeom>
          </p:spPr>
        </p:pic>
      </p:grpSp>
      <p:grpSp>
        <p:nvGrpSpPr>
          <p:cNvPr id="142" name="组合 141"/>
          <p:cNvGrpSpPr/>
          <p:nvPr/>
        </p:nvGrpSpPr>
        <p:grpSpPr>
          <a:xfrm>
            <a:off x="4675195" y="3725234"/>
            <a:ext cx="785198" cy="785198"/>
            <a:chOff x="4549360" y="3595333"/>
            <a:chExt cx="990600" cy="990600"/>
          </a:xfrm>
        </p:grpSpPr>
        <p:pic>
          <p:nvPicPr>
            <p:cNvPr id="66" name="图形 6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9360" y="3595333"/>
              <a:ext cx="990600" cy="990600"/>
            </a:xfrm>
            <a:prstGeom prst="rect">
              <a:avLst/>
            </a:prstGeom>
          </p:spPr>
        </p:pic>
        <p:pic>
          <p:nvPicPr>
            <p:cNvPr id="111" name="图形 110"/>
            <p:cNvPicPr>
              <a:picLocks noChangeAspect="1"/>
            </p:cNvPicPr>
            <p:nvPr/>
          </p:nvPicPr>
          <p:blipFill>
            <a:blip r:embed="rId56">
              <a:extLst>
                <a:ext uri="{96DAC541-7B7A-43D3-8B79-37D633B846F1}">
                  <asvg:svgBlip xmlns:asvg="http://schemas.microsoft.com/office/drawing/2016/SVG/main" r:embed="rId57"/>
                </a:ext>
              </a:extLst>
            </a:blip>
            <a:stretch>
              <a:fillRect/>
            </a:stretch>
          </p:blipFill>
          <p:spPr>
            <a:xfrm>
              <a:off x="4744622" y="3802148"/>
              <a:ext cx="600075" cy="600075"/>
            </a:xfrm>
            <a:prstGeom prst="rect">
              <a:avLst/>
            </a:prstGeom>
          </p:spPr>
        </p:pic>
      </p:grpSp>
      <p:grpSp>
        <p:nvGrpSpPr>
          <p:cNvPr id="146" name="组合 145"/>
          <p:cNvGrpSpPr/>
          <p:nvPr/>
        </p:nvGrpSpPr>
        <p:grpSpPr>
          <a:xfrm>
            <a:off x="5703895" y="3725234"/>
            <a:ext cx="785198" cy="785198"/>
            <a:chOff x="5578060" y="3595333"/>
            <a:chExt cx="990600" cy="990600"/>
          </a:xfrm>
        </p:grpSpPr>
        <p:pic>
          <p:nvPicPr>
            <p:cNvPr id="67" name="图形 6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78060" y="3595333"/>
              <a:ext cx="990600" cy="990600"/>
            </a:xfrm>
            <a:prstGeom prst="rect">
              <a:avLst/>
            </a:prstGeom>
          </p:spPr>
        </p:pic>
        <p:pic>
          <p:nvPicPr>
            <p:cNvPr id="112" name="图形 111"/>
            <p:cNvPicPr>
              <a:picLocks noChangeAspect="1"/>
            </p:cNvPicPr>
            <p:nvPr/>
          </p:nvPicPr>
          <p:blipFill>
            <a:blip r:embed="rId58">
              <a:extLst>
                <a:ext uri="{96DAC541-7B7A-43D3-8B79-37D633B846F1}">
                  <asvg:svgBlip xmlns:asvg="http://schemas.microsoft.com/office/drawing/2016/SVG/main" r:embed="rId59"/>
                </a:ext>
              </a:extLst>
            </a:blip>
            <a:stretch>
              <a:fillRect/>
            </a:stretch>
          </p:blipFill>
          <p:spPr>
            <a:xfrm>
              <a:off x="5829300" y="3819170"/>
              <a:ext cx="533400" cy="533400"/>
            </a:xfrm>
            <a:prstGeom prst="rect">
              <a:avLst/>
            </a:prstGeom>
          </p:spPr>
        </p:pic>
      </p:grpSp>
      <p:grpSp>
        <p:nvGrpSpPr>
          <p:cNvPr id="150" name="组合 149"/>
          <p:cNvGrpSpPr/>
          <p:nvPr/>
        </p:nvGrpSpPr>
        <p:grpSpPr>
          <a:xfrm>
            <a:off x="6732595" y="3725234"/>
            <a:ext cx="785198" cy="785198"/>
            <a:chOff x="6606760" y="3595333"/>
            <a:chExt cx="990600" cy="990600"/>
          </a:xfrm>
        </p:grpSpPr>
        <p:pic>
          <p:nvPicPr>
            <p:cNvPr id="68" name="图形 6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06760" y="3595333"/>
              <a:ext cx="990600" cy="990600"/>
            </a:xfrm>
            <a:prstGeom prst="rect">
              <a:avLst/>
            </a:prstGeom>
          </p:spPr>
        </p:pic>
        <p:pic>
          <p:nvPicPr>
            <p:cNvPr id="113" name="图形 112"/>
            <p:cNvPicPr>
              <a:picLocks noChangeAspect="1"/>
            </p:cNvPicPr>
            <p:nvPr/>
          </p:nvPicPr>
          <p:blipFill>
            <a:blip r:embed="rId60">
              <a:extLst>
                <a:ext uri="{96DAC541-7B7A-43D3-8B79-37D633B846F1}">
                  <asvg:svgBlip xmlns:asvg="http://schemas.microsoft.com/office/drawing/2016/SVG/main" r:embed="rId61"/>
                </a:ext>
              </a:extLst>
            </a:blip>
            <a:stretch>
              <a:fillRect/>
            </a:stretch>
          </p:blipFill>
          <p:spPr>
            <a:xfrm>
              <a:off x="6819900" y="3791495"/>
              <a:ext cx="552450" cy="542925"/>
            </a:xfrm>
            <a:prstGeom prst="rect">
              <a:avLst/>
            </a:prstGeom>
          </p:spPr>
        </p:pic>
      </p:grpSp>
      <p:grpSp>
        <p:nvGrpSpPr>
          <p:cNvPr id="154" name="组合 153"/>
          <p:cNvGrpSpPr/>
          <p:nvPr/>
        </p:nvGrpSpPr>
        <p:grpSpPr>
          <a:xfrm>
            <a:off x="7761295" y="3725234"/>
            <a:ext cx="785198" cy="785198"/>
            <a:chOff x="7635460" y="3595333"/>
            <a:chExt cx="990600" cy="990600"/>
          </a:xfrm>
        </p:grpSpPr>
        <p:pic>
          <p:nvPicPr>
            <p:cNvPr id="69" name="图形 6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35460" y="3595333"/>
              <a:ext cx="990600" cy="990600"/>
            </a:xfrm>
            <a:prstGeom prst="rect">
              <a:avLst/>
            </a:prstGeom>
          </p:spPr>
        </p:pic>
        <p:pic>
          <p:nvPicPr>
            <p:cNvPr id="114" name="图形 113"/>
            <p:cNvPicPr>
              <a:picLocks noChangeAspect="1"/>
            </p:cNvPicPr>
            <p:nvPr/>
          </p:nvPicPr>
          <p:blipFill>
            <a:blip r:embed="rId62">
              <a:extLst>
                <a:ext uri="{96DAC541-7B7A-43D3-8B79-37D633B846F1}">
                  <asvg:svgBlip xmlns:asvg="http://schemas.microsoft.com/office/drawing/2016/SVG/main" r:embed="rId63"/>
                </a:ext>
              </a:extLst>
            </a:blip>
            <a:stretch>
              <a:fillRect/>
            </a:stretch>
          </p:blipFill>
          <p:spPr>
            <a:xfrm>
              <a:off x="7972371" y="3796737"/>
              <a:ext cx="352425" cy="581025"/>
            </a:xfrm>
            <a:prstGeom prst="rect">
              <a:avLst/>
            </a:prstGeom>
          </p:spPr>
        </p:pic>
      </p:grpSp>
      <p:grpSp>
        <p:nvGrpSpPr>
          <p:cNvPr id="158" name="组合 157"/>
          <p:cNvGrpSpPr/>
          <p:nvPr/>
        </p:nvGrpSpPr>
        <p:grpSpPr>
          <a:xfrm>
            <a:off x="8794758" y="3725234"/>
            <a:ext cx="785198" cy="785198"/>
            <a:chOff x="8668923" y="3595333"/>
            <a:chExt cx="990600" cy="990600"/>
          </a:xfrm>
        </p:grpSpPr>
        <p:pic>
          <p:nvPicPr>
            <p:cNvPr id="70" name="图形 69"/>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68923" y="3595333"/>
              <a:ext cx="990600" cy="990600"/>
            </a:xfrm>
            <a:prstGeom prst="rect">
              <a:avLst/>
            </a:prstGeom>
          </p:spPr>
        </p:pic>
        <p:pic>
          <p:nvPicPr>
            <p:cNvPr id="115" name="图形 114"/>
            <p:cNvPicPr>
              <a:picLocks noChangeAspect="1"/>
            </p:cNvPicPr>
            <p:nvPr/>
          </p:nvPicPr>
          <p:blipFill>
            <a:blip r:embed="rId64">
              <a:extLst>
                <a:ext uri="{96DAC541-7B7A-43D3-8B79-37D633B846F1}">
                  <asvg:svgBlip xmlns:asvg="http://schemas.microsoft.com/office/drawing/2016/SVG/main" r:embed="rId65"/>
                </a:ext>
              </a:extLst>
            </a:blip>
            <a:stretch>
              <a:fillRect/>
            </a:stretch>
          </p:blipFill>
          <p:spPr>
            <a:xfrm>
              <a:off x="8859423" y="3791495"/>
              <a:ext cx="647700" cy="609600"/>
            </a:xfrm>
            <a:prstGeom prst="rect">
              <a:avLst/>
            </a:prstGeom>
          </p:spPr>
        </p:pic>
      </p:grpSp>
      <p:grpSp>
        <p:nvGrpSpPr>
          <p:cNvPr id="162" name="组合 161"/>
          <p:cNvGrpSpPr/>
          <p:nvPr/>
        </p:nvGrpSpPr>
        <p:grpSpPr>
          <a:xfrm>
            <a:off x="9828221" y="3720471"/>
            <a:ext cx="785198" cy="785198"/>
            <a:chOff x="9702386" y="3590570"/>
            <a:chExt cx="990600" cy="990600"/>
          </a:xfrm>
        </p:grpSpPr>
        <p:pic>
          <p:nvPicPr>
            <p:cNvPr id="71" name="图形 70"/>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02386" y="3590570"/>
              <a:ext cx="990600" cy="990600"/>
            </a:xfrm>
            <a:prstGeom prst="rect">
              <a:avLst/>
            </a:prstGeom>
          </p:spPr>
        </p:pic>
        <p:pic>
          <p:nvPicPr>
            <p:cNvPr id="116" name="图形 115"/>
            <p:cNvPicPr>
              <a:picLocks noChangeAspect="1"/>
            </p:cNvPicPr>
            <p:nvPr/>
          </p:nvPicPr>
          <p:blipFill>
            <a:blip r:embed="rId66">
              <a:extLst>
                <a:ext uri="{96DAC541-7B7A-43D3-8B79-37D633B846F1}">
                  <asvg:svgBlip xmlns:asvg="http://schemas.microsoft.com/office/drawing/2016/SVG/main" r:embed="rId67"/>
                </a:ext>
              </a:extLst>
            </a:blip>
            <a:stretch>
              <a:fillRect/>
            </a:stretch>
          </p:blipFill>
          <p:spPr>
            <a:xfrm>
              <a:off x="9966108" y="3774825"/>
              <a:ext cx="485775" cy="638175"/>
            </a:xfrm>
            <a:prstGeom prst="rect">
              <a:avLst/>
            </a:prstGeom>
          </p:spPr>
        </p:pic>
      </p:grpSp>
      <p:grpSp>
        <p:nvGrpSpPr>
          <p:cNvPr id="166" name="组合 165"/>
          <p:cNvGrpSpPr/>
          <p:nvPr/>
        </p:nvGrpSpPr>
        <p:grpSpPr>
          <a:xfrm>
            <a:off x="10861683" y="3720471"/>
            <a:ext cx="785198" cy="785198"/>
            <a:chOff x="10735848" y="3590570"/>
            <a:chExt cx="990600" cy="990600"/>
          </a:xfrm>
        </p:grpSpPr>
        <p:pic>
          <p:nvPicPr>
            <p:cNvPr id="72" name="图形 7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35848" y="3590570"/>
              <a:ext cx="990600" cy="990600"/>
            </a:xfrm>
            <a:prstGeom prst="rect">
              <a:avLst/>
            </a:prstGeom>
          </p:spPr>
        </p:pic>
        <p:pic>
          <p:nvPicPr>
            <p:cNvPr id="117" name="图形 116"/>
            <p:cNvPicPr>
              <a:picLocks noChangeAspect="1"/>
            </p:cNvPicPr>
            <p:nvPr/>
          </p:nvPicPr>
          <p:blipFill>
            <a:blip r:embed="rId68">
              <a:extLst>
                <a:ext uri="{96DAC541-7B7A-43D3-8B79-37D633B846F1}">
                  <asvg:svgBlip xmlns:asvg="http://schemas.microsoft.com/office/drawing/2016/SVG/main" r:embed="rId69"/>
                </a:ext>
              </a:extLst>
            </a:blip>
            <a:stretch>
              <a:fillRect/>
            </a:stretch>
          </p:blipFill>
          <p:spPr>
            <a:xfrm>
              <a:off x="10883486" y="3766782"/>
              <a:ext cx="704850" cy="638175"/>
            </a:xfrm>
            <a:prstGeom prst="rect">
              <a:avLst/>
            </a:prstGeom>
          </p:spPr>
        </p:pic>
      </p:grpSp>
      <p:grpSp>
        <p:nvGrpSpPr>
          <p:cNvPr id="27" name="组合 26"/>
          <p:cNvGrpSpPr/>
          <p:nvPr/>
        </p:nvGrpSpPr>
        <p:grpSpPr>
          <a:xfrm>
            <a:off x="560395" y="4777745"/>
            <a:ext cx="785198" cy="785198"/>
            <a:chOff x="434560" y="4647844"/>
            <a:chExt cx="990600" cy="990600"/>
          </a:xfrm>
        </p:grpSpPr>
        <p:pic>
          <p:nvPicPr>
            <p:cNvPr id="73" name="图形 7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4560" y="4647844"/>
              <a:ext cx="990600" cy="990600"/>
            </a:xfrm>
            <a:prstGeom prst="rect">
              <a:avLst/>
            </a:prstGeom>
          </p:spPr>
        </p:pic>
        <p:pic>
          <p:nvPicPr>
            <p:cNvPr id="118" name="图形 117"/>
            <p:cNvPicPr>
              <a:picLocks noChangeAspect="1"/>
            </p:cNvPicPr>
            <p:nvPr/>
          </p:nvPicPr>
          <p:blipFill>
            <a:blip r:embed="rId70">
              <a:extLst>
                <a:ext uri="{96DAC541-7B7A-43D3-8B79-37D633B846F1}">
                  <asvg:svgBlip xmlns:asvg="http://schemas.microsoft.com/office/drawing/2016/SVG/main" r:embed="rId71"/>
                </a:ext>
              </a:extLst>
            </a:blip>
            <a:stretch>
              <a:fillRect/>
            </a:stretch>
          </p:blipFill>
          <p:spPr>
            <a:xfrm>
              <a:off x="625060" y="4862864"/>
              <a:ext cx="600075" cy="600075"/>
            </a:xfrm>
            <a:prstGeom prst="rect">
              <a:avLst/>
            </a:prstGeom>
          </p:spPr>
        </p:pic>
      </p:grpSp>
      <p:grpSp>
        <p:nvGrpSpPr>
          <p:cNvPr id="29" name="组合 28"/>
          <p:cNvGrpSpPr/>
          <p:nvPr/>
        </p:nvGrpSpPr>
        <p:grpSpPr>
          <a:xfrm>
            <a:off x="1589095" y="4777745"/>
            <a:ext cx="785198" cy="785198"/>
            <a:chOff x="1463260" y="4647844"/>
            <a:chExt cx="990600" cy="990600"/>
          </a:xfrm>
        </p:grpSpPr>
        <p:pic>
          <p:nvPicPr>
            <p:cNvPr id="74" name="图形 7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3260" y="4647844"/>
              <a:ext cx="990600" cy="990600"/>
            </a:xfrm>
            <a:prstGeom prst="rect">
              <a:avLst/>
            </a:prstGeom>
          </p:spPr>
        </p:pic>
        <p:pic>
          <p:nvPicPr>
            <p:cNvPr id="119" name="图形 118"/>
            <p:cNvPicPr>
              <a:picLocks noChangeAspect="1"/>
            </p:cNvPicPr>
            <p:nvPr/>
          </p:nvPicPr>
          <p:blipFill>
            <a:blip r:embed="rId72">
              <a:extLst>
                <a:ext uri="{96DAC541-7B7A-43D3-8B79-37D633B846F1}">
                  <asvg:svgBlip xmlns:asvg="http://schemas.microsoft.com/office/drawing/2016/SVG/main" r:embed="rId73"/>
                </a:ext>
              </a:extLst>
            </a:blip>
            <a:stretch>
              <a:fillRect/>
            </a:stretch>
          </p:blipFill>
          <p:spPr>
            <a:xfrm>
              <a:off x="1672810" y="4900963"/>
              <a:ext cx="590550" cy="523875"/>
            </a:xfrm>
            <a:prstGeom prst="rect">
              <a:avLst/>
            </a:prstGeom>
          </p:spPr>
        </p:pic>
      </p:grpSp>
      <p:grpSp>
        <p:nvGrpSpPr>
          <p:cNvPr id="35" name="组合 34"/>
          <p:cNvGrpSpPr/>
          <p:nvPr/>
        </p:nvGrpSpPr>
        <p:grpSpPr>
          <a:xfrm>
            <a:off x="2617795" y="4777745"/>
            <a:ext cx="785198" cy="785198"/>
            <a:chOff x="2491960" y="4647844"/>
            <a:chExt cx="990600" cy="990600"/>
          </a:xfrm>
        </p:grpSpPr>
        <p:pic>
          <p:nvPicPr>
            <p:cNvPr id="75" name="图形 7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960" y="4647844"/>
              <a:ext cx="990600" cy="990600"/>
            </a:xfrm>
            <a:prstGeom prst="rect">
              <a:avLst/>
            </a:prstGeom>
          </p:spPr>
        </p:pic>
        <p:pic>
          <p:nvPicPr>
            <p:cNvPr id="120" name="图形 119"/>
            <p:cNvPicPr>
              <a:picLocks noChangeAspect="1"/>
            </p:cNvPicPr>
            <p:nvPr/>
          </p:nvPicPr>
          <p:blipFill>
            <a:blip r:embed="rId74">
              <a:extLst>
                <a:ext uri="{96DAC541-7B7A-43D3-8B79-37D633B846F1}">
                  <asvg:svgBlip xmlns:asvg="http://schemas.microsoft.com/office/drawing/2016/SVG/main" r:embed="rId75"/>
                </a:ext>
              </a:extLst>
            </a:blip>
            <a:stretch>
              <a:fillRect/>
            </a:stretch>
          </p:blipFill>
          <p:spPr>
            <a:xfrm>
              <a:off x="2750308" y="4890185"/>
              <a:ext cx="514350" cy="523875"/>
            </a:xfrm>
            <a:prstGeom prst="rect">
              <a:avLst/>
            </a:prstGeom>
          </p:spPr>
        </p:pic>
      </p:grpSp>
      <p:grpSp>
        <p:nvGrpSpPr>
          <p:cNvPr id="107" name="组合 106"/>
          <p:cNvGrpSpPr/>
          <p:nvPr/>
        </p:nvGrpSpPr>
        <p:grpSpPr>
          <a:xfrm>
            <a:off x="3646495" y="4777745"/>
            <a:ext cx="785198" cy="785198"/>
            <a:chOff x="3520660" y="4647844"/>
            <a:chExt cx="990600" cy="990600"/>
          </a:xfrm>
        </p:grpSpPr>
        <p:pic>
          <p:nvPicPr>
            <p:cNvPr id="76" name="图形 7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0660" y="4647844"/>
              <a:ext cx="990600" cy="990600"/>
            </a:xfrm>
            <a:prstGeom prst="rect">
              <a:avLst/>
            </a:prstGeom>
          </p:spPr>
        </p:pic>
        <p:pic>
          <p:nvPicPr>
            <p:cNvPr id="121" name="图形 120"/>
            <p:cNvPicPr>
              <a:picLocks noChangeAspect="1"/>
            </p:cNvPicPr>
            <p:nvPr/>
          </p:nvPicPr>
          <p:blipFill>
            <a:blip r:embed="rId76">
              <a:extLst>
                <a:ext uri="{96DAC541-7B7A-43D3-8B79-37D633B846F1}">
                  <asvg:svgBlip xmlns:asvg="http://schemas.microsoft.com/office/drawing/2016/SVG/main" r:embed="rId77"/>
                </a:ext>
              </a:extLst>
            </a:blip>
            <a:stretch>
              <a:fillRect/>
            </a:stretch>
          </p:blipFill>
          <p:spPr>
            <a:xfrm>
              <a:off x="3758786" y="4947335"/>
              <a:ext cx="600075" cy="466725"/>
            </a:xfrm>
            <a:prstGeom prst="rect">
              <a:avLst/>
            </a:prstGeom>
          </p:spPr>
        </p:pic>
      </p:grpSp>
      <p:grpSp>
        <p:nvGrpSpPr>
          <p:cNvPr id="143" name="组合 142"/>
          <p:cNvGrpSpPr/>
          <p:nvPr/>
        </p:nvGrpSpPr>
        <p:grpSpPr>
          <a:xfrm>
            <a:off x="4675195" y="4777745"/>
            <a:ext cx="785198" cy="785198"/>
            <a:chOff x="4549360" y="4647844"/>
            <a:chExt cx="990600" cy="990600"/>
          </a:xfrm>
        </p:grpSpPr>
        <p:pic>
          <p:nvPicPr>
            <p:cNvPr id="77" name="图形 7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9360" y="4647844"/>
              <a:ext cx="990600" cy="990600"/>
            </a:xfrm>
            <a:prstGeom prst="rect">
              <a:avLst/>
            </a:prstGeom>
          </p:spPr>
        </p:pic>
        <p:pic>
          <p:nvPicPr>
            <p:cNvPr id="122" name="图形 121"/>
            <p:cNvPicPr>
              <a:picLocks noChangeAspect="1"/>
            </p:cNvPicPr>
            <p:nvPr/>
          </p:nvPicPr>
          <p:blipFill>
            <a:blip r:embed="rId78">
              <a:extLst>
                <a:ext uri="{96DAC541-7B7A-43D3-8B79-37D633B846F1}">
                  <asvg:svgBlip xmlns:asvg="http://schemas.microsoft.com/office/drawing/2016/SVG/main" r:embed="rId79"/>
                </a:ext>
              </a:extLst>
            </a:blip>
            <a:stretch>
              <a:fillRect/>
            </a:stretch>
          </p:blipFill>
          <p:spPr>
            <a:xfrm>
              <a:off x="4811297" y="4819647"/>
              <a:ext cx="533400" cy="590550"/>
            </a:xfrm>
            <a:prstGeom prst="rect">
              <a:avLst/>
            </a:prstGeom>
          </p:spPr>
        </p:pic>
      </p:grpSp>
      <p:grpSp>
        <p:nvGrpSpPr>
          <p:cNvPr id="147" name="组合 146"/>
          <p:cNvGrpSpPr/>
          <p:nvPr/>
        </p:nvGrpSpPr>
        <p:grpSpPr>
          <a:xfrm>
            <a:off x="5703895" y="4777745"/>
            <a:ext cx="785198" cy="785198"/>
            <a:chOff x="5578060" y="4647844"/>
            <a:chExt cx="990600" cy="990600"/>
          </a:xfrm>
        </p:grpSpPr>
        <p:pic>
          <p:nvPicPr>
            <p:cNvPr id="78" name="图形 7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78060" y="4647844"/>
              <a:ext cx="990600" cy="990600"/>
            </a:xfrm>
            <a:prstGeom prst="rect">
              <a:avLst/>
            </a:prstGeom>
          </p:spPr>
        </p:pic>
        <p:pic>
          <p:nvPicPr>
            <p:cNvPr id="123" name="图形 122"/>
            <p:cNvPicPr>
              <a:picLocks noChangeAspect="1"/>
            </p:cNvPicPr>
            <p:nvPr/>
          </p:nvPicPr>
          <p:blipFill>
            <a:blip r:embed="rId80">
              <a:extLst>
                <a:ext uri="{96DAC541-7B7A-43D3-8B79-37D633B846F1}">
                  <asvg:svgBlip xmlns:asvg="http://schemas.microsoft.com/office/drawing/2016/SVG/main" r:embed="rId81"/>
                </a:ext>
              </a:extLst>
            </a:blip>
            <a:stretch>
              <a:fillRect/>
            </a:stretch>
          </p:blipFill>
          <p:spPr>
            <a:xfrm>
              <a:off x="5848350" y="4920012"/>
              <a:ext cx="495300" cy="485775"/>
            </a:xfrm>
            <a:prstGeom prst="rect">
              <a:avLst/>
            </a:prstGeom>
          </p:spPr>
        </p:pic>
      </p:grpSp>
      <p:grpSp>
        <p:nvGrpSpPr>
          <p:cNvPr id="155" name="组合 154"/>
          <p:cNvGrpSpPr/>
          <p:nvPr/>
        </p:nvGrpSpPr>
        <p:grpSpPr>
          <a:xfrm>
            <a:off x="7761295" y="4777745"/>
            <a:ext cx="785198" cy="785198"/>
            <a:chOff x="7635460" y="4647844"/>
            <a:chExt cx="990600" cy="990600"/>
          </a:xfrm>
        </p:grpSpPr>
        <p:pic>
          <p:nvPicPr>
            <p:cNvPr id="80" name="图形 79"/>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35460" y="4647844"/>
              <a:ext cx="990600" cy="990600"/>
            </a:xfrm>
            <a:prstGeom prst="rect">
              <a:avLst/>
            </a:prstGeom>
          </p:spPr>
        </p:pic>
        <p:pic>
          <p:nvPicPr>
            <p:cNvPr id="125" name="图形 124"/>
            <p:cNvPicPr>
              <a:picLocks noChangeAspect="1"/>
            </p:cNvPicPr>
            <p:nvPr/>
          </p:nvPicPr>
          <p:blipFill>
            <a:blip r:embed="rId82">
              <a:extLst>
                <a:ext uri="{96DAC541-7B7A-43D3-8B79-37D633B846F1}">
                  <asvg:svgBlip xmlns:asvg="http://schemas.microsoft.com/office/drawing/2016/SVG/main" r:embed="rId83"/>
                </a:ext>
              </a:extLst>
            </a:blip>
            <a:stretch>
              <a:fillRect/>
            </a:stretch>
          </p:blipFill>
          <p:spPr>
            <a:xfrm>
              <a:off x="7825960" y="4847322"/>
              <a:ext cx="609600" cy="609600"/>
            </a:xfrm>
            <a:prstGeom prst="rect">
              <a:avLst/>
            </a:prstGeom>
          </p:spPr>
        </p:pic>
      </p:grpSp>
      <p:grpSp>
        <p:nvGrpSpPr>
          <p:cNvPr id="151" name="组合 150"/>
          <p:cNvGrpSpPr/>
          <p:nvPr/>
        </p:nvGrpSpPr>
        <p:grpSpPr>
          <a:xfrm>
            <a:off x="6732595" y="4777745"/>
            <a:ext cx="785198" cy="785198"/>
            <a:chOff x="6606760" y="4647844"/>
            <a:chExt cx="990600" cy="990600"/>
          </a:xfrm>
        </p:grpSpPr>
        <p:pic>
          <p:nvPicPr>
            <p:cNvPr id="79" name="图形 7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06760" y="4647844"/>
              <a:ext cx="990600" cy="990600"/>
            </a:xfrm>
            <a:prstGeom prst="rect">
              <a:avLst/>
            </a:prstGeom>
          </p:spPr>
        </p:pic>
        <p:pic>
          <p:nvPicPr>
            <p:cNvPr id="126" name="图形 125"/>
            <p:cNvPicPr>
              <a:picLocks noChangeAspect="1"/>
            </p:cNvPicPr>
            <p:nvPr/>
          </p:nvPicPr>
          <p:blipFill>
            <a:blip r:embed="rId84">
              <a:extLst>
                <a:ext uri="{96DAC541-7B7A-43D3-8B79-37D633B846F1}">
                  <asvg:svgBlip xmlns:asvg="http://schemas.microsoft.com/office/drawing/2016/SVG/main" r:embed="rId85"/>
                </a:ext>
              </a:extLst>
            </a:blip>
            <a:stretch>
              <a:fillRect/>
            </a:stretch>
          </p:blipFill>
          <p:spPr>
            <a:xfrm>
              <a:off x="6803257" y="4915250"/>
              <a:ext cx="641703" cy="509588"/>
            </a:xfrm>
            <a:prstGeom prst="rect">
              <a:avLst/>
            </a:prstGeom>
          </p:spPr>
        </p:pic>
      </p:grpSp>
      <p:grpSp>
        <p:nvGrpSpPr>
          <p:cNvPr id="159" name="组合 158"/>
          <p:cNvGrpSpPr/>
          <p:nvPr/>
        </p:nvGrpSpPr>
        <p:grpSpPr>
          <a:xfrm>
            <a:off x="8794758" y="4777745"/>
            <a:ext cx="785198" cy="785198"/>
            <a:chOff x="8668923" y="4647844"/>
            <a:chExt cx="990600" cy="990600"/>
          </a:xfrm>
        </p:grpSpPr>
        <p:pic>
          <p:nvPicPr>
            <p:cNvPr id="81" name="图形 80"/>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68923" y="4647844"/>
              <a:ext cx="990600" cy="990600"/>
            </a:xfrm>
            <a:prstGeom prst="rect">
              <a:avLst/>
            </a:prstGeom>
          </p:spPr>
        </p:pic>
        <p:pic>
          <p:nvPicPr>
            <p:cNvPr id="127" name="图形 126"/>
            <p:cNvPicPr>
              <a:picLocks noChangeAspect="1"/>
            </p:cNvPicPr>
            <p:nvPr/>
          </p:nvPicPr>
          <p:blipFill>
            <a:blip r:embed="rId86">
              <a:extLst>
                <a:ext uri="{96DAC541-7B7A-43D3-8B79-37D633B846F1}">
                  <asvg:svgBlip xmlns:asvg="http://schemas.microsoft.com/office/drawing/2016/SVG/main" r:embed="rId87"/>
                </a:ext>
              </a:extLst>
            </a:blip>
            <a:stretch>
              <a:fillRect/>
            </a:stretch>
          </p:blipFill>
          <p:spPr>
            <a:xfrm>
              <a:off x="8881440" y="4864390"/>
              <a:ext cx="565564" cy="565564"/>
            </a:xfrm>
            <a:prstGeom prst="rect">
              <a:avLst/>
            </a:prstGeom>
          </p:spPr>
        </p:pic>
      </p:grpSp>
      <p:grpSp>
        <p:nvGrpSpPr>
          <p:cNvPr id="163" name="组合 162"/>
          <p:cNvGrpSpPr/>
          <p:nvPr/>
        </p:nvGrpSpPr>
        <p:grpSpPr>
          <a:xfrm>
            <a:off x="9828221" y="4772982"/>
            <a:ext cx="785198" cy="785198"/>
            <a:chOff x="9702386" y="4643081"/>
            <a:chExt cx="990600" cy="990600"/>
          </a:xfrm>
        </p:grpSpPr>
        <p:pic>
          <p:nvPicPr>
            <p:cNvPr id="82" name="图形 8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02386" y="4643081"/>
              <a:ext cx="990600" cy="990600"/>
            </a:xfrm>
            <a:prstGeom prst="rect">
              <a:avLst/>
            </a:prstGeom>
          </p:spPr>
        </p:pic>
        <p:pic>
          <p:nvPicPr>
            <p:cNvPr id="128" name="图形 127"/>
            <p:cNvPicPr>
              <a:picLocks noChangeAspect="1"/>
            </p:cNvPicPr>
            <p:nvPr/>
          </p:nvPicPr>
          <p:blipFill>
            <a:blip r:embed="rId88">
              <a:extLst>
                <a:ext uri="{96DAC541-7B7A-43D3-8B79-37D633B846F1}">
                  <asvg:svgBlip xmlns:asvg="http://schemas.microsoft.com/office/drawing/2016/SVG/main" r:embed="rId89"/>
                </a:ext>
              </a:extLst>
            </a:blip>
            <a:stretch>
              <a:fillRect/>
            </a:stretch>
          </p:blipFill>
          <p:spPr>
            <a:xfrm>
              <a:off x="9927898" y="4869654"/>
              <a:ext cx="569826" cy="569826"/>
            </a:xfrm>
            <a:prstGeom prst="rect">
              <a:avLst/>
            </a:prstGeom>
          </p:spPr>
        </p:pic>
      </p:grpSp>
      <p:grpSp>
        <p:nvGrpSpPr>
          <p:cNvPr id="167" name="组合 166"/>
          <p:cNvGrpSpPr/>
          <p:nvPr/>
        </p:nvGrpSpPr>
        <p:grpSpPr>
          <a:xfrm>
            <a:off x="10861683" y="4772982"/>
            <a:ext cx="785198" cy="785198"/>
            <a:chOff x="10735848" y="4643081"/>
            <a:chExt cx="990600" cy="990600"/>
          </a:xfrm>
        </p:grpSpPr>
        <p:pic>
          <p:nvPicPr>
            <p:cNvPr id="83" name="图形 8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35848" y="4643081"/>
              <a:ext cx="990600" cy="990600"/>
            </a:xfrm>
            <a:prstGeom prst="rect">
              <a:avLst/>
            </a:prstGeom>
          </p:spPr>
        </p:pic>
        <p:pic>
          <p:nvPicPr>
            <p:cNvPr id="129" name="图形 128"/>
            <p:cNvPicPr>
              <a:picLocks noChangeAspect="1"/>
            </p:cNvPicPr>
            <p:nvPr/>
          </p:nvPicPr>
          <p:blipFill>
            <a:blip r:embed="rId90">
              <a:extLst>
                <a:ext uri="{96DAC541-7B7A-43D3-8B79-37D633B846F1}">
                  <asvg:svgBlip xmlns:asvg="http://schemas.microsoft.com/office/drawing/2016/SVG/main" r:embed="rId91"/>
                </a:ext>
              </a:extLst>
            </a:blip>
            <a:stretch>
              <a:fillRect/>
            </a:stretch>
          </p:blipFill>
          <p:spPr>
            <a:xfrm>
              <a:off x="10951691" y="4990469"/>
              <a:ext cx="558911" cy="344860"/>
            </a:xfrm>
            <a:prstGeom prst="rect">
              <a:avLst/>
            </a:prstGeom>
          </p:spPr>
        </p:pic>
      </p:grpSp>
      <p:grpSp>
        <p:nvGrpSpPr>
          <p:cNvPr id="30" name="组合 29"/>
          <p:cNvGrpSpPr/>
          <p:nvPr/>
        </p:nvGrpSpPr>
        <p:grpSpPr>
          <a:xfrm>
            <a:off x="560395" y="5830256"/>
            <a:ext cx="785198" cy="785198"/>
            <a:chOff x="434560" y="5700355"/>
            <a:chExt cx="990600" cy="990600"/>
          </a:xfrm>
        </p:grpSpPr>
        <p:pic>
          <p:nvPicPr>
            <p:cNvPr id="84" name="图形 8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4560" y="5700355"/>
              <a:ext cx="990600" cy="990600"/>
            </a:xfrm>
            <a:prstGeom prst="rect">
              <a:avLst/>
            </a:prstGeom>
          </p:spPr>
        </p:pic>
        <p:pic>
          <p:nvPicPr>
            <p:cNvPr id="130" name="图形 129"/>
            <p:cNvPicPr>
              <a:picLocks noChangeAspect="1"/>
            </p:cNvPicPr>
            <p:nvPr/>
          </p:nvPicPr>
          <p:blipFill>
            <a:blip r:embed="rId92">
              <a:extLst>
                <a:ext uri="{96DAC541-7B7A-43D3-8B79-37D633B846F1}">
                  <asvg:svgBlip xmlns:asvg="http://schemas.microsoft.com/office/drawing/2016/SVG/main" r:embed="rId93"/>
                </a:ext>
              </a:extLst>
            </a:blip>
            <a:stretch>
              <a:fillRect/>
            </a:stretch>
          </p:blipFill>
          <p:spPr>
            <a:xfrm>
              <a:off x="665541" y="5919429"/>
              <a:ext cx="533400" cy="542925"/>
            </a:xfrm>
            <a:prstGeom prst="rect">
              <a:avLst/>
            </a:prstGeom>
          </p:spPr>
        </p:pic>
      </p:grpSp>
      <p:grpSp>
        <p:nvGrpSpPr>
          <p:cNvPr id="32" name="组合 31"/>
          <p:cNvGrpSpPr/>
          <p:nvPr/>
        </p:nvGrpSpPr>
        <p:grpSpPr>
          <a:xfrm>
            <a:off x="1589095" y="5830256"/>
            <a:ext cx="785198" cy="785198"/>
            <a:chOff x="1463260" y="5700355"/>
            <a:chExt cx="990600" cy="990600"/>
          </a:xfrm>
        </p:grpSpPr>
        <p:pic>
          <p:nvPicPr>
            <p:cNvPr id="85" name="图形 8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3260" y="5700355"/>
              <a:ext cx="990600" cy="990600"/>
            </a:xfrm>
            <a:prstGeom prst="rect">
              <a:avLst/>
            </a:prstGeom>
          </p:spPr>
        </p:pic>
        <p:pic>
          <p:nvPicPr>
            <p:cNvPr id="131" name="图形 130"/>
            <p:cNvPicPr>
              <a:picLocks noChangeAspect="1"/>
            </p:cNvPicPr>
            <p:nvPr/>
          </p:nvPicPr>
          <p:blipFill>
            <a:blip r:embed="rId94">
              <a:extLst>
                <a:ext uri="{96DAC541-7B7A-43D3-8B79-37D633B846F1}">
                  <asvg:svgBlip xmlns:asvg="http://schemas.microsoft.com/office/drawing/2016/SVG/main" r:embed="rId95"/>
                </a:ext>
              </a:extLst>
            </a:blip>
            <a:stretch>
              <a:fillRect/>
            </a:stretch>
          </p:blipFill>
          <p:spPr>
            <a:xfrm>
              <a:off x="1687379" y="5995628"/>
              <a:ext cx="571500" cy="390525"/>
            </a:xfrm>
            <a:prstGeom prst="rect">
              <a:avLst/>
            </a:prstGeom>
          </p:spPr>
        </p:pic>
      </p:grpSp>
      <p:grpSp>
        <p:nvGrpSpPr>
          <p:cNvPr id="33" name="组合 32"/>
          <p:cNvGrpSpPr/>
          <p:nvPr/>
        </p:nvGrpSpPr>
        <p:grpSpPr>
          <a:xfrm>
            <a:off x="2617795" y="5830256"/>
            <a:ext cx="785198" cy="785198"/>
            <a:chOff x="2491960" y="5700355"/>
            <a:chExt cx="990600" cy="990600"/>
          </a:xfrm>
        </p:grpSpPr>
        <p:pic>
          <p:nvPicPr>
            <p:cNvPr id="86" name="图形 8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960" y="5700355"/>
              <a:ext cx="990600" cy="990600"/>
            </a:xfrm>
            <a:prstGeom prst="rect">
              <a:avLst/>
            </a:prstGeom>
          </p:spPr>
        </p:pic>
        <p:pic>
          <p:nvPicPr>
            <p:cNvPr id="132" name="图形 131"/>
            <p:cNvPicPr>
              <a:picLocks noChangeAspect="1"/>
            </p:cNvPicPr>
            <p:nvPr/>
          </p:nvPicPr>
          <p:blipFill>
            <a:blip r:embed="rId96">
              <a:extLst>
                <a:ext uri="{96DAC541-7B7A-43D3-8B79-37D633B846F1}">
                  <asvg:svgBlip xmlns:asvg="http://schemas.microsoft.com/office/drawing/2016/SVG/main" r:embed="rId97"/>
                </a:ext>
              </a:extLst>
            </a:blip>
            <a:stretch>
              <a:fillRect/>
            </a:stretch>
          </p:blipFill>
          <p:spPr>
            <a:xfrm>
              <a:off x="2639578" y="5890854"/>
              <a:ext cx="704850" cy="571500"/>
            </a:xfrm>
            <a:prstGeom prst="rect">
              <a:avLst/>
            </a:prstGeom>
          </p:spPr>
        </p:pic>
      </p:grpSp>
      <p:grpSp>
        <p:nvGrpSpPr>
          <p:cNvPr id="124" name="组合 123"/>
          <p:cNvGrpSpPr/>
          <p:nvPr/>
        </p:nvGrpSpPr>
        <p:grpSpPr>
          <a:xfrm>
            <a:off x="3646495" y="5830256"/>
            <a:ext cx="785198" cy="785198"/>
            <a:chOff x="3520660" y="5700355"/>
            <a:chExt cx="990600" cy="990600"/>
          </a:xfrm>
        </p:grpSpPr>
        <p:pic>
          <p:nvPicPr>
            <p:cNvPr id="87" name="图形 8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0660" y="5700355"/>
              <a:ext cx="990600" cy="990600"/>
            </a:xfrm>
            <a:prstGeom prst="rect">
              <a:avLst/>
            </a:prstGeom>
          </p:spPr>
        </p:pic>
        <p:pic>
          <p:nvPicPr>
            <p:cNvPr id="133" name="图形 132"/>
            <p:cNvPicPr>
              <a:picLocks noChangeAspect="1"/>
            </p:cNvPicPr>
            <p:nvPr/>
          </p:nvPicPr>
          <p:blipFill>
            <a:blip r:embed="rId98">
              <a:extLst>
                <a:ext uri="{96DAC541-7B7A-43D3-8B79-37D633B846F1}">
                  <asvg:svgBlip xmlns:asvg="http://schemas.microsoft.com/office/drawing/2016/SVG/main" r:embed="rId99"/>
                </a:ext>
              </a:extLst>
            </a:blip>
            <a:stretch>
              <a:fillRect/>
            </a:stretch>
          </p:blipFill>
          <p:spPr>
            <a:xfrm>
              <a:off x="3798058" y="5995628"/>
              <a:ext cx="495300" cy="447675"/>
            </a:xfrm>
            <a:prstGeom prst="rect">
              <a:avLst/>
            </a:prstGeom>
          </p:spPr>
        </p:pic>
      </p:grpSp>
      <p:grpSp>
        <p:nvGrpSpPr>
          <p:cNvPr id="144" name="组合 143"/>
          <p:cNvGrpSpPr/>
          <p:nvPr/>
        </p:nvGrpSpPr>
        <p:grpSpPr>
          <a:xfrm>
            <a:off x="4675195" y="5830256"/>
            <a:ext cx="785198" cy="785198"/>
            <a:chOff x="4549360" y="5700355"/>
            <a:chExt cx="990600" cy="990600"/>
          </a:xfrm>
        </p:grpSpPr>
        <p:pic>
          <p:nvPicPr>
            <p:cNvPr id="88" name="图形 8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9360" y="5700355"/>
              <a:ext cx="990600" cy="990600"/>
            </a:xfrm>
            <a:prstGeom prst="rect">
              <a:avLst/>
            </a:prstGeom>
          </p:spPr>
        </p:pic>
        <p:pic>
          <p:nvPicPr>
            <p:cNvPr id="134" name="图形 133"/>
            <p:cNvPicPr>
              <a:picLocks noChangeAspect="1"/>
            </p:cNvPicPr>
            <p:nvPr/>
          </p:nvPicPr>
          <p:blipFill>
            <a:blip r:embed="rId100">
              <a:extLst>
                <a:ext uri="{96DAC541-7B7A-43D3-8B79-37D633B846F1}">
                  <asvg:svgBlip xmlns:asvg="http://schemas.microsoft.com/office/drawing/2016/SVG/main" r:embed="rId101"/>
                </a:ext>
              </a:extLst>
            </a:blip>
            <a:stretch>
              <a:fillRect/>
            </a:stretch>
          </p:blipFill>
          <p:spPr>
            <a:xfrm>
              <a:off x="4777959" y="5967053"/>
              <a:ext cx="600075" cy="476250"/>
            </a:xfrm>
            <a:prstGeom prst="rect">
              <a:avLst/>
            </a:prstGeom>
          </p:spPr>
        </p:pic>
      </p:grpSp>
      <p:grpSp>
        <p:nvGrpSpPr>
          <p:cNvPr id="148" name="组合 147"/>
          <p:cNvGrpSpPr/>
          <p:nvPr/>
        </p:nvGrpSpPr>
        <p:grpSpPr>
          <a:xfrm>
            <a:off x="5703895" y="5830256"/>
            <a:ext cx="785198" cy="785198"/>
            <a:chOff x="5578060" y="5700355"/>
            <a:chExt cx="990600" cy="990600"/>
          </a:xfrm>
        </p:grpSpPr>
        <p:pic>
          <p:nvPicPr>
            <p:cNvPr id="89" name="图形 8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78060" y="5700355"/>
              <a:ext cx="990600" cy="990600"/>
            </a:xfrm>
            <a:prstGeom prst="rect">
              <a:avLst/>
            </a:prstGeom>
          </p:spPr>
        </p:pic>
        <p:pic>
          <p:nvPicPr>
            <p:cNvPr id="135" name="图形 134"/>
            <p:cNvPicPr>
              <a:picLocks noChangeAspect="1"/>
            </p:cNvPicPr>
            <p:nvPr/>
          </p:nvPicPr>
          <p:blipFill>
            <a:blip r:embed="rId102">
              <a:extLst>
                <a:ext uri="{96DAC541-7B7A-43D3-8B79-37D633B846F1}">
                  <asvg:svgBlip xmlns:asvg="http://schemas.microsoft.com/office/drawing/2016/SVG/main" r:embed="rId103"/>
                </a:ext>
              </a:extLst>
            </a:blip>
            <a:stretch>
              <a:fillRect/>
            </a:stretch>
          </p:blipFill>
          <p:spPr>
            <a:xfrm>
              <a:off x="5849522" y="5919429"/>
              <a:ext cx="504825" cy="542925"/>
            </a:xfrm>
            <a:prstGeom prst="rect">
              <a:avLst/>
            </a:prstGeom>
          </p:spPr>
        </p:pic>
      </p:grpSp>
      <p:grpSp>
        <p:nvGrpSpPr>
          <p:cNvPr id="152" name="组合 151"/>
          <p:cNvGrpSpPr/>
          <p:nvPr/>
        </p:nvGrpSpPr>
        <p:grpSpPr>
          <a:xfrm>
            <a:off x="6732595" y="5830256"/>
            <a:ext cx="785198" cy="785198"/>
            <a:chOff x="6606760" y="5700355"/>
            <a:chExt cx="990600" cy="990600"/>
          </a:xfrm>
        </p:grpSpPr>
        <p:pic>
          <p:nvPicPr>
            <p:cNvPr id="90" name="图形 89"/>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06760" y="5700355"/>
              <a:ext cx="990600" cy="990600"/>
            </a:xfrm>
            <a:prstGeom prst="rect">
              <a:avLst/>
            </a:prstGeom>
          </p:spPr>
        </p:pic>
        <p:pic>
          <p:nvPicPr>
            <p:cNvPr id="136" name="图形 135"/>
            <p:cNvPicPr>
              <a:picLocks noChangeAspect="1"/>
            </p:cNvPicPr>
            <p:nvPr/>
          </p:nvPicPr>
          <p:blipFill>
            <a:blip r:embed="rId104">
              <a:extLst>
                <a:ext uri="{96DAC541-7B7A-43D3-8B79-37D633B846F1}">
                  <asvg:svgBlip xmlns:asvg="http://schemas.microsoft.com/office/drawing/2016/SVG/main" r:embed="rId105"/>
                </a:ext>
              </a:extLst>
            </a:blip>
            <a:stretch>
              <a:fillRect/>
            </a:stretch>
          </p:blipFill>
          <p:spPr>
            <a:xfrm>
              <a:off x="6866317" y="5890854"/>
              <a:ext cx="552450" cy="600075"/>
            </a:xfrm>
            <a:prstGeom prst="rect">
              <a:avLst/>
            </a:prstGeom>
          </p:spPr>
        </p:pic>
      </p:grpSp>
      <p:grpSp>
        <p:nvGrpSpPr>
          <p:cNvPr id="156" name="组合 155"/>
          <p:cNvGrpSpPr/>
          <p:nvPr/>
        </p:nvGrpSpPr>
        <p:grpSpPr>
          <a:xfrm>
            <a:off x="7761295" y="5830256"/>
            <a:ext cx="785198" cy="785198"/>
            <a:chOff x="7635460" y="5700355"/>
            <a:chExt cx="990600" cy="990600"/>
          </a:xfrm>
        </p:grpSpPr>
        <p:pic>
          <p:nvPicPr>
            <p:cNvPr id="91" name="图形 90"/>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35460" y="5700355"/>
              <a:ext cx="990600" cy="990600"/>
            </a:xfrm>
            <a:prstGeom prst="rect">
              <a:avLst/>
            </a:prstGeom>
          </p:spPr>
        </p:pic>
        <p:pic>
          <p:nvPicPr>
            <p:cNvPr id="137" name="图形 136"/>
            <p:cNvPicPr>
              <a:picLocks noChangeAspect="1"/>
            </p:cNvPicPr>
            <p:nvPr/>
          </p:nvPicPr>
          <p:blipFill>
            <a:blip r:embed="rId106">
              <a:extLst>
                <a:ext uri="{96DAC541-7B7A-43D3-8B79-37D633B846F1}">
                  <asvg:svgBlip xmlns:asvg="http://schemas.microsoft.com/office/drawing/2016/SVG/main" r:embed="rId107"/>
                </a:ext>
              </a:extLst>
            </a:blip>
            <a:stretch>
              <a:fillRect/>
            </a:stretch>
          </p:blipFill>
          <p:spPr>
            <a:xfrm>
              <a:off x="7935443" y="5890854"/>
              <a:ext cx="484622" cy="633737"/>
            </a:xfrm>
            <a:prstGeom prst="rect">
              <a:avLst/>
            </a:prstGeom>
          </p:spPr>
        </p:pic>
      </p:grpSp>
      <p:grpSp>
        <p:nvGrpSpPr>
          <p:cNvPr id="160" name="组合 159"/>
          <p:cNvGrpSpPr/>
          <p:nvPr/>
        </p:nvGrpSpPr>
        <p:grpSpPr>
          <a:xfrm>
            <a:off x="8794758" y="5830256"/>
            <a:ext cx="785198" cy="785198"/>
            <a:chOff x="8668923" y="5700355"/>
            <a:chExt cx="990600" cy="990600"/>
          </a:xfrm>
        </p:grpSpPr>
        <p:pic>
          <p:nvPicPr>
            <p:cNvPr id="92" name="图形 9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68923" y="5700355"/>
              <a:ext cx="990600" cy="990600"/>
            </a:xfrm>
            <a:prstGeom prst="rect">
              <a:avLst/>
            </a:prstGeom>
          </p:spPr>
        </p:pic>
        <p:pic>
          <p:nvPicPr>
            <p:cNvPr id="138" name="图形 137"/>
            <p:cNvPicPr>
              <a:picLocks noChangeAspect="1"/>
            </p:cNvPicPr>
            <p:nvPr/>
          </p:nvPicPr>
          <p:blipFill>
            <a:blip r:embed="rId108">
              <a:extLst>
                <a:ext uri="{96DAC541-7B7A-43D3-8B79-37D633B846F1}">
                  <asvg:svgBlip xmlns:asvg="http://schemas.microsoft.com/office/drawing/2016/SVG/main" r:embed="rId109"/>
                </a:ext>
              </a:extLst>
            </a:blip>
            <a:stretch>
              <a:fillRect/>
            </a:stretch>
          </p:blipFill>
          <p:spPr>
            <a:xfrm>
              <a:off x="8881440" y="5990865"/>
              <a:ext cx="600075" cy="428625"/>
            </a:xfrm>
            <a:prstGeom prst="rect">
              <a:avLst/>
            </a:prstGeom>
          </p:spPr>
        </p:pic>
      </p:grpSp>
      <p:grpSp>
        <p:nvGrpSpPr>
          <p:cNvPr id="164" name="组合 163"/>
          <p:cNvGrpSpPr/>
          <p:nvPr/>
        </p:nvGrpSpPr>
        <p:grpSpPr>
          <a:xfrm>
            <a:off x="9828221" y="5825493"/>
            <a:ext cx="785198" cy="785198"/>
            <a:chOff x="9702386" y="5695592"/>
            <a:chExt cx="990600" cy="990600"/>
          </a:xfrm>
        </p:grpSpPr>
        <p:pic>
          <p:nvPicPr>
            <p:cNvPr id="93" name="图形 9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02386" y="5695592"/>
              <a:ext cx="990600" cy="990600"/>
            </a:xfrm>
            <a:prstGeom prst="rect">
              <a:avLst/>
            </a:prstGeom>
          </p:spPr>
        </p:pic>
        <p:pic>
          <p:nvPicPr>
            <p:cNvPr id="139" name="图形 138"/>
            <p:cNvPicPr>
              <a:picLocks noChangeAspect="1"/>
            </p:cNvPicPr>
            <p:nvPr/>
          </p:nvPicPr>
          <p:blipFill>
            <a:blip r:embed="rId110">
              <a:extLst>
                <a:ext uri="{96DAC541-7B7A-43D3-8B79-37D633B846F1}">
                  <asvg:svgBlip xmlns:asvg="http://schemas.microsoft.com/office/drawing/2016/SVG/main" r:embed="rId111"/>
                </a:ext>
              </a:extLst>
            </a:blip>
            <a:stretch>
              <a:fillRect/>
            </a:stretch>
          </p:blipFill>
          <p:spPr>
            <a:xfrm>
              <a:off x="9999445" y="5900377"/>
              <a:ext cx="409575" cy="581025"/>
            </a:xfrm>
            <a:prstGeom prst="rect">
              <a:avLst/>
            </a:prstGeom>
          </p:spPr>
        </p:pic>
      </p:grpSp>
      <p:grpSp>
        <p:nvGrpSpPr>
          <p:cNvPr id="168" name="组合 167"/>
          <p:cNvGrpSpPr/>
          <p:nvPr/>
        </p:nvGrpSpPr>
        <p:grpSpPr>
          <a:xfrm>
            <a:off x="10861683" y="5825493"/>
            <a:ext cx="785198" cy="785198"/>
            <a:chOff x="10735848" y="5695592"/>
            <a:chExt cx="990600" cy="990600"/>
          </a:xfrm>
        </p:grpSpPr>
        <p:pic>
          <p:nvPicPr>
            <p:cNvPr id="94" name="图形 9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35848" y="5695592"/>
              <a:ext cx="990600" cy="990600"/>
            </a:xfrm>
            <a:prstGeom prst="rect">
              <a:avLst/>
            </a:prstGeom>
          </p:spPr>
        </p:pic>
        <p:pic>
          <p:nvPicPr>
            <p:cNvPr id="140" name="图形 139"/>
            <p:cNvPicPr>
              <a:picLocks noChangeAspect="1"/>
            </p:cNvPicPr>
            <p:nvPr/>
          </p:nvPicPr>
          <p:blipFill>
            <a:blip r:embed="rId112">
              <a:extLst>
                <a:ext uri="{96DAC541-7B7A-43D3-8B79-37D633B846F1}">
                  <asvg:svgBlip xmlns:asvg="http://schemas.microsoft.com/office/drawing/2016/SVG/main" r:embed="rId113"/>
                </a:ext>
              </a:extLst>
            </a:blip>
            <a:stretch>
              <a:fillRect/>
            </a:stretch>
          </p:blipFill>
          <p:spPr>
            <a:xfrm>
              <a:off x="10837014" y="6019440"/>
              <a:ext cx="790575" cy="40005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solidFill>
                  <a:srgbClr val="FF8601"/>
                </a:solidFill>
              </a:rPr>
              <a:t>1.</a:t>
            </a:r>
            <a:r>
              <a:rPr lang="zh-CN" altLang="en-US" dirty="0">
                <a:solidFill>
                  <a:srgbClr val="FF8601"/>
                </a:solidFill>
              </a:rPr>
              <a:t>堆管理机制</a:t>
            </a:r>
            <a:endParaRPr lang="en-US" altLang="zh-CN" dirty="0">
              <a:solidFill>
                <a:srgbClr val="FF8601"/>
              </a:solidFill>
            </a:endParaRPr>
          </a:p>
          <a:p>
            <a:r>
              <a:rPr lang="en-US" altLang="zh-CN" dirty="0"/>
              <a:t>2. Double free</a:t>
            </a:r>
          </a:p>
          <a:p>
            <a:r>
              <a:rPr lang="en-US" altLang="zh-CN" dirty="0"/>
              <a:t>3.Unsorted bin </a:t>
            </a:r>
          </a:p>
        </p:txBody>
      </p:sp>
    </p:spTree>
    <p:extLst>
      <p:ext uri="{BB962C8B-B14F-4D97-AF65-F5344CB8AC3E}">
        <p14:creationId xmlns:p14="http://schemas.microsoft.com/office/powerpoint/2010/main" val="3845121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a:t>
            </a:r>
            <a:r>
              <a:rPr lang="zh-CN" altLang="en-US" dirty="0"/>
              <a:t>堆管理机制</a:t>
            </a:r>
          </a:p>
        </p:txBody>
      </p:sp>
      <p:sp>
        <p:nvSpPr>
          <p:cNvPr id="4" name="内容占位符 3"/>
          <p:cNvSpPr>
            <a:spLocks noGrp="1"/>
          </p:cNvSpPr>
          <p:nvPr>
            <p:ph idx="1"/>
          </p:nvPr>
        </p:nvSpPr>
        <p:spPr/>
        <p:txBody>
          <a:bodyPr/>
          <a:lstStyle/>
          <a:p>
            <a:r>
              <a:rPr lang="zh-CN" altLang="en-US" sz="2400" dirty="0">
                <a:solidFill>
                  <a:schemeClr val="tx1"/>
                </a:solidFill>
              </a:rPr>
              <a:t>为什么需要堆？</a:t>
            </a:r>
            <a:endParaRPr lang="en-US" altLang="zh-CN" sz="2400" dirty="0">
              <a:solidFill>
                <a:schemeClr val="tx1"/>
              </a:solidFill>
            </a:endParaRPr>
          </a:p>
          <a:p>
            <a:r>
              <a:rPr lang="en-US" altLang="zh-CN" sz="2400" dirty="0">
                <a:solidFill>
                  <a:schemeClr val="tx1"/>
                </a:solidFill>
              </a:rPr>
              <a:t>	</a:t>
            </a:r>
            <a:r>
              <a:rPr lang="zh-CN" altLang="en-US" sz="2400" dirty="0">
                <a:solidFill>
                  <a:schemeClr val="tx1"/>
                </a:solidFill>
              </a:rPr>
              <a:t>因为栈的存储是暂时的，一旦函数</a:t>
            </a:r>
            <a:r>
              <a:rPr lang="en-US" altLang="zh-CN" sz="2400" dirty="0" err="1">
                <a:solidFill>
                  <a:schemeClr val="tx1"/>
                </a:solidFill>
              </a:rPr>
              <a:t>rerurn</a:t>
            </a:r>
            <a:r>
              <a:rPr lang="en-US" altLang="zh-CN" sz="2400" dirty="0">
                <a:solidFill>
                  <a:schemeClr val="tx1"/>
                </a:solidFill>
              </a:rPr>
              <a:t> </a:t>
            </a:r>
            <a:r>
              <a:rPr lang="zh-CN" altLang="en-US" sz="2400" dirty="0">
                <a:solidFill>
                  <a:schemeClr val="tx1"/>
                </a:solidFill>
              </a:rPr>
              <a:t>后，在</a:t>
            </a:r>
            <a:r>
              <a:rPr lang="en-US" altLang="zh-CN" sz="2400" dirty="0">
                <a:solidFill>
                  <a:schemeClr val="tx1"/>
                </a:solidFill>
              </a:rPr>
              <a:t>call </a:t>
            </a:r>
            <a:r>
              <a:rPr lang="zh-CN" altLang="en-US" sz="2400" dirty="0">
                <a:solidFill>
                  <a:schemeClr val="tx1"/>
                </a:solidFill>
              </a:rPr>
              <a:t>另外一个函数，原本的数据将会被破坏</a:t>
            </a:r>
            <a:endParaRPr lang="en-US" altLang="zh-CN" sz="2400" dirty="0">
              <a:solidFill>
                <a:schemeClr val="tx1"/>
              </a:solidFill>
            </a:endParaRPr>
          </a:p>
          <a:p>
            <a:r>
              <a:rPr lang="en-US" altLang="zh-CN" sz="2400" dirty="0">
                <a:solidFill>
                  <a:schemeClr val="tx1"/>
                </a:solidFill>
              </a:rPr>
              <a:t>	</a:t>
            </a:r>
            <a:r>
              <a:rPr lang="zh-CN" altLang="en-US" sz="2400" dirty="0">
                <a:solidFill>
                  <a:schemeClr val="tx1"/>
                </a:solidFill>
              </a:rPr>
              <a:t>对于需要动态大小的，长久性使用的数据，一定要存放在堆中</a:t>
            </a:r>
            <a:endParaRPr lang="en-US" altLang="zh-CN" sz="2400" dirty="0">
              <a:solidFill>
                <a:schemeClr val="tx1"/>
              </a:solidFill>
            </a:endParaRPr>
          </a:p>
          <a:p>
            <a:endParaRPr lang="en-US" altLang="zh-CN" sz="2400" dirty="0">
              <a:solidFill>
                <a:schemeClr val="tx1"/>
              </a:solidFill>
            </a:endParaRPr>
          </a:p>
        </p:txBody>
      </p:sp>
    </p:spTree>
    <p:extLst>
      <p:ext uri="{BB962C8B-B14F-4D97-AF65-F5344CB8AC3E}">
        <p14:creationId xmlns:p14="http://schemas.microsoft.com/office/powerpoint/2010/main" val="284404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a:t>
            </a:r>
            <a:r>
              <a:rPr lang="zh-CN" altLang="en-US" dirty="0"/>
              <a:t>堆管理机制</a:t>
            </a:r>
          </a:p>
        </p:txBody>
      </p:sp>
      <p:sp>
        <p:nvSpPr>
          <p:cNvPr id="4" name="内容占位符 3"/>
          <p:cNvSpPr>
            <a:spLocks noGrp="1"/>
          </p:cNvSpPr>
          <p:nvPr>
            <p:ph idx="1"/>
          </p:nvPr>
        </p:nvSpPr>
        <p:spPr/>
        <p:txBody>
          <a:bodyPr/>
          <a:lstStyle/>
          <a:p>
            <a:r>
              <a:rPr lang="zh-CN" altLang="en-US" sz="2400" dirty="0">
                <a:solidFill>
                  <a:schemeClr val="tx1"/>
                </a:solidFill>
              </a:rPr>
              <a:t>堆是什么样的？</a:t>
            </a:r>
            <a:endParaRPr lang="en-US" altLang="zh-CN" sz="2400" dirty="0">
              <a:solidFill>
                <a:schemeClr val="tx1"/>
              </a:solidFill>
            </a:endParaRPr>
          </a:p>
          <a:p>
            <a:r>
              <a:rPr lang="en-US" altLang="zh-CN" sz="2400" dirty="0">
                <a:solidFill>
                  <a:schemeClr val="tx1"/>
                </a:solidFill>
              </a:rPr>
              <a:t>	</a:t>
            </a:r>
            <a:r>
              <a:rPr lang="zh-CN" altLang="en-US" sz="2400" dirty="0">
                <a:solidFill>
                  <a:schemeClr val="tx1"/>
                </a:solidFill>
              </a:rPr>
              <a:t>如果把栈比喻成一个袋子的话（这个比喻不太恰当，可以忽略）</a:t>
            </a:r>
            <a:endParaRPr lang="en-US" altLang="zh-CN" sz="2400" dirty="0">
              <a:solidFill>
                <a:schemeClr val="tx1"/>
              </a:solidFill>
            </a:endParaRPr>
          </a:p>
          <a:p>
            <a:r>
              <a:rPr lang="en-US" altLang="zh-CN" sz="2400" dirty="0">
                <a:solidFill>
                  <a:schemeClr val="tx1"/>
                </a:solidFill>
              </a:rPr>
              <a:t>	</a:t>
            </a:r>
            <a:r>
              <a:rPr lang="zh-CN" altLang="en-US" sz="2400" dirty="0">
                <a:solidFill>
                  <a:schemeClr val="tx1"/>
                </a:solidFill>
              </a:rPr>
              <a:t>那么堆则像是一条绳子（什么鬼？？？？）</a:t>
            </a:r>
            <a:endParaRPr lang="en-US" altLang="zh-CN" sz="2400" dirty="0">
              <a:solidFill>
                <a:schemeClr val="tx1"/>
              </a:solidFill>
            </a:endParaRPr>
          </a:p>
          <a:p>
            <a:r>
              <a:rPr lang="en-US" altLang="zh-CN" sz="2400" dirty="0">
                <a:solidFill>
                  <a:schemeClr val="tx1"/>
                </a:solidFill>
              </a:rPr>
              <a:t>	</a:t>
            </a:r>
            <a:r>
              <a:rPr lang="zh-CN" altLang="en-US" sz="2400" dirty="0">
                <a:solidFill>
                  <a:schemeClr val="tx1"/>
                </a:solidFill>
              </a:rPr>
              <a:t>系统允许你可以申请一定长度的绳子来使用（原地使用，不能切割！），使用完再归还</a:t>
            </a:r>
            <a:endParaRPr lang="en-US" altLang="zh-CN" sz="2400" dirty="0">
              <a:solidFill>
                <a:schemeClr val="tx1"/>
              </a:solidFill>
            </a:endParaRPr>
          </a:p>
        </p:txBody>
      </p:sp>
    </p:spTree>
    <p:extLst>
      <p:ext uri="{BB962C8B-B14F-4D97-AF65-F5344CB8AC3E}">
        <p14:creationId xmlns:p14="http://schemas.microsoft.com/office/powerpoint/2010/main" val="2998543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a:t>
            </a:r>
            <a:r>
              <a:rPr lang="zh-CN" altLang="en-US" dirty="0"/>
              <a:t>堆管理机制</a:t>
            </a:r>
          </a:p>
        </p:txBody>
      </p:sp>
      <p:sp>
        <p:nvSpPr>
          <p:cNvPr id="4" name="内容占位符 3"/>
          <p:cNvSpPr>
            <a:spLocks noGrp="1"/>
          </p:cNvSpPr>
          <p:nvPr>
            <p:ph idx="1"/>
          </p:nvPr>
        </p:nvSpPr>
        <p:spPr>
          <a:xfrm>
            <a:off x="415636" y="1603047"/>
            <a:ext cx="11360728" cy="5519647"/>
          </a:xfrm>
        </p:spPr>
        <p:txBody>
          <a:bodyPr/>
          <a:lstStyle/>
          <a:p>
            <a:r>
              <a:rPr lang="zh-CN" altLang="en-US" sz="2400" dirty="0">
                <a:solidFill>
                  <a:schemeClr val="tx1"/>
                </a:solidFill>
              </a:rPr>
              <a:t>比如：</a:t>
            </a:r>
            <a:r>
              <a:rPr lang="en-US" altLang="zh-CN" sz="2400" dirty="0">
                <a:solidFill>
                  <a:schemeClr val="tx1"/>
                </a:solidFill>
              </a:rPr>
              <a:t>	</a:t>
            </a:r>
          </a:p>
          <a:p>
            <a:r>
              <a:rPr lang="en-US" altLang="zh-CN" sz="2400" dirty="0">
                <a:solidFill>
                  <a:schemeClr val="tx1"/>
                </a:solidFill>
              </a:rPr>
              <a:t>	</a:t>
            </a:r>
            <a:r>
              <a:rPr lang="zh-CN" altLang="en-US" sz="2400" dirty="0">
                <a:solidFill>
                  <a:schemeClr val="tx1"/>
                </a:solidFill>
              </a:rPr>
              <a:t>堆是一条</a:t>
            </a:r>
            <a:r>
              <a:rPr lang="en-US" altLang="zh-CN" sz="2400" dirty="0">
                <a:solidFill>
                  <a:schemeClr val="tx1"/>
                </a:solidFill>
              </a:rPr>
              <a:t>20</a:t>
            </a:r>
            <a:r>
              <a:rPr lang="zh-CN" altLang="en-US" sz="2400" dirty="0">
                <a:solidFill>
                  <a:schemeClr val="tx1"/>
                </a:solidFill>
              </a:rPr>
              <a:t>米长不能切割的绳子，暂时也不能增长（小学数学题开始了）</a:t>
            </a:r>
            <a:endParaRPr lang="en-US" altLang="zh-CN" sz="2400" dirty="0">
              <a:solidFill>
                <a:schemeClr val="tx1"/>
              </a:solidFill>
            </a:endParaRPr>
          </a:p>
          <a:p>
            <a:r>
              <a:rPr lang="zh-CN" altLang="en-US" sz="2400" dirty="0">
                <a:solidFill>
                  <a:schemeClr val="tx1"/>
                </a:solidFill>
              </a:rPr>
              <a:t>以下是操作顺序：</a:t>
            </a:r>
            <a:endParaRPr lang="en-US" altLang="zh-CN" sz="2400" dirty="0">
              <a:solidFill>
                <a:schemeClr val="tx1"/>
              </a:solidFill>
            </a:endParaRPr>
          </a:p>
          <a:p>
            <a:r>
              <a:rPr lang="en-US" altLang="zh-CN" sz="2400" dirty="0">
                <a:solidFill>
                  <a:schemeClr val="tx1"/>
                </a:solidFill>
              </a:rPr>
              <a:t>	1.A</a:t>
            </a:r>
            <a:r>
              <a:rPr lang="zh-CN" altLang="en-US" sz="2400" dirty="0">
                <a:solidFill>
                  <a:schemeClr val="tx1"/>
                </a:solidFill>
              </a:rPr>
              <a:t>申请</a:t>
            </a:r>
            <a:r>
              <a:rPr lang="en-US" altLang="zh-CN" sz="2400" dirty="0">
                <a:solidFill>
                  <a:schemeClr val="tx1"/>
                </a:solidFill>
              </a:rPr>
              <a:t>3</a:t>
            </a:r>
            <a:r>
              <a:rPr lang="zh-CN" altLang="en-US" sz="2400" dirty="0">
                <a:solidFill>
                  <a:schemeClr val="tx1"/>
                </a:solidFill>
              </a:rPr>
              <a:t>米长来使用</a:t>
            </a:r>
            <a:endParaRPr lang="en-US" altLang="zh-CN" sz="2400" dirty="0">
              <a:solidFill>
                <a:schemeClr val="tx1"/>
              </a:solidFill>
            </a:endParaRPr>
          </a:p>
          <a:p>
            <a:r>
              <a:rPr lang="en-US" altLang="zh-CN" sz="2400" dirty="0">
                <a:solidFill>
                  <a:schemeClr val="tx1"/>
                </a:solidFill>
              </a:rPr>
              <a:t>	2.B</a:t>
            </a:r>
            <a:r>
              <a:rPr lang="zh-CN" altLang="en-US" sz="2400" dirty="0">
                <a:solidFill>
                  <a:schemeClr val="tx1"/>
                </a:solidFill>
              </a:rPr>
              <a:t>申请</a:t>
            </a:r>
            <a:r>
              <a:rPr lang="en-US" altLang="zh-CN" sz="2400" dirty="0">
                <a:solidFill>
                  <a:schemeClr val="tx1"/>
                </a:solidFill>
              </a:rPr>
              <a:t>10</a:t>
            </a:r>
            <a:r>
              <a:rPr lang="zh-CN" altLang="en-US" sz="2400" dirty="0">
                <a:solidFill>
                  <a:schemeClr val="tx1"/>
                </a:solidFill>
              </a:rPr>
              <a:t>米长来使用</a:t>
            </a:r>
            <a:endParaRPr lang="en-US" altLang="zh-CN" sz="2400" dirty="0">
              <a:solidFill>
                <a:schemeClr val="tx1"/>
              </a:solidFill>
            </a:endParaRPr>
          </a:p>
          <a:p>
            <a:r>
              <a:rPr lang="en-US" altLang="zh-CN" sz="2400" dirty="0">
                <a:solidFill>
                  <a:schemeClr val="tx1"/>
                </a:solidFill>
              </a:rPr>
              <a:t>	3.A</a:t>
            </a:r>
            <a:r>
              <a:rPr lang="zh-CN" altLang="en-US" sz="2400" dirty="0">
                <a:solidFill>
                  <a:schemeClr val="tx1"/>
                </a:solidFill>
              </a:rPr>
              <a:t>归还</a:t>
            </a:r>
            <a:r>
              <a:rPr lang="en-US" altLang="zh-CN" sz="2400" dirty="0">
                <a:solidFill>
                  <a:schemeClr val="tx1"/>
                </a:solidFill>
              </a:rPr>
              <a:t>3</a:t>
            </a:r>
            <a:r>
              <a:rPr lang="zh-CN" altLang="en-US" sz="2400" dirty="0">
                <a:solidFill>
                  <a:schemeClr val="tx1"/>
                </a:solidFill>
              </a:rPr>
              <a:t>米长的绳子</a:t>
            </a:r>
            <a:endParaRPr lang="en-US" altLang="zh-CN" sz="2400" dirty="0">
              <a:solidFill>
                <a:schemeClr val="tx1"/>
              </a:solidFill>
            </a:endParaRPr>
          </a:p>
          <a:p>
            <a:r>
              <a:rPr lang="en-US" altLang="zh-CN" sz="2400" dirty="0">
                <a:solidFill>
                  <a:schemeClr val="tx1"/>
                </a:solidFill>
              </a:rPr>
              <a:t>	4.C</a:t>
            </a:r>
            <a:r>
              <a:rPr lang="zh-CN" altLang="en-US" sz="2400" dirty="0">
                <a:solidFill>
                  <a:schemeClr val="tx1"/>
                </a:solidFill>
              </a:rPr>
              <a:t>申请</a:t>
            </a:r>
            <a:r>
              <a:rPr lang="en-US" altLang="zh-CN" sz="2400" dirty="0">
                <a:solidFill>
                  <a:schemeClr val="tx1"/>
                </a:solidFill>
              </a:rPr>
              <a:t>8</a:t>
            </a:r>
            <a:r>
              <a:rPr lang="zh-CN" altLang="en-US" sz="2400" dirty="0">
                <a:solidFill>
                  <a:schemeClr val="tx1"/>
                </a:solidFill>
              </a:rPr>
              <a:t>米长的绳子</a:t>
            </a:r>
            <a:endParaRPr lang="en-US" altLang="zh-CN" sz="2400" dirty="0">
              <a:solidFill>
                <a:schemeClr val="tx1"/>
              </a:solidFill>
            </a:endParaRPr>
          </a:p>
          <a:p>
            <a:r>
              <a:rPr lang="zh-CN" altLang="en-US" sz="2400" dirty="0">
                <a:solidFill>
                  <a:schemeClr val="tx1"/>
                </a:solidFill>
              </a:rPr>
              <a:t>问：</a:t>
            </a:r>
            <a:r>
              <a:rPr lang="en-US" altLang="zh-CN" sz="2400" dirty="0">
                <a:solidFill>
                  <a:schemeClr val="tx1"/>
                </a:solidFill>
              </a:rPr>
              <a:t>C</a:t>
            </a:r>
            <a:r>
              <a:rPr lang="zh-CN" altLang="en-US" sz="2400" dirty="0">
                <a:solidFill>
                  <a:schemeClr val="tx1"/>
                </a:solidFill>
              </a:rPr>
              <a:t>是否能拿到所需要的绳子？</a:t>
            </a:r>
            <a:endParaRPr lang="en-US" altLang="zh-CN" sz="2400" dirty="0">
              <a:solidFill>
                <a:schemeClr val="tx1"/>
              </a:solidFill>
            </a:endParaRPr>
          </a:p>
        </p:txBody>
      </p:sp>
    </p:spTree>
    <p:extLst>
      <p:ext uri="{BB962C8B-B14F-4D97-AF65-F5344CB8AC3E}">
        <p14:creationId xmlns:p14="http://schemas.microsoft.com/office/powerpoint/2010/main" val="1127492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a:t>
            </a:r>
            <a:r>
              <a:rPr lang="zh-CN" altLang="en-US" dirty="0"/>
              <a:t>堆管理机制</a:t>
            </a:r>
          </a:p>
        </p:txBody>
      </p:sp>
      <p:sp>
        <p:nvSpPr>
          <p:cNvPr id="4" name="内容占位符 3"/>
          <p:cNvSpPr>
            <a:spLocks noGrp="1"/>
          </p:cNvSpPr>
          <p:nvPr>
            <p:ph idx="1"/>
          </p:nvPr>
        </p:nvSpPr>
        <p:spPr>
          <a:xfrm>
            <a:off x="415636" y="1603047"/>
            <a:ext cx="11360728" cy="5519647"/>
          </a:xfrm>
        </p:spPr>
        <p:txBody>
          <a:bodyPr/>
          <a:lstStyle/>
          <a:p>
            <a:r>
              <a:rPr lang="zh-CN" altLang="en-US" sz="2400" dirty="0">
                <a:solidFill>
                  <a:schemeClr val="tx1"/>
                </a:solidFill>
              </a:rPr>
              <a:t>答案：不能！</a:t>
            </a:r>
            <a:endParaRPr lang="en-US" altLang="zh-CN" sz="2400" dirty="0">
              <a:solidFill>
                <a:schemeClr val="tx1"/>
              </a:solidFill>
            </a:endParaRPr>
          </a:p>
          <a:p>
            <a:r>
              <a:rPr lang="en-US" altLang="zh-CN" sz="2400" dirty="0">
                <a:solidFill>
                  <a:schemeClr val="tx1"/>
                </a:solidFill>
              </a:rPr>
              <a:t>	</a:t>
            </a:r>
            <a:r>
              <a:rPr lang="zh-CN" altLang="en-US" sz="2400" dirty="0">
                <a:solidFill>
                  <a:schemeClr val="tx1"/>
                </a:solidFill>
              </a:rPr>
              <a:t>如图是第三个步骤执行完后，因为</a:t>
            </a:r>
            <a:r>
              <a:rPr lang="en-US" altLang="zh-CN" sz="2400" dirty="0">
                <a:solidFill>
                  <a:schemeClr val="tx1"/>
                </a:solidFill>
              </a:rPr>
              <a:t>2</a:t>
            </a:r>
            <a:r>
              <a:rPr lang="zh-CN" altLang="en-US" sz="2400" dirty="0">
                <a:solidFill>
                  <a:schemeClr val="tx1"/>
                </a:solidFill>
              </a:rPr>
              <a:t>个</a:t>
            </a:r>
            <a:r>
              <a:rPr lang="en-US" altLang="zh-CN" sz="2400" dirty="0">
                <a:solidFill>
                  <a:schemeClr val="tx1"/>
                </a:solidFill>
              </a:rPr>
              <a:t>free </a:t>
            </a:r>
            <a:r>
              <a:rPr lang="zh-CN" altLang="en-US" sz="2400" dirty="0">
                <a:solidFill>
                  <a:schemeClr val="tx1"/>
                </a:solidFill>
              </a:rPr>
              <a:t>的被隔开，所以没有一个完整的大</a:t>
            </a:r>
            <a:r>
              <a:rPr lang="en-US" altLang="zh-CN" sz="2400" dirty="0">
                <a:solidFill>
                  <a:schemeClr val="tx1"/>
                </a:solidFill>
              </a:rPr>
              <a:t>	</a:t>
            </a:r>
            <a:r>
              <a:rPr lang="zh-CN" altLang="en-US" sz="2400" dirty="0">
                <a:solidFill>
                  <a:schemeClr val="tx1"/>
                </a:solidFill>
              </a:rPr>
              <a:t>于等于</a:t>
            </a:r>
            <a:r>
              <a:rPr lang="en-US" altLang="zh-CN" sz="2400" dirty="0">
                <a:solidFill>
                  <a:schemeClr val="tx1"/>
                </a:solidFill>
              </a:rPr>
              <a:t>8</a:t>
            </a:r>
            <a:r>
              <a:rPr lang="zh-CN" altLang="en-US" sz="2400" dirty="0">
                <a:solidFill>
                  <a:schemeClr val="tx1"/>
                </a:solidFill>
              </a:rPr>
              <a:t>的</a:t>
            </a:r>
            <a:endParaRPr lang="en-US" altLang="zh-CN" sz="2400" dirty="0">
              <a:solidFill>
                <a:schemeClr val="tx1"/>
              </a:solidFill>
            </a:endParaRPr>
          </a:p>
          <a:p>
            <a:endParaRPr lang="en-US" altLang="zh-CN" sz="2400" dirty="0">
              <a:solidFill>
                <a:schemeClr val="tx1"/>
              </a:solidFill>
            </a:endParaRPr>
          </a:p>
          <a:p>
            <a:r>
              <a:rPr lang="en-US" altLang="zh-CN" sz="2400" dirty="0">
                <a:solidFill>
                  <a:schemeClr val="tx1"/>
                </a:solidFill>
              </a:rPr>
              <a:t>	</a:t>
            </a:r>
            <a:r>
              <a:rPr lang="zh-CN" altLang="en-US" sz="2400" dirty="0">
                <a:solidFill>
                  <a:schemeClr val="tx1"/>
                </a:solidFill>
              </a:rPr>
              <a:t>当然在这种情况下堆块会向系统申请新的空间</a:t>
            </a:r>
            <a:endParaRPr lang="en-US" altLang="zh-CN" sz="2400" dirty="0">
              <a:solidFill>
                <a:schemeClr val="tx1"/>
              </a:solidFill>
            </a:endParaRPr>
          </a:p>
        </p:txBody>
      </p:sp>
      <p:sp>
        <p:nvSpPr>
          <p:cNvPr id="9" name="矩形 8">
            <a:extLst>
              <a:ext uri="{FF2B5EF4-FFF2-40B4-BE49-F238E27FC236}">
                <a16:creationId xmlns:a16="http://schemas.microsoft.com/office/drawing/2014/main" id="{D21CB3F0-235F-AC4D-A879-63D0DC297B81}"/>
              </a:ext>
            </a:extLst>
          </p:cNvPr>
          <p:cNvSpPr/>
          <p:nvPr/>
        </p:nvSpPr>
        <p:spPr>
          <a:xfrm>
            <a:off x="770021" y="3545305"/>
            <a:ext cx="2695074" cy="336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3(free)</a:t>
            </a:r>
            <a:endParaRPr kumimoji="1" lang="zh-CN" altLang="en-US" dirty="0"/>
          </a:p>
        </p:txBody>
      </p:sp>
      <p:sp>
        <p:nvSpPr>
          <p:cNvPr id="10" name="矩形 9">
            <a:extLst>
              <a:ext uri="{FF2B5EF4-FFF2-40B4-BE49-F238E27FC236}">
                <a16:creationId xmlns:a16="http://schemas.microsoft.com/office/drawing/2014/main" id="{344A6CE9-71AD-094A-8814-BAD63A61852D}"/>
              </a:ext>
            </a:extLst>
          </p:cNvPr>
          <p:cNvSpPr/>
          <p:nvPr/>
        </p:nvSpPr>
        <p:spPr>
          <a:xfrm>
            <a:off x="3465095" y="3545305"/>
            <a:ext cx="3978442" cy="336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10(use)</a:t>
            </a:r>
            <a:endParaRPr kumimoji="1" lang="zh-CN" altLang="en-US" dirty="0"/>
          </a:p>
        </p:txBody>
      </p:sp>
      <p:sp>
        <p:nvSpPr>
          <p:cNvPr id="11" name="矩形 10">
            <a:extLst>
              <a:ext uri="{FF2B5EF4-FFF2-40B4-BE49-F238E27FC236}">
                <a16:creationId xmlns:a16="http://schemas.microsoft.com/office/drawing/2014/main" id="{1D04C275-FA7A-C64F-B543-B1BDDD8514BC}"/>
              </a:ext>
            </a:extLst>
          </p:cNvPr>
          <p:cNvSpPr/>
          <p:nvPr/>
        </p:nvSpPr>
        <p:spPr>
          <a:xfrm>
            <a:off x="7443537" y="3545305"/>
            <a:ext cx="4090737" cy="336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7(free)</a:t>
            </a:r>
            <a:endParaRPr kumimoji="1" lang="zh-CN" altLang="en-US" dirty="0"/>
          </a:p>
        </p:txBody>
      </p:sp>
    </p:spTree>
    <p:extLst>
      <p:ext uri="{BB962C8B-B14F-4D97-AF65-F5344CB8AC3E}">
        <p14:creationId xmlns:p14="http://schemas.microsoft.com/office/powerpoint/2010/main" val="95714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a:t>
            </a:r>
            <a:r>
              <a:rPr lang="zh-CN" altLang="en-US" dirty="0"/>
              <a:t>堆管理机制</a:t>
            </a:r>
          </a:p>
        </p:txBody>
      </p:sp>
      <p:sp>
        <p:nvSpPr>
          <p:cNvPr id="4" name="内容占位符 3"/>
          <p:cNvSpPr>
            <a:spLocks noGrp="1"/>
          </p:cNvSpPr>
          <p:nvPr>
            <p:ph idx="1"/>
          </p:nvPr>
        </p:nvSpPr>
        <p:spPr>
          <a:xfrm>
            <a:off x="415636" y="1603047"/>
            <a:ext cx="11360728" cy="5519647"/>
          </a:xfrm>
        </p:spPr>
        <p:txBody>
          <a:bodyPr/>
          <a:lstStyle/>
          <a:p>
            <a:r>
              <a:rPr lang="zh-CN" altLang="en-US" sz="2400" dirty="0">
                <a:solidFill>
                  <a:schemeClr val="tx1"/>
                </a:solidFill>
              </a:rPr>
              <a:t>如果步骤是：</a:t>
            </a:r>
            <a:endParaRPr lang="en-US" altLang="zh-CN" sz="2400" dirty="0">
              <a:solidFill>
                <a:schemeClr val="tx1"/>
              </a:solidFill>
            </a:endParaRPr>
          </a:p>
          <a:p>
            <a:r>
              <a:rPr lang="en-US" altLang="zh-CN" sz="2400" dirty="0">
                <a:solidFill>
                  <a:schemeClr val="tx1"/>
                </a:solidFill>
              </a:rPr>
              <a:t>	1.A</a:t>
            </a:r>
            <a:r>
              <a:rPr lang="zh-CN" altLang="en-US" sz="2400" dirty="0">
                <a:solidFill>
                  <a:schemeClr val="tx1"/>
                </a:solidFill>
              </a:rPr>
              <a:t>申请</a:t>
            </a:r>
            <a:r>
              <a:rPr lang="en-US" altLang="zh-CN" sz="2400" dirty="0">
                <a:solidFill>
                  <a:schemeClr val="tx1"/>
                </a:solidFill>
              </a:rPr>
              <a:t>3</a:t>
            </a:r>
            <a:r>
              <a:rPr lang="zh-CN" altLang="en-US" sz="2400" dirty="0">
                <a:solidFill>
                  <a:schemeClr val="tx1"/>
                </a:solidFill>
              </a:rPr>
              <a:t>米长来使用</a:t>
            </a:r>
            <a:endParaRPr lang="en-US" altLang="zh-CN" sz="2400" dirty="0">
              <a:solidFill>
                <a:schemeClr val="tx1"/>
              </a:solidFill>
            </a:endParaRPr>
          </a:p>
          <a:p>
            <a:r>
              <a:rPr lang="en-US" altLang="zh-CN" sz="2400" dirty="0">
                <a:solidFill>
                  <a:schemeClr val="tx1"/>
                </a:solidFill>
              </a:rPr>
              <a:t>	2.B</a:t>
            </a:r>
            <a:r>
              <a:rPr lang="zh-CN" altLang="en-US" sz="2400" dirty="0">
                <a:solidFill>
                  <a:schemeClr val="tx1"/>
                </a:solidFill>
              </a:rPr>
              <a:t>申请</a:t>
            </a:r>
            <a:r>
              <a:rPr lang="en-US" altLang="zh-CN" sz="2400" dirty="0">
                <a:solidFill>
                  <a:schemeClr val="tx1"/>
                </a:solidFill>
              </a:rPr>
              <a:t>10</a:t>
            </a:r>
            <a:r>
              <a:rPr lang="zh-CN" altLang="en-US" sz="2400" dirty="0">
                <a:solidFill>
                  <a:schemeClr val="tx1"/>
                </a:solidFill>
              </a:rPr>
              <a:t>米长来使用</a:t>
            </a:r>
            <a:endParaRPr lang="en-US" altLang="zh-CN" sz="2400" dirty="0">
              <a:solidFill>
                <a:schemeClr val="tx1"/>
              </a:solidFill>
            </a:endParaRPr>
          </a:p>
          <a:p>
            <a:r>
              <a:rPr lang="en-US" altLang="zh-CN" sz="2400" dirty="0">
                <a:solidFill>
                  <a:schemeClr val="tx1"/>
                </a:solidFill>
              </a:rPr>
              <a:t>	3.A</a:t>
            </a:r>
            <a:r>
              <a:rPr lang="zh-CN" altLang="en-US" sz="2400" dirty="0">
                <a:solidFill>
                  <a:schemeClr val="tx1"/>
                </a:solidFill>
              </a:rPr>
              <a:t>归还</a:t>
            </a:r>
            <a:r>
              <a:rPr lang="en-US" altLang="zh-CN" sz="2400" dirty="0">
                <a:solidFill>
                  <a:schemeClr val="tx1"/>
                </a:solidFill>
              </a:rPr>
              <a:t>3</a:t>
            </a:r>
            <a:r>
              <a:rPr lang="zh-CN" altLang="en-US" sz="2400" dirty="0">
                <a:solidFill>
                  <a:schemeClr val="tx1"/>
                </a:solidFill>
              </a:rPr>
              <a:t>米长的绳子</a:t>
            </a:r>
            <a:endParaRPr lang="en-US" altLang="zh-CN" sz="2400" dirty="0">
              <a:solidFill>
                <a:schemeClr val="tx1"/>
              </a:solidFill>
            </a:endParaRPr>
          </a:p>
          <a:p>
            <a:r>
              <a:rPr lang="en-US" altLang="zh-CN" sz="2400" dirty="0">
                <a:solidFill>
                  <a:schemeClr val="tx1"/>
                </a:solidFill>
              </a:rPr>
              <a:t>	4.B</a:t>
            </a:r>
            <a:r>
              <a:rPr lang="zh-CN" altLang="en-US" sz="2400" dirty="0">
                <a:solidFill>
                  <a:schemeClr val="tx1"/>
                </a:solidFill>
              </a:rPr>
              <a:t>归还</a:t>
            </a:r>
            <a:r>
              <a:rPr lang="en-US" altLang="zh-CN" sz="2400" dirty="0">
                <a:solidFill>
                  <a:schemeClr val="tx1"/>
                </a:solidFill>
              </a:rPr>
              <a:t>10</a:t>
            </a:r>
            <a:r>
              <a:rPr lang="zh-CN" altLang="en-US" sz="2400" dirty="0">
                <a:solidFill>
                  <a:schemeClr val="tx1"/>
                </a:solidFill>
              </a:rPr>
              <a:t>米长的绳子</a:t>
            </a:r>
            <a:endParaRPr lang="en-US" altLang="zh-CN" sz="2400" dirty="0">
              <a:solidFill>
                <a:schemeClr val="tx1"/>
              </a:solidFill>
            </a:endParaRPr>
          </a:p>
          <a:p>
            <a:r>
              <a:rPr lang="en-US" altLang="zh-CN" sz="2400" dirty="0">
                <a:solidFill>
                  <a:schemeClr val="tx1"/>
                </a:solidFill>
              </a:rPr>
              <a:t>	5.C</a:t>
            </a:r>
            <a:r>
              <a:rPr lang="zh-CN" altLang="en-US" sz="2400" dirty="0">
                <a:solidFill>
                  <a:schemeClr val="tx1"/>
                </a:solidFill>
              </a:rPr>
              <a:t>申请</a:t>
            </a:r>
            <a:r>
              <a:rPr lang="en-US" altLang="zh-CN" sz="2400" dirty="0">
                <a:solidFill>
                  <a:schemeClr val="tx1"/>
                </a:solidFill>
              </a:rPr>
              <a:t>15</a:t>
            </a:r>
            <a:r>
              <a:rPr lang="zh-CN" altLang="en-US" sz="2400" dirty="0">
                <a:solidFill>
                  <a:schemeClr val="tx1"/>
                </a:solidFill>
              </a:rPr>
              <a:t>米长的绳子</a:t>
            </a:r>
            <a:endParaRPr lang="en-US" altLang="zh-CN" sz="2400" dirty="0">
              <a:solidFill>
                <a:schemeClr val="tx1"/>
              </a:solidFill>
            </a:endParaRPr>
          </a:p>
          <a:p>
            <a:r>
              <a:rPr lang="zh-CN" altLang="en-US" sz="2400" dirty="0">
                <a:solidFill>
                  <a:schemeClr val="tx1"/>
                </a:solidFill>
              </a:rPr>
              <a:t>问：</a:t>
            </a:r>
            <a:r>
              <a:rPr lang="en-US" altLang="zh-CN" sz="2400" dirty="0">
                <a:solidFill>
                  <a:schemeClr val="tx1"/>
                </a:solidFill>
              </a:rPr>
              <a:t>C</a:t>
            </a:r>
            <a:r>
              <a:rPr lang="zh-CN" altLang="en-US" sz="2400" dirty="0">
                <a:solidFill>
                  <a:schemeClr val="tx1"/>
                </a:solidFill>
              </a:rPr>
              <a:t>是否能拿到所需要的绳子？</a:t>
            </a:r>
            <a:endParaRPr lang="en-US" altLang="zh-CN" sz="2400" dirty="0">
              <a:solidFill>
                <a:schemeClr val="tx1"/>
              </a:solidFill>
            </a:endParaRPr>
          </a:p>
          <a:p>
            <a:endParaRPr lang="en-US" altLang="zh-CN" sz="2400" dirty="0">
              <a:solidFill>
                <a:schemeClr val="tx1"/>
              </a:solidFill>
            </a:endParaRPr>
          </a:p>
          <a:p>
            <a:r>
              <a:rPr lang="en-US" altLang="zh-CN" sz="2400" dirty="0">
                <a:solidFill>
                  <a:schemeClr val="tx1"/>
                </a:solidFill>
              </a:rPr>
              <a:t>	</a:t>
            </a:r>
          </a:p>
        </p:txBody>
      </p:sp>
    </p:spTree>
    <p:extLst>
      <p:ext uri="{BB962C8B-B14F-4D97-AF65-F5344CB8AC3E}">
        <p14:creationId xmlns:p14="http://schemas.microsoft.com/office/powerpoint/2010/main" val="102246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a:t>
            </a:r>
            <a:r>
              <a:rPr lang="zh-CN" altLang="en-US" dirty="0"/>
              <a:t>堆管理机制</a:t>
            </a:r>
          </a:p>
        </p:txBody>
      </p:sp>
      <p:sp>
        <p:nvSpPr>
          <p:cNvPr id="4" name="内容占位符 3"/>
          <p:cNvSpPr>
            <a:spLocks noGrp="1"/>
          </p:cNvSpPr>
          <p:nvPr>
            <p:ph idx="1"/>
          </p:nvPr>
        </p:nvSpPr>
        <p:spPr>
          <a:xfrm>
            <a:off x="415636" y="1603047"/>
            <a:ext cx="11360728" cy="5519647"/>
          </a:xfrm>
        </p:spPr>
        <p:txBody>
          <a:bodyPr/>
          <a:lstStyle/>
          <a:p>
            <a:r>
              <a:rPr lang="zh-CN" altLang="en-US" sz="2400" dirty="0">
                <a:solidFill>
                  <a:schemeClr val="tx1"/>
                </a:solidFill>
              </a:rPr>
              <a:t>答案是可能可以：</a:t>
            </a:r>
            <a:endParaRPr lang="en-US" altLang="zh-CN" sz="2400" dirty="0">
              <a:solidFill>
                <a:schemeClr val="tx1"/>
              </a:solidFill>
            </a:endParaRPr>
          </a:p>
          <a:p>
            <a:r>
              <a:rPr lang="en-US" altLang="zh-CN" sz="2400" dirty="0">
                <a:solidFill>
                  <a:schemeClr val="tx1"/>
                </a:solidFill>
              </a:rPr>
              <a:t>	</a:t>
            </a:r>
            <a:r>
              <a:rPr lang="zh-CN" altLang="en-US" sz="2400" dirty="0">
                <a:solidFill>
                  <a:schemeClr val="tx1"/>
                </a:solidFill>
              </a:rPr>
              <a:t>因为系统在有些情况下会去合并两个</a:t>
            </a:r>
            <a:r>
              <a:rPr lang="en-US" altLang="zh-CN" sz="2400" dirty="0">
                <a:solidFill>
                  <a:schemeClr val="tx1"/>
                </a:solidFill>
              </a:rPr>
              <a:t>free </a:t>
            </a:r>
            <a:r>
              <a:rPr lang="zh-CN" altLang="en-US" sz="2400" dirty="0">
                <a:solidFill>
                  <a:schemeClr val="tx1"/>
                </a:solidFill>
              </a:rPr>
              <a:t>的堆块</a:t>
            </a:r>
            <a:r>
              <a:rPr lang="en-US" altLang="zh-CN" sz="2400" dirty="0">
                <a:solidFill>
                  <a:schemeClr val="tx1"/>
                </a:solidFill>
              </a:rPr>
              <a:t>,</a:t>
            </a:r>
            <a:r>
              <a:rPr lang="zh-CN" altLang="en-US" sz="2400" dirty="0">
                <a:solidFill>
                  <a:schemeClr val="tx1"/>
                </a:solidFill>
              </a:rPr>
              <a:t>有些情况下不会</a:t>
            </a:r>
            <a:endParaRPr lang="en-US" altLang="zh-CN" sz="2400" dirty="0">
              <a:solidFill>
                <a:schemeClr val="tx1"/>
              </a:solidFill>
            </a:endParaRPr>
          </a:p>
          <a:p>
            <a:r>
              <a:rPr lang="zh-CN" altLang="en-US" sz="2400" dirty="0">
                <a:solidFill>
                  <a:schemeClr val="tx1"/>
                </a:solidFill>
              </a:rPr>
              <a:t>合并前：</a:t>
            </a:r>
            <a:endParaRPr lang="en-US" altLang="zh-CN" sz="2400" dirty="0">
              <a:solidFill>
                <a:schemeClr val="tx1"/>
              </a:solidFill>
            </a:endParaRPr>
          </a:p>
          <a:p>
            <a:r>
              <a:rPr lang="en-US" altLang="zh-CN" sz="2400" dirty="0">
                <a:solidFill>
                  <a:schemeClr val="tx1"/>
                </a:solidFill>
              </a:rPr>
              <a:t>	</a:t>
            </a:r>
          </a:p>
          <a:p>
            <a:r>
              <a:rPr lang="zh-CN" altLang="en-US" sz="2400" dirty="0">
                <a:solidFill>
                  <a:schemeClr val="tx1"/>
                </a:solidFill>
              </a:rPr>
              <a:t>合并后：</a:t>
            </a:r>
            <a:endParaRPr lang="en-US" altLang="zh-CN" sz="2400" dirty="0">
              <a:solidFill>
                <a:schemeClr val="tx1"/>
              </a:solidFill>
            </a:endParaRPr>
          </a:p>
          <a:p>
            <a:r>
              <a:rPr lang="en-US" altLang="zh-CN" sz="2400" dirty="0">
                <a:solidFill>
                  <a:schemeClr val="tx1"/>
                </a:solidFill>
              </a:rPr>
              <a:t>	</a:t>
            </a:r>
          </a:p>
        </p:txBody>
      </p:sp>
      <p:sp>
        <p:nvSpPr>
          <p:cNvPr id="5" name="矩形 4">
            <a:extLst>
              <a:ext uri="{FF2B5EF4-FFF2-40B4-BE49-F238E27FC236}">
                <a16:creationId xmlns:a16="http://schemas.microsoft.com/office/drawing/2014/main" id="{29383F69-990D-2C4E-BFAE-EA50B01EF2AD}"/>
              </a:ext>
            </a:extLst>
          </p:cNvPr>
          <p:cNvSpPr/>
          <p:nvPr/>
        </p:nvSpPr>
        <p:spPr>
          <a:xfrm>
            <a:off x="898358" y="3609474"/>
            <a:ext cx="1892968" cy="385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3(free)</a:t>
            </a:r>
            <a:endParaRPr kumimoji="1" lang="zh-CN" altLang="en-US" dirty="0"/>
          </a:p>
        </p:txBody>
      </p:sp>
      <p:sp>
        <p:nvSpPr>
          <p:cNvPr id="6" name="矩形 5">
            <a:extLst>
              <a:ext uri="{FF2B5EF4-FFF2-40B4-BE49-F238E27FC236}">
                <a16:creationId xmlns:a16="http://schemas.microsoft.com/office/drawing/2014/main" id="{139B7B4F-3237-184C-976B-3342F96402DF}"/>
              </a:ext>
            </a:extLst>
          </p:cNvPr>
          <p:cNvSpPr/>
          <p:nvPr/>
        </p:nvSpPr>
        <p:spPr>
          <a:xfrm>
            <a:off x="2807368" y="3593432"/>
            <a:ext cx="4395537" cy="401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10(free)</a:t>
            </a:r>
            <a:endParaRPr kumimoji="1" lang="zh-CN" altLang="en-US" dirty="0"/>
          </a:p>
        </p:txBody>
      </p:sp>
      <p:sp>
        <p:nvSpPr>
          <p:cNvPr id="7" name="矩形 6">
            <a:extLst>
              <a:ext uri="{FF2B5EF4-FFF2-40B4-BE49-F238E27FC236}">
                <a16:creationId xmlns:a16="http://schemas.microsoft.com/office/drawing/2014/main" id="{2C81D1E1-381C-2844-BD4A-FA98D1E207C9}"/>
              </a:ext>
            </a:extLst>
          </p:cNvPr>
          <p:cNvSpPr/>
          <p:nvPr/>
        </p:nvSpPr>
        <p:spPr>
          <a:xfrm>
            <a:off x="7202905" y="3609474"/>
            <a:ext cx="2310063" cy="385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7(free)</a:t>
            </a:r>
            <a:endParaRPr kumimoji="1" lang="zh-CN" altLang="en-US" dirty="0"/>
          </a:p>
        </p:txBody>
      </p:sp>
      <p:sp>
        <p:nvSpPr>
          <p:cNvPr id="8" name="矩形 7">
            <a:extLst>
              <a:ext uri="{FF2B5EF4-FFF2-40B4-BE49-F238E27FC236}">
                <a16:creationId xmlns:a16="http://schemas.microsoft.com/office/drawing/2014/main" id="{4DBE0A48-002F-5041-B5B6-B5B99164FDCE}"/>
              </a:ext>
            </a:extLst>
          </p:cNvPr>
          <p:cNvSpPr/>
          <p:nvPr/>
        </p:nvSpPr>
        <p:spPr>
          <a:xfrm>
            <a:off x="898358" y="5181600"/>
            <a:ext cx="8614610" cy="4170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20(free)</a:t>
            </a:r>
            <a:endParaRPr kumimoji="1" lang="zh-CN" altLang="en-US" dirty="0"/>
          </a:p>
        </p:txBody>
      </p:sp>
    </p:spTree>
    <p:extLst>
      <p:ext uri="{BB962C8B-B14F-4D97-AF65-F5344CB8AC3E}">
        <p14:creationId xmlns:p14="http://schemas.microsoft.com/office/powerpoint/2010/main" val="2703966074"/>
      </p:ext>
    </p:extLst>
  </p:cSld>
  <p:clrMapOvr>
    <a:masterClrMapping/>
  </p:clrMapOvr>
</p:sld>
</file>

<file path=ppt/theme/theme1.xml><?xml version="1.0" encoding="utf-8"?>
<a:theme xmlns:a="http://schemas.openxmlformats.org/drawingml/2006/main" name="白帽学院模板​​">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TotalTime>
  <Words>757</Words>
  <Application>Microsoft Macintosh PowerPoint</Application>
  <PresentationFormat>宽屏</PresentationFormat>
  <Paragraphs>164</Paragraphs>
  <Slides>22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微软雅黑</vt:lpstr>
      <vt:lpstr>Microsoft YaHei UI</vt:lpstr>
      <vt:lpstr>Arial</vt:lpstr>
      <vt:lpstr>Wingdings</vt:lpstr>
      <vt:lpstr>白帽学院模板​​</vt:lpstr>
      <vt:lpstr>堆入门</vt:lpstr>
      <vt:lpstr>讲师简介</vt:lpstr>
      <vt:lpstr>PowerPoint 演示文稿</vt:lpstr>
      <vt:lpstr>1.堆管理机制</vt:lpstr>
      <vt:lpstr>1.堆管理机制</vt:lpstr>
      <vt:lpstr>1.堆管理机制</vt:lpstr>
      <vt:lpstr>1.堆管理机制</vt:lpstr>
      <vt:lpstr>1.堆管理机制</vt:lpstr>
      <vt:lpstr>1.堆管理机制</vt:lpstr>
      <vt:lpstr>1.堆管理机制</vt:lpstr>
      <vt:lpstr>1.堆管理机制</vt:lpstr>
      <vt:lpstr>1.堆管理机制</vt:lpstr>
      <vt:lpstr>1.堆管理机制</vt:lpstr>
      <vt:lpstr>1.堆管理机制</vt:lpstr>
      <vt:lpstr>PowerPoint 演示文稿</vt:lpstr>
      <vt:lpstr>2.Double free</vt:lpstr>
      <vt:lpstr>2.Double free</vt:lpstr>
      <vt:lpstr>2.Double free</vt:lpstr>
      <vt:lpstr>PowerPoint 演示文稿</vt:lpstr>
      <vt:lpstr>3.Unsorted bin</vt:lpstr>
      <vt:lpstr>谢谢 Thanks</vt:lpstr>
      <vt:lpstr>常用图标合集</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dc:creator>
  <cp:lastModifiedBy>Microsoft Office User</cp:lastModifiedBy>
  <cp:revision>142</cp:revision>
  <dcterms:created xsi:type="dcterms:W3CDTF">2019-04-02T06:43:00Z</dcterms:created>
  <dcterms:modified xsi:type="dcterms:W3CDTF">2019-08-04T12:09:56Z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