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6" r:id="rId9"/>
    <p:sldId id="264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ora.com/How-many-physical-virtual-servers-does-GitHub-ha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Singing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good way to manage server systems</a:t>
            </a:r>
          </a:p>
          <a:p>
            <a:endParaRPr lang="en-US" dirty="0"/>
          </a:p>
          <a:p>
            <a:r>
              <a:rPr lang="en-US" dirty="0" smtClean="0"/>
              <a:t>Yu Fu</a:t>
            </a:r>
          </a:p>
        </p:txBody>
      </p:sp>
    </p:spTree>
    <p:extLst>
      <p:ext uri="{BB962C8B-B14F-4D97-AF65-F5344CB8AC3E}">
        <p14:creationId xmlns:p14="http://schemas.microsoft.com/office/powerpoint/2010/main" val="18794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Joe </a:t>
            </a:r>
            <a:r>
              <a:rPr lang="en-US" dirty="0" err="1"/>
              <a:t>Meehean</a:t>
            </a:r>
            <a:endParaRPr lang="en-US" dirty="0"/>
          </a:p>
          <a:p>
            <a:r>
              <a:rPr lang="en-US" dirty="0"/>
              <a:t>Dr. Randy </a:t>
            </a:r>
            <a:r>
              <a:rPr lang="en-US" dirty="0" err="1" smtClean="0"/>
              <a:t>Ribler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www.quora.com/How-many-physical-virtual-servers-does-GitHub-have</a:t>
            </a:r>
            <a:endParaRPr lang="en-US" dirty="0" smtClean="0"/>
          </a:p>
          <a:p>
            <a:r>
              <a:rPr lang="en-US" dirty="0" smtClean="0"/>
              <a:t>Midi-dot-net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running instance of an application (software) capable of accepting requests from the client and giving responses </a:t>
            </a:r>
            <a:r>
              <a:rPr lang="en-US" dirty="0" smtClean="0"/>
              <a:t>accordingly.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95" y="1946561"/>
            <a:ext cx="3652253" cy="18416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 rot="5400000">
            <a:off x="8773042" y="3319622"/>
            <a:ext cx="6564139" cy="5126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http://www.datacenterknowledge.com/wp-content/uploads/2013/07/Lopoco-Server.jpg</a:t>
            </a:r>
          </a:p>
        </p:txBody>
      </p:sp>
    </p:spTree>
    <p:extLst>
      <p:ext uri="{BB962C8B-B14F-4D97-AF65-F5344CB8AC3E}">
        <p14:creationId xmlns:p14="http://schemas.microsoft.com/office/powerpoint/2010/main" val="2214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603" y="4229099"/>
            <a:ext cx="2875965" cy="174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97" y="3483535"/>
            <a:ext cx="2524414" cy="740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87" y="4577531"/>
            <a:ext cx="1382486" cy="1382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2745507"/>
            <a:ext cx="3083255" cy="65952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 rot="5400000">
            <a:off x="9899851" y="2182090"/>
            <a:ext cx="4289076" cy="5126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Google.com; Facebook.com; Github.com; amazon.com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34490"/>
            <a:ext cx="10018713" cy="3124201"/>
          </a:xfrm>
        </p:spPr>
        <p:txBody>
          <a:bodyPr/>
          <a:lstStyle/>
          <a:p>
            <a:r>
              <a:rPr lang="en-US" dirty="0" smtClean="0"/>
              <a:t>Save lots of data</a:t>
            </a:r>
          </a:p>
          <a:p>
            <a:r>
              <a:rPr lang="en-US" dirty="0" smtClean="0"/>
              <a:t>Need large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92" y="2984166"/>
            <a:ext cx="5105601" cy="31910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 rot="5400000">
            <a:off x="9791153" y="2574029"/>
            <a:ext cx="4289076" cy="5126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http://cdn2.istockanalyst.com/images/articles/server_room.jpg</a:t>
            </a:r>
          </a:p>
        </p:txBody>
      </p:sp>
    </p:spTree>
    <p:extLst>
      <p:ext uri="{BB962C8B-B14F-4D97-AF65-F5344CB8AC3E}">
        <p14:creationId xmlns:p14="http://schemas.microsoft.com/office/powerpoint/2010/main" val="37691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0832"/>
            <a:ext cx="10018713" cy="1752599"/>
          </a:xfrm>
        </p:spPr>
        <p:txBody>
          <a:bodyPr/>
          <a:lstStyle/>
          <a:p>
            <a:r>
              <a:rPr lang="en-US" dirty="0" smtClean="0"/>
              <a:t>How many servers at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75270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GitHub </a:t>
            </a:r>
            <a:r>
              <a:rPr lang="en-US" dirty="0" smtClean="0"/>
              <a:t>currently have 33 physical servers at Rackspace: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 database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6 frontend (rails, </a:t>
            </a:r>
            <a:r>
              <a:rPr lang="en-US" dirty="0" err="1" smtClean="0"/>
              <a:t>resque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18 file server (9 pairs: masters serve </a:t>
            </a:r>
            <a:r>
              <a:rPr lang="en-US" dirty="0" err="1" smtClean="0"/>
              <a:t>git</a:t>
            </a:r>
            <a:r>
              <a:rPr lang="en-US" dirty="0" smtClean="0"/>
              <a:t> data, slaves run </a:t>
            </a:r>
            <a:r>
              <a:rPr lang="en-US" dirty="0" err="1" smtClean="0"/>
              <a:t>memcache</a:t>
            </a:r>
            <a:r>
              <a:rPr lang="en-US" dirty="0" smtClean="0"/>
              <a:t>)</a:t>
            </a:r>
          </a:p>
          <a:p>
            <a:r>
              <a:rPr lang="en-US" dirty="0" smtClean="0"/>
              <a:t>2 search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xen</a:t>
            </a:r>
            <a:r>
              <a:rPr lang="en-US" dirty="0" smtClean="0"/>
              <a:t> (load balancer, ci, pages, service hooks,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2 staging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1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save data</a:t>
            </a:r>
          </a:p>
          <a:p>
            <a:r>
              <a:rPr lang="en-US" dirty="0" smtClean="0"/>
              <a:t>How to monitor servers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78" y="2087583"/>
            <a:ext cx="4938156" cy="370361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 rot="5400000">
            <a:off x="9874281" y="2410690"/>
            <a:ext cx="4289076" cy="5126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http://www.simpleservermonitor.com/images/SimpleServerMonitor.jpg</a:t>
            </a:r>
          </a:p>
        </p:txBody>
      </p:sp>
    </p:spTree>
    <p:extLst>
      <p:ext uri="{BB962C8B-B14F-4D97-AF65-F5344CB8AC3E}">
        <p14:creationId xmlns:p14="http://schemas.microsoft.com/office/powerpoint/2010/main" val="41767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Singing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 from every servers</a:t>
            </a:r>
          </a:p>
          <a:p>
            <a:pPr lvl="1"/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Memory usage</a:t>
            </a:r>
          </a:p>
          <a:p>
            <a:pPr lvl="1"/>
            <a:r>
              <a:rPr lang="en-US" dirty="0" smtClean="0"/>
              <a:t>Disk speed</a:t>
            </a:r>
          </a:p>
          <a:p>
            <a:pPr lvl="1"/>
            <a:r>
              <a:rPr lang="en-US" dirty="0" smtClean="0"/>
              <a:t>Net speed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86" y="2829488"/>
            <a:ext cx="4526137" cy="29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Counters</a:t>
            </a:r>
          </a:p>
          <a:p>
            <a:r>
              <a:rPr lang="en-US" dirty="0" smtClean="0"/>
              <a:t>C# library</a:t>
            </a:r>
          </a:p>
          <a:p>
            <a:r>
              <a:rPr lang="en-US" dirty="0"/>
              <a:t>Counters are used to provide information as to how well the operating system or an application, service, or driver is performing. </a:t>
            </a:r>
            <a:endParaRPr lang="en-US" dirty="0" smtClean="0"/>
          </a:p>
          <a:p>
            <a:r>
              <a:rPr lang="en-US" dirty="0"/>
              <a:t> The operating system, network, and devices provide counter data</a:t>
            </a:r>
          </a:p>
        </p:txBody>
      </p:sp>
    </p:spTree>
    <p:extLst>
      <p:ext uri="{BB962C8B-B14F-4D97-AF65-F5344CB8AC3E}">
        <p14:creationId xmlns:p14="http://schemas.microsoft.com/office/powerpoint/2010/main" val="40358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</a:t>
            </a:r>
            <a:r>
              <a:rPr lang="en-US" dirty="0"/>
              <a:t>access to MIDI input and output devices.</a:t>
            </a:r>
          </a:p>
          <a:p>
            <a:r>
              <a:rPr lang="en-US" dirty="0"/>
              <a:t>Register input handlers using C# events / delegates.</a:t>
            </a:r>
          </a:p>
          <a:p>
            <a:r>
              <a:rPr lang="en-US" dirty="0"/>
              <a:t>Full support for sending and receiving Note On, Note Off, Control Change, Program Change, and Pitch Bend messages.</a:t>
            </a:r>
          </a:p>
          <a:p>
            <a:r>
              <a:rPr lang="en-US" dirty="0"/>
              <a:t>Convenient </a:t>
            </a:r>
            <a:r>
              <a:rPr lang="en-US" dirty="0" err="1"/>
              <a:t>enums</a:t>
            </a:r>
            <a:r>
              <a:rPr lang="en-US" dirty="0"/>
              <a:t> for General MIDI Channels, Pitches, Instruments, Controls, and Percussions.</a:t>
            </a:r>
          </a:p>
        </p:txBody>
      </p:sp>
    </p:spTree>
    <p:extLst>
      <p:ext uri="{BB962C8B-B14F-4D97-AF65-F5344CB8AC3E}">
        <p14:creationId xmlns:p14="http://schemas.microsoft.com/office/powerpoint/2010/main" val="18844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5243</TotalTime>
  <Words>207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Singing Computer</vt:lpstr>
      <vt:lpstr>Server</vt:lpstr>
      <vt:lpstr>Companies</vt:lpstr>
      <vt:lpstr>Servers</vt:lpstr>
      <vt:lpstr>How many servers at GitHub?</vt:lpstr>
      <vt:lpstr>Problems</vt:lpstr>
      <vt:lpstr>Singing Computer</vt:lpstr>
      <vt:lpstr>PC</vt:lpstr>
      <vt:lpstr>MIDI</vt:lpstr>
      <vt:lpstr>Thanks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Singing Computer</dc:title>
  <dc:creator>Yu Fu</dc:creator>
  <cp:lastModifiedBy>Yu Fu</cp:lastModifiedBy>
  <cp:revision>17</cp:revision>
  <dcterms:created xsi:type="dcterms:W3CDTF">2015-03-29T01:28:11Z</dcterms:created>
  <dcterms:modified xsi:type="dcterms:W3CDTF">2015-04-03T00:45:12Z</dcterms:modified>
</cp:coreProperties>
</file>