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86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068F-8161-4B50-8A4C-7F5C3DB9D3D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B67E-1231-48DF-9A23-E2DBAE559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1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068F-8161-4B50-8A4C-7F5C3DB9D3D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B67E-1231-48DF-9A23-E2DBAE559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02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068F-8161-4B50-8A4C-7F5C3DB9D3D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B67E-1231-48DF-9A23-E2DBAE559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8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068F-8161-4B50-8A4C-7F5C3DB9D3D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B67E-1231-48DF-9A23-E2DBAE559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8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068F-8161-4B50-8A4C-7F5C3DB9D3D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B67E-1231-48DF-9A23-E2DBAE559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96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068F-8161-4B50-8A4C-7F5C3DB9D3D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B67E-1231-48DF-9A23-E2DBAE559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10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068F-8161-4B50-8A4C-7F5C3DB9D3D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B67E-1231-48DF-9A23-E2DBAE559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51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068F-8161-4B50-8A4C-7F5C3DB9D3D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B67E-1231-48DF-9A23-E2DBAE559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19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068F-8161-4B50-8A4C-7F5C3DB9D3D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B67E-1231-48DF-9A23-E2DBAE559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3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068F-8161-4B50-8A4C-7F5C3DB9D3D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B67E-1231-48DF-9A23-E2DBAE559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94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068F-8161-4B50-8A4C-7F5C3DB9D3D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B67E-1231-48DF-9A23-E2DBAE559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70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C068F-8161-4B50-8A4C-7F5C3DB9D3D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CB67E-1231-48DF-9A23-E2DBAE559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16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71068"/>
          <a:stretch/>
        </p:blipFill>
        <p:spPr>
          <a:xfrm>
            <a:off x="1966768" y="1689677"/>
            <a:ext cx="1257300" cy="2314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72799"/>
          <a:stretch/>
        </p:blipFill>
        <p:spPr>
          <a:xfrm>
            <a:off x="1966768" y="1921163"/>
            <a:ext cx="1257300" cy="2176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71780" y="1606460"/>
            <a:ext cx="29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x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71780" y="1823176"/>
            <a:ext cx="29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y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5" idx="2"/>
            <a:endCxn id="11" idx="0"/>
          </p:cNvCxnSpPr>
          <p:nvPr/>
        </p:nvCxnSpPr>
        <p:spPr>
          <a:xfrm flipH="1">
            <a:off x="2594984" y="2138794"/>
            <a:ext cx="434" cy="361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334" y="2500100"/>
            <a:ext cx="1257300" cy="2095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50109" y="2435598"/>
            <a:ext cx="655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FF0000"/>
                </a:solidFill>
              </a:rPr>
              <a:t>x+y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64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17" y="1397074"/>
            <a:ext cx="7233083" cy="7593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27563" y="1894662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x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27563" y="1717755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y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1854" y="1540848"/>
            <a:ext cx="1145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返回地址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1854" y="1321524"/>
            <a:ext cx="1145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原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ebp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值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77671" y="2342789"/>
            <a:ext cx="114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堆栈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79837" y="1894661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79837" y="1708519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0847" y="1513139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3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80847" y="1326071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4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4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16" y="1256146"/>
            <a:ext cx="8899955" cy="9462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7273" y="1950078"/>
            <a:ext cx="108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x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的地址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47273" y="1708519"/>
            <a:ext cx="1662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y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的地址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54909" y="1467653"/>
            <a:ext cx="1145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返回地址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1852" y="1233071"/>
            <a:ext cx="1145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原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ebp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值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77671" y="2342789"/>
            <a:ext cx="114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堆栈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16782" y="1950082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16781" y="1690047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17791" y="1457723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3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17791" y="1230019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4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6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352" y="1650711"/>
            <a:ext cx="4402869" cy="13055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56872" y="2657299"/>
            <a:ext cx="108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rgbClr val="FF0000"/>
                </a:solidFill>
              </a:rPr>
              <a:t>元素的大小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76582" y="2412171"/>
            <a:ext cx="156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rgbClr val="FF0000"/>
                </a:solidFill>
              </a:rPr>
              <a:t>数组元素的个数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61044" y="1901442"/>
            <a:ext cx="1145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rgbClr val="FF0000"/>
                </a:solidFill>
              </a:rPr>
              <a:t>返回地址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61043" y="1632239"/>
            <a:ext cx="1145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rgbClr val="FF0000"/>
                </a:solidFill>
              </a:rPr>
              <a:t>原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ebp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值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43807" y="2156806"/>
            <a:ext cx="1662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rgbClr val="FF0000"/>
                </a:solidFill>
              </a:rPr>
              <a:t>数组的起始地址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62398" y="3137116"/>
            <a:ext cx="114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堆栈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75398" y="2652048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75397" y="2392013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76407" y="2141217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3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76407" y="1885805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4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75397" y="1645928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5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9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75344" y="3403827"/>
            <a:ext cx="108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rgbClr val="FF0000"/>
                </a:solidFill>
              </a:rPr>
              <a:t>元素的大小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95054" y="3143459"/>
            <a:ext cx="156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rgbClr val="FF0000"/>
                </a:solidFill>
              </a:rPr>
              <a:t>数组元素的个数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79516" y="2617490"/>
            <a:ext cx="1145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rgbClr val="FF0000"/>
                </a:solidFill>
              </a:rPr>
              <a:t>返回地址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67323" y="2355907"/>
            <a:ext cx="1145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rgbClr val="FF0000"/>
                </a:solidFill>
              </a:rPr>
              <a:t>原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ebp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值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62279" y="2880474"/>
            <a:ext cx="1662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rgbClr val="FF0000"/>
                </a:solidFill>
              </a:rPr>
              <a:t>数组的起始地址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5198" y="3922207"/>
            <a:ext cx="114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堆栈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1008728" y="1353677"/>
            <a:ext cx="146284" cy="1263814"/>
          </a:xfrm>
          <a:prstGeom prst="leftBrace">
            <a:avLst>
              <a:gd name="adj1" fmla="val 212864"/>
              <a:gd name="adj2" fmla="val 49586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75344" y="2098634"/>
            <a:ext cx="108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rgbClr val="FF0000"/>
                </a:solidFill>
              </a:rPr>
              <a:t>元素的大小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76766" y="1830646"/>
            <a:ext cx="156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rgbClr val="FF0000"/>
                </a:solidFill>
              </a:rPr>
              <a:t>数组元素的个数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75164" y="1566685"/>
            <a:ext cx="1662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rgbClr val="FF0000"/>
                </a:solidFill>
              </a:rPr>
              <a:t>数组的起始地址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357624" y="1305436"/>
            <a:ext cx="1145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rgbClr val="FF0000"/>
                </a:solidFill>
              </a:rPr>
              <a:t>返回地址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58890" y="1023865"/>
            <a:ext cx="1145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rgbClr val="FF0000"/>
                </a:solidFill>
              </a:rPr>
              <a:t>原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ebp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值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-102865" y="1846469"/>
            <a:ext cx="1051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 err="1" smtClean="0">
                <a:solidFill>
                  <a:srgbClr val="FF0000"/>
                </a:solidFill>
              </a:rPr>
              <a:t>avg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函数内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7846" y="967232"/>
            <a:ext cx="1129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 smtClean="0">
                <a:solidFill>
                  <a:srgbClr val="FF0000"/>
                </a:solidFill>
              </a:rPr>
              <a:t>sum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函数内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13" y="1048649"/>
            <a:ext cx="9836899" cy="2661126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396908" y="1285542"/>
            <a:ext cx="1348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调用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sum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函数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)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6" name="左大括号 35"/>
          <p:cNvSpPr/>
          <p:nvPr/>
        </p:nvSpPr>
        <p:spPr>
          <a:xfrm>
            <a:off x="1008728" y="2686016"/>
            <a:ext cx="146284" cy="1023759"/>
          </a:xfrm>
          <a:prstGeom prst="leftBrace">
            <a:avLst>
              <a:gd name="adj1" fmla="val 212864"/>
              <a:gd name="adj2" fmla="val 49586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-207559" y="3034362"/>
            <a:ext cx="1157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 smtClean="0">
                <a:solidFill>
                  <a:srgbClr val="FF0000"/>
                </a:solidFill>
              </a:rPr>
              <a:t>main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函数内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12114" y="3403295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12113" y="3134024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213123" y="2873992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3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13123" y="2618580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4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212113" y="2360231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5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212113" y="2092525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6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210818" y="1832982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7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205545" y="1583748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8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205545" y="1313091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9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205635" y="999444"/>
            <a:ext cx="478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10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04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26" y="1595673"/>
            <a:ext cx="9203813" cy="15236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68946" y="2823552"/>
            <a:ext cx="1450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rgbClr val="FF0000"/>
                </a:solidFill>
              </a:rPr>
              <a:t>数组元素的大小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33334" y="2578424"/>
            <a:ext cx="1176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rgbClr val="FF0000"/>
                </a:solidFill>
              </a:rPr>
              <a:t>字符串长度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61044" y="1827548"/>
            <a:ext cx="1145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rgbClr val="FF0000"/>
                </a:solidFill>
              </a:rPr>
              <a:t>返回地址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61043" y="1558345"/>
            <a:ext cx="1145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rgbClr val="FF0000"/>
                </a:solidFill>
              </a:rPr>
              <a:t>原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ebp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值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76583" y="2332295"/>
            <a:ext cx="1529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rgbClr val="FF0000"/>
                </a:solidFill>
              </a:rPr>
              <a:t>数组的起始地址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62398" y="3284897"/>
            <a:ext cx="114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堆栈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27200" y="2078279"/>
            <a:ext cx="1794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FF0000"/>
                </a:solidFill>
              </a:rPr>
              <a:t>字符串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的起始地址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6889" y="2844534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26888" y="2584499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27898" y="2324467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3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27898" y="2069055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4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26888" y="1819942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5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18161" y="1541435"/>
            <a:ext cx="29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6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9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136</Words>
  <Application>Microsoft Office PowerPoint</Application>
  <PresentationFormat>宽屏</PresentationFormat>
  <Paragraphs>70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Barry Allen</dc:creator>
  <cp:lastModifiedBy>Barry Allen</cp:lastModifiedBy>
  <cp:revision>8</cp:revision>
  <dcterms:created xsi:type="dcterms:W3CDTF">2020-10-09T11:35:31Z</dcterms:created>
  <dcterms:modified xsi:type="dcterms:W3CDTF">2020-10-09T13:26:46Z</dcterms:modified>
</cp:coreProperties>
</file>