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3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8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4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8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2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5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5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4883-23E3-46DB-8A78-9F13523BBCDD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34F2-C44D-4FEF-B376-1D48A8E8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19" y="1861523"/>
            <a:ext cx="8464807" cy="29815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72335" y="46110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数组长度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773623" y="43907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数组起始地址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2081401" y="41577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/>
              <a:t>返回</a:t>
            </a:r>
            <a:r>
              <a:rPr lang="zh-CN" altLang="en-US" sz="1200" dirty="0" smtClean="0"/>
              <a:t>地址</a:t>
            </a:r>
            <a:endParaRPr lang="zh-CN" altLang="en-US" sz="1200" dirty="0"/>
          </a:p>
        </p:txBody>
      </p:sp>
      <p:sp>
        <p:nvSpPr>
          <p:cNvPr id="8" name="左大括号 7"/>
          <p:cNvSpPr/>
          <p:nvPr/>
        </p:nvSpPr>
        <p:spPr>
          <a:xfrm>
            <a:off x="1744636" y="4267200"/>
            <a:ext cx="102139" cy="575854"/>
          </a:xfrm>
          <a:prstGeom prst="leftBrace">
            <a:avLst>
              <a:gd name="adj1" fmla="val 7174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1183" y="4416627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main</a:t>
            </a:r>
            <a:r>
              <a:rPr lang="zh-CN" altLang="en-US" sz="1200" dirty="0" smtClean="0"/>
              <a:t>函数中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457553" y="392360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EBP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89364" y="2541245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ESI</a:t>
            </a:r>
            <a:endParaRPr lang="zh-CN" altLang="en-US" sz="1200" dirty="0"/>
          </a:p>
        </p:txBody>
      </p:sp>
      <p:sp>
        <p:nvSpPr>
          <p:cNvPr id="12" name="左大括号 11"/>
          <p:cNvSpPr/>
          <p:nvPr/>
        </p:nvSpPr>
        <p:spPr>
          <a:xfrm>
            <a:off x="2665054" y="2841950"/>
            <a:ext cx="108626" cy="1035106"/>
          </a:xfrm>
          <a:prstGeom prst="leftBrace">
            <a:avLst>
              <a:gd name="adj1" fmla="val 7174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61411" y="3158384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10 WORD</a:t>
            </a:r>
            <a:r>
              <a:rPr lang="zh-CN" altLang="en-US" sz="1200" dirty="0" smtClean="0"/>
              <a:t>大小</a:t>
            </a:r>
            <a:endParaRPr lang="en-US" altLang="zh-CN" sz="1200" dirty="0" smtClean="0"/>
          </a:p>
          <a:p>
            <a:pPr algn="r"/>
            <a:r>
              <a:rPr lang="zh-CN" altLang="en-US" sz="1200" dirty="0" smtClean="0"/>
              <a:t>的局部变量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462114" y="2320670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EDI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34218" y="208999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ECX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424995" y="1849481"/>
            <a:ext cx="447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EAX</a:t>
            </a:r>
            <a:endParaRPr lang="zh-CN" altLang="en-US" sz="1200" dirty="0"/>
          </a:p>
        </p:txBody>
      </p:sp>
      <p:sp>
        <p:nvSpPr>
          <p:cNvPr id="17" name="左大括号 16"/>
          <p:cNvSpPr/>
          <p:nvPr/>
        </p:nvSpPr>
        <p:spPr>
          <a:xfrm>
            <a:off x="2370501" y="1894094"/>
            <a:ext cx="117418" cy="879586"/>
          </a:xfrm>
          <a:prstGeom prst="leftBrace">
            <a:avLst>
              <a:gd name="adj1" fmla="val 7174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03374" y="21042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存储函数中用</a:t>
            </a:r>
            <a:endParaRPr lang="en-US" altLang="zh-CN" sz="1200" dirty="0" smtClean="0"/>
          </a:p>
          <a:p>
            <a:pPr algn="r"/>
            <a:r>
              <a:rPr lang="zh-CN" altLang="en-US" sz="1200" dirty="0" smtClean="0"/>
              <a:t>到的寄存器</a:t>
            </a:r>
            <a:endParaRPr lang="zh-CN" altLang="en-US" sz="1200" dirty="0"/>
          </a:p>
        </p:txBody>
      </p:sp>
      <p:sp>
        <p:nvSpPr>
          <p:cNvPr id="19" name="左大括号 18"/>
          <p:cNvSpPr/>
          <p:nvPr/>
        </p:nvSpPr>
        <p:spPr>
          <a:xfrm>
            <a:off x="1238678" y="1894093"/>
            <a:ext cx="168763" cy="2263649"/>
          </a:xfrm>
          <a:prstGeom prst="leftBrace">
            <a:avLst>
              <a:gd name="adj1" fmla="val 7174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9159" y="27987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err="1" smtClean="0"/>
              <a:t>cpyArr</a:t>
            </a:r>
            <a:r>
              <a:rPr lang="zh-CN" altLang="en-US" sz="1200" dirty="0" smtClean="0"/>
              <a:t>子</a:t>
            </a:r>
            <a:endParaRPr lang="en-US" altLang="zh-CN" sz="1200" dirty="0" smtClean="0"/>
          </a:p>
          <a:p>
            <a:pPr algn="r"/>
            <a:r>
              <a:rPr lang="zh-CN" altLang="en-US" sz="1200" dirty="0" smtClean="0"/>
              <a:t>过程栈帧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903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8932" y="251255"/>
            <a:ext cx="7534275" cy="5448300"/>
            <a:chOff x="2240372" y="596695"/>
            <a:chExt cx="7534275" cy="54483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0372" y="596695"/>
              <a:ext cx="7534275" cy="5448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任意多边形 11"/>
            <p:cNvSpPr/>
            <p:nvPr/>
          </p:nvSpPr>
          <p:spPr>
            <a:xfrm>
              <a:off x="3314700" y="2956560"/>
              <a:ext cx="4610100" cy="342900"/>
            </a:xfrm>
            <a:custGeom>
              <a:avLst/>
              <a:gdLst>
                <a:gd name="connsiteX0" fmla="*/ 1135380 w 4610100"/>
                <a:gd name="connsiteY0" fmla="*/ 0 h 342900"/>
                <a:gd name="connsiteX1" fmla="*/ 1135380 w 4610100"/>
                <a:gd name="connsiteY1" fmla="*/ 190500 h 342900"/>
                <a:gd name="connsiteX2" fmla="*/ 0 w 4610100"/>
                <a:gd name="connsiteY2" fmla="*/ 190500 h 342900"/>
                <a:gd name="connsiteX3" fmla="*/ 0 w 4610100"/>
                <a:gd name="connsiteY3" fmla="*/ 342900 h 342900"/>
                <a:gd name="connsiteX4" fmla="*/ 2247900 w 4610100"/>
                <a:gd name="connsiteY4" fmla="*/ 342900 h 342900"/>
                <a:gd name="connsiteX5" fmla="*/ 2247900 w 4610100"/>
                <a:gd name="connsiteY5" fmla="*/ 175260 h 342900"/>
                <a:gd name="connsiteX6" fmla="*/ 4610100 w 4610100"/>
                <a:gd name="connsiteY6" fmla="*/ 175260 h 342900"/>
                <a:gd name="connsiteX7" fmla="*/ 4610100 w 4610100"/>
                <a:gd name="connsiteY7" fmla="*/ 0 h 342900"/>
                <a:gd name="connsiteX8" fmla="*/ 1135380 w 4610100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100" h="342900">
                  <a:moveTo>
                    <a:pt x="1135380" y="0"/>
                  </a:moveTo>
                  <a:lnTo>
                    <a:pt x="1135380" y="190500"/>
                  </a:lnTo>
                  <a:lnTo>
                    <a:pt x="0" y="190500"/>
                  </a:lnTo>
                  <a:lnTo>
                    <a:pt x="0" y="342900"/>
                  </a:lnTo>
                  <a:lnTo>
                    <a:pt x="2247900" y="342900"/>
                  </a:lnTo>
                  <a:lnTo>
                    <a:pt x="2247900" y="175260"/>
                  </a:lnTo>
                  <a:lnTo>
                    <a:pt x="4610100" y="175260"/>
                  </a:lnTo>
                  <a:lnTo>
                    <a:pt x="4610100" y="0"/>
                  </a:lnTo>
                  <a:lnTo>
                    <a:pt x="1135380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823587" y="1317523"/>
              <a:ext cx="1120878" cy="18681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93806" y="2949678"/>
              <a:ext cx="1111046" cy="167148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5320" y="3129526"/>
              <a:ext cx="510540" cy="159774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299460" y="3147060"/>
              <a:ext cx="4671060" cy="2727960"/>
            </a:xfrm>
            <a:custGeom>
              <a:avLst/>
              <a:gdLst>
                <a:gd name="connsiteX0" fmla="*/ 2331720 w 4671060"/>
                <a:gd name="connsiteY0" fmla="*/ 0 h 2727960"/>
                <a:gd name="connsiteX1" fmla="*/ 2331720 w 4671060"/>
                <a:gd name="connsiteY1" fmla="*/ 175260 h 2727960"/>
                <a:gd name="connsiteX2" fmla="*/ 15240 w 4671060"/>
                <a:gd name="connsiteY2" fmla="*/ 175260 h 2727960"/>
                <a:gd name="connsiteX3" fmla="*/ 0 w 4671060"/>
                <a:gd name="connsiteY3" fmla="*/ 175260 h 2727960"/>
                <a:gd name="connsiteX4" fmla="*/ 0 w 4671060"/>
                <a:gd name="connsiteY4" fmla="*/ 2727960 h 2727960"/>
                <a:gd name="connsiteX5" fmla="*/ 2362200 w 4671060"/>
                <a:gd name="connsiteY5" fmla="*/ 2727960 h 2727960"/>
                <a:gd name="connsiteX6" fmla="*/ 2362200 w 4671060"/>
                <a:gd name="connsiteY6" fmla="*/ 2537460 h 2727960"/>
                <a:gd name="connsiteX7" fmla="*/ 4671060 w 4671060"/>
                <a:gd name="connsiteY7" fmla="*/ 2537460 h 2727960"/>
                <a:gd name="connsiteX8" fmla="*/ 4671060 w 4671060"/>
                <a:gd name="connsiteY8" fmla="*/ 0 h 2727960"/>
                <a:gd name="connsiteX9" fmla="*/ 2331720 w 4671060"/>
                <a:gd name="connsiteY9" fmla="*/ 0 h 272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71060" h="2727960">
                  <a:moveTo>
                    <a:pt x="2331720" y="0"/>
                  </a:moveTo>
                  <a:lnTo>
                    <a:pt x="2331720" y="175260"/>
                  </a:lnTo>
                  <a:lnTo>
                    <a:pt x="15240" y="175260"/>
                  </a:lnTo>
                  <a:lnTo>
                    <a:pt x="0" y="175260"/>
                  </a:lnTo>
                  <a:lnTo>
                    <a:pt x="0" y="2727960"/>
                  </a:lnTo>
                  <a:lnTo>
                    <a:pt x="2362200" y="2727960"/>
                  </a:lnTo>
                  <a:lnTo>
                    <a:pt x="2362200" y="2537460"/>
                  </a:lnTo>
                  <a:lnTo>
                    <a:pt x="4671060" y="2537460"/>
                  </a:lnTo>
                  <a:lnTo>
                    <a:pt x="4671060" y="0"/>
                  </a:lnTo>
                  <a:lnTo>
                    <a:pt x="233172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324860" y="4206240"/>
              <a:ext cx="4594860" cy="1623060"/>
            </a:xfrm>
            <a:custGeom>
              <a:avLst/>
              <a:gdLst>
                <a:gd name="connsiteX0" fmla="*/ 2278380 w 4594860"/>
                <a:gd name="connsiteY0" fmla="*/ 0 h 1623060"/>
                <a:gd name="connsiteX1" fmla="*/ 2278380 w 4594860"/>
                <a:gd name="connsiteY1" fmla="*/ 175260 h 1623060"/>
                <a:gd name="connsiteX2" fmla="*/ 0 w 4594860"/>
                <a:gd name="connsiteY2" fmla="*/ 175260 h 1623060"/>
                <a:gd name="connsiteX3" fmla="*/ 0 w 4594860"/>
                <a:gd name="connsiteY3" fmla="*/ 1623060 h 1623060"/>
                <a:gd name="connsiteX4" fmla="*/ 2247900 w 4594860"/>
                <a:gd name="connsiteY4" fmla="*/ 1623060 h 1623060"/>
                <a:gd name="connsiteX5" fmla="*/ 2247900 w 4594860"/>
                <a:gd name="connsiteY5" fmla="*/ 1455420 h 1623060"/>
                <a:gd name="connsiteX6" fmla="*/ 4594860 w 4594860"/>
                <a:gd name="connsiteY6" fmla="*/ 1455420 h 1623060"/>
                <a:gd name="connsiteX7" fmla="*/ 4594860 w 4594860"/>
                <a:gd name="connsiteY7" fmla="*/ 15240 h 1623060"/>
                <a:gd name="connsiteX8" fmla="*/ 2278380 w 4594860"/>
                <a:gd name="connsiteY8" fmla="*/ 0 h 162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860" h="1623060">
                  <a:moveTo>
                    <a:pt x="2278380" y="0"/>
                  </a:moveTo>
                  <a:lnTo>
                    <a:pt x="2278380" y="175260"/>
                  </a:lnTo>
                  <a:lnTo>
                    <a:pt x="0" y="175260"/>
                  </a:lnTo>
                  <a:lnTo>
                    <a:pt x="0" y="1623060"/>
                  </a:lnTo>
                  <a:lnTo>
                    <a:pt x="2247900" y="1623060"/>
                  </a:lnTo>
                  <a:lnTo>
                    <a:pt x="2247900" y="1455420"/>
                  </a:lnTo>
                  <a:lnTo>
                    <a:pt x="4594860" y="1455420"/>
                  </a:lnTo>
                  <a:lnTo>
                    <a:pt x="4594860" y="15240"/>
                  </a:lnTo>
                  <a:lnTo>
                    <a:pt x="227838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43910" y="4404462"/>
              <a:ext cx="2212340" cy="16967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5" idx="0"/>
              <a:endCxn id="15" idx="2"/>
            </p:cNvCxnSpPr>
            <p:nvPr/>
          </p:nvCxnSpPr>
          <p:spPr>
            <a:xfrm>
              <a:off x="4450080" y="4404462"/>
              <a:ext cx="0" cy="169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线形标注 2 18"/>
            <p:cNvSpPr/>
            <p:nvPr/>
          </p:nvSpPr>
          <p:spPr>
            <a:xfrm>
              <a:off x="7616559" y="1002030"/>
              <a:ext cx="707922" cy="220243"/>
            </a:xfrm>
            <a:prstGeom prst="borderCallout2">
              <a:avLst>
                <a:gd name="adj1" fmla="val 18750"/>
                <a:gd name="adj2" fmla="val -538"/>
                <a:gd name="adj3" fmla="val 18750"/>
                <a:gd name="adj4" fmla="val -16667"/>
                <a:gd name="adj5" fmla="val 143638"/>
                <a:gd name="adj6" fmla="val -351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PE</a:t>
              </a:r>
              <a:r>
                <a:rPr lang="zh-CN" altLang="en-US" sz="1000" dirty="0" smtClean="0"/>
                <a:t>头地址</a:t>
              </a:r>
              <a:endParaRPr lang="zh-CN" altLang="en-US" sz="1000" dirty="0"/>
            </a:p>
          </p:txBody>
        </p:sp>
        <p:sp>
          <p:nvSpPr>
            <p:cNvPr id="21" name="线形标注 2 20"/>
            <p:cNvSpPr/>
            <p:nvPr/>
          </p:nvSpPr>
          <p:spPr>
            <a:xfrm flipH="1">
              <a:off x="2821940" y="2552295"/>
              <a:ext cx="707562" cy="282750"/>
            </a:xfrm>
            <a:prstGeom prst="borderCallout2">
              <a:avLst>
                <a:gd name="adj1" fmla="val 54683"/>
                <a:gd name="adj2" fmla="val -1154"/>
                <a:gd name="adj3" fmla="val 58276"/>
                <a:gd name="adj4" fmla="val -10924"/>
                <a:gd name="adj5" fmla="val 139450"/>
                <a:gd name="adj6" fmla="val -4810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PE</a:t>
              </a:r>
              <a:r>
                <a:rPr lang="zh-CN" altLang="en-US" sz="800" dirty="0"/>
                <a:t>文件标志</a:t>
              </a:r>
            </a:p>
          </p:txBody>
        </p:sp>
        <p:sp>
          <p:nvSpPr>
            <p:cNvPr id="23" name="线形标注 2 22"/>
            <p:cNvSpPr/>
            <p:nvPr/>
          </p:nvSpPr>
          <p:spPr>
            <a:xfrm>
              <a:off x="4000869" y="2372196"/>
              <a:ext cx="928902" cy="220243"/>
            </a:xfrm>
            <a:prstGeom prst="borderCallout2">
              <a:avLst>
                <a:gd name="adj1" fmla="val 106399"/>
                <a:gd name="adj2" fmla="val 51963"/>
                <a:gd name="adj3" fmla="val 175596"/>
                <a:gd name="adj4" fmla="val 54427"/>
                <a:gd name="adj5" fmla="val 265884"/>
                <a:gd name="adj6" fmla="val 6920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File-Header</a:t>
              </a:r>
              <a:endParaRPr lang="zh-CN" altLang="en-US" sz="1000" dirty="0"/>
            </a:p>
          </p:txBody>
        </p:sp>
        <p:sp>
          <p:nvSpPr>
            <p:cNvPr id="24" name="线形标注 2 23"/>
            <p:cNvSpPr/>
            <p:nvPr/>
          </p:nvSpPr>
          <p:spPr>
            <a:xfrm flipH="1">
              <a:off x="5178425" y="2473427"/>
              <a:ext cx="1103630" cy="220243"/>
            </a:xfrm>
            <a:prstGeom prst="borderCallout2">
              <a:avLst>
                <a:gd name="adj1" fmla="val 97172"/>
                <a:gd name="adj2" fmla="val 47772"/>
                <a:gd name="adj3" fmla="val 159450"/>
                <a:gd name="adj4" fmla="val 51266"/>
                <a:gd name="adj5" fmla="val 328161"/>
                <a:gd name="adj6" fmla="val 1193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zh-CN" sz="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Optional</a:t>
              </a:r>
              <a:r>
                <a:rPr lang="en-US" altLang="zh-CN" sz="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zh-CN" sz="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</a:t>
              </a:r>
              <a:endParaRPr lang="zh-CN" altLang="en-US" sz="700" dirty="0"/>
            </a:p>
          </p:txBody>
        </p:sp>
        <p:sp>
          <p:nvSpPr>
            <p:cNvPr id="25" name="线形标注 2 24"/>
            <p:cNvSpPr/>
            <p:nvPr/>
          </p:nvSpPr>
          <p:spPr>
            <a:xfrm>
              <a:off x="8108418" y="2693670"/>
              <a:ext cx="928902" cy="220243"/>
            </a:xfrm>
            <a:prstGeom prst="borderCallout2">
              <a:avLst>
                <a:gd name="adj1" fmla="val 99479"/>
                <a:gd name="adj2" fmla="val 56338"/>
                <a:gd name="adj3" fmla="val 180209"/>
                <a:gd name="adj4" fmla="val 46225"/>
                <a:gd name="adj5" fmla="val 286643"/>
                <a:gd name="adj6" fmla="val -182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Optional-Header</a:t>
              </a:r>
              <a:endParaRPr lang="zh-CN" altLang="en-US" sz="700" dirty="0"/>
            </a:p>
          </p:txBody>
        </p:sp>
        <p:sp>
          <p:nvSpPr>
            <p:cNvPr id="26" name="线形标注 2 25"/>
            <p:cNvSpPr/>
            <p:nvPr/>
          </p:nvSpPr>
          <p:spPr>
            <a:xfrm>
              <a:off x="5020516" y="3953511"/>
              <a:ext cx="709724" cy="166370"/>
            </a:xfrm>
            <a:prstGeom prst="borderCallout2">
              <a:avLst>
                <a:gd name="adj1" fmla="val 105585"/>
                <a:gd name="adj2" fmla="val 45601"/>
                <a:gd name="adj3" fmla="val 146621"/>
                <a:gd name="adj4" fmla="val 51951"/>
                <a:gd name="adj5" fmla="val 201147"/>
                <a:gd name="adj6" fmla="val 8191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数据目录表</a:t>
              </a:r>
              <a:endParaRPr lang="zh-CN" altLang="en-US" sz="700" dirty="0"/>
            </a:p>
          </p:txBody>
        </p:sp>
        <p:sp>
          <p:nvSpPr>
            <p:cNvPr id="27" name="线形标注 2 26"/>
            <p:cNvSpPr/>
            <p:nvPr/>
          </p:nvSpPr>
          <p:spPr>
            <a:xfrm>
              <a:off x="3565062" y="4771945"/>
              <a:ext cx="1072978" cy="180360"/>
            </a:xfrm>
            <a:prstGeom prst="borderCallout2">
              <a:avLst>
                <a:gd name="adj1" fmla="val 1768"/>
                <a:gd name="adj2" fmla="val 43123"/>
                <a:gd name="adj3" fmla="val -67094"/>
                <a:gd name="adj4" fmla="val 48967"/>
                <a:gd name="adj5" fmla="val -150210"/>
                <a:gd name="adj6" fmla="val 832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表的 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RVA|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66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511434" y="1133842"/>
            <a:ext cx="8610332" cy="2176137"/>
            <a:chOff x="647834" y="219442"/>
            <a:chExt cx="8610332" cy="217613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551" y="568302"/>
              <a:ext cx="8168615" cy="1798978"/>
            </a:xfrm>
            <a:prstGeom prst="rect">
              <a:avLst/>
            </a:prstGeom>
          </p:spPr>
        </p:pic>
        <p:sp>
          <p:nvSpPr>
            <p:cNvPr id="14" name="线形标注 2 13"/>
            <p:cNvSpPr/>
            <p:nvPr/>
          </p:nvSpPr>
          <p:spPr>
            <a:xfrm>
              <a:off x="1275216" y="219442"/>
              <a:ext cx="1046479" cy="268322"/>
            </a:xfrm>
            <a:prstGeom prst="borderCallout2">
              <a:avLst>
                <a:gd name="adj1" fmla="val 51537"/>
                <a:gd name="adj2" fmla="val 100556"/>
                <a:gd name="adj3" fmla="val 68615"/>
                <a:gd name="adj4" fmla="val 112173"/>
                <a:gd name="adj5" fmla="val 289147"/>
                <a:gd name="adj6" fmla="val 11964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rdata</a:t>
              </a:r>
              <a:r>
                <a:rPr lang="zh-CN" altLang="en-US" sz="1400" dirty="0" smtClean="0"/>
                <a:t>节表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75680" y="1019194"/>
              <a:ext cx="1219200" cy="20320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84880" y="1212235"/>
              <a:ext cx="1219200" cy="20320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线形标注 2 16"/>
            <p:cNvSpPr/>
            <p:nvPr/>
          </p:nvSpPr>
          <p:spPr>
            <a:xfrm>
              <a:off x="7000240" y="627310"/>
              <a:ext cx="1282700" cy="243840"/>
            </a:xfrm>
            <a:prstGeom prst="borderCallout2">
              <a:avLst>
                <a:gd name="adj1" fmla="val 47750"/>
                <a:gd name="adj2" fmla="val -786"/>
                <a:gd name="adj3" fmla="val 70306"/>
                <a:gd name="adj4" fmla="val -21384"/>
                <a:gd name="adj5" fmla="val 174444"/>
                <a:gd name="adj6" fmla="val -29705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rdata</a:t>
              </a:r>
              <a:r>
                <a:rPr lang="zh-CN" altLang="en-US" sz="1400" dirty="0" smtClean="0"/>
                <a:t>节的</a:t>
              </a:r>
              <a:r>
                <a:rPr lang="en-US" altLang="zh-CN" sz="1400" dirty="0" smtClean="0"/>
                <a:t>RVA</a:t>
              </a:r>
              <a:endParaRPr lang="zh-CN" altLang="en-US" sz="1400" dirty="0"/>
            </a:p>
          </p:txBody>
        </p:sp>
        <p:sp>
          <p:nvSpPr>
            <p:cNvPr id="18" name="线形标注 2 17"/>
            <p:cNvSpPr/>
            <p:nvPr/>
          </p:nvSpPr>
          <p:spPr>
            <a:xfrm>
              <a:off x="3190240" y="272213"/>
              <a:ext cx="1513840" cy="518161"/>
            </a:xfrm>
            <a:prstGeom prst="borderCallout2">
              <a:avLst>
                <a:gd name="adj1" fmla="val 100557"/>
                <a:gd name="adj2" fmla="val 84449"/>
                <a:gd name="adj3" fmla="val 145085"/>
                <a:gd name="adj4" fmla="val 73247"/>
                <a:gd name="adj5" fmla="val 184138"/>
                <a:gd name="adj6" fmla="val 4978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rdata</a:t>
              </a:r>
              <a:r>
                <a:rPr lang="zh-CN" altLang="en-US" sz="1400" dirty="0" smtClean="0"/>
                <a:t>节在文件中的地址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35201" y="1212235"/>
              <a:ext cx="1219200" cy="20320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线形标注 2 19"/>
            <p:cNvSpPr/>
            <p:nvPr/>
          </p:nvSpPr>
          <p:spPr>
            <a:xfrm>
              <a:off x="647834" y="1699259"/>
              <a:ext cx="1673861" cy="268322"/>
            </a:xfrm>
            <a:prstGeom prst="borderCallout2">
              <a:avLst>
                <a:gd name="adj1" fmla="val 51537"/>
                <a:gd name="adj2" fmla="val 100556"/>
                <a:gd name="adj3" fmla="val 19391"/>
                <a:gd name="adj4" fmla="val 112780"/>
                <a:gd name="adj5" fmla="val -129262"/>
                <a:gd name="adj6" fmla="val 131631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rdata</a:t>
              </a:r>
              <a:r>
                <a:rPr lang="zh-CN" altLang="en-US" sz="1400" dirty="0"/>
                <a:t>节</a:t>
              </a:r>
              <a:r>
                <a:rPr lang="zh-CN" altLang="en-US" sz="1400" dirty="0" smtClean="0"/>
                <a:t>数据的大小</a:t>
              </a:r>
              <a:endParaRPr lang="zh-CN" altLang="en-US" sz="1400" dirty="0"/>
            </a:p>
          </p:txBody>
        </p:sp>
        <p:sp>
          <p:nvSpPr>
            <p:cNvPr id="22" name="线形标注 2 21"/>
            <p:cNvSpPr/>
            <p:nvPr/>
          </p:nvSpPr>
          <p:spPr>
            <a:xfrm>
              <a:off x="7426960" y="2098958"/>
              <a:ext cx="1046479" cy="268322"/>
            </a:xfrm>
            <a:prstGeom prst="borderCallout2">
              <a:avLst>
                <a:gd name="adj1" fmla="val 59110"/>
                <a:gd name="adj2" fmla="val -415"/>
                <a:gd name="adj3" fmla="val 42109"/>
                <a:gd name="adj4" fmla="val -34429"/>
                <a:gd name="adj5" fmla="val -55424"/>
                <a:gd name="adj6" fmla="val -6870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data</a:t>
              </a:r>
              <a:r>
                <a:rPr lang="zh-CN" altLang="en-US" sz="1400" dirty="0" smtClean="0"/>
                <a:t>节表</a:t>
              </a:r>
              <a:endParaRPr lang="zh-CN" altLang="en-US" sz="1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74788" y="1593959"/>
              <a:ext cx="1219200" cy="20320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线形标注 2 23"/>
            <p:cNvSpPr/>
            <p:nvPr/>
          </p:nvSpPr>
          <p:spPr>
            <a:xfrm>
              <a:off x="4460308" y="2151739"/>
              <a:ext cx="1282700" cy="243840"/>
            </a:xfrm>
            <a:prstGeom prst="borderCallout2">
              <a:avLst>
                <a:gd name="adj1" fmla="val 47750"/>
                <a:gd name="adj2" fmla="val -786"/>
                <a:gd name="adj3" fmla="val 20306"/>
                <a:gd name="adj4" fmla="val -17424"/>
                <a:gd name="adj5" fmla="val -150556"/>
                <a:gd name="adj6" fmla="val -32873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data</a:t>
              </a:r>
              <a:r>
                <a:rPr lang="zh-CN" altLang="en-US" sz="1400" dirty="0" smtClean="0"/>
                <a:t>节的</a:t>
              </a:r>
              <a:r>
                <a:rPr lang="en-US" altLang="zh-CN" sz="1400" dirty="0" smtClean="0"/>
                <a:t>RVA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21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304924"/>
            <a:ext cx="8357386" cy="21875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59" y="2552702"/>
            <a:ext cx="7033261" cy="584334"/>
          </a:xfrm>
          <a:prstGeom prst="rect">
            <a:avLst/>
          </a:prstGeom>
        </p:spPr>
      </p:pic>
      <p:sp>
        <p:nvSpPr>
          <p:cNvPr id="5" name="线形标注 2 4"/>
          <p:cNvSpPr/>
          <p:nvPr/>
        </p:nvSpPr>
        <p:spPr>
          <a:xfrm>
            <a:off x="2019300" y="850900"/>
            <a:ext cx="784995" cy="348064"/>
          </a:xfrm>
          <a:prstGeom prst="borderCallout2">
            <a:avLst>
              <a:gd name="adj1" fmla="val 51537"/>
              <a:gd name="adj2" fmla="val 100556"/>
              <a:gd name="adj3" fmla="val 68615"/>
              <a:gd name="adj4" fmla="val 120262"/>
              <a:gd name="adj5" fmla="val 142025"/>
              <a:gd name="adj6" fmla="val 1342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导入表</a:t>
            </a:r>
            <a:endParaRPr lang="zh-CN" altLang="en-US" sz="1400" dirty="0"/>
          </a:p>
        </p:txBody>
      </p:sp>
      <p:sp>
        <p:nvSpPr>
          <p:cNvPr id="6" name="任意多边形 5"/>
          <p:cNvSpPr/>
          <p:nvPr/>
        </p:nvSpPr>
        <p:spPr>
          <a:xfrm>
            <a:off x="2476500" y="1348740"/>
            <a:ext cx="5105400" cy="358140"/>
          </a:xfrm>
          <a:custGeom>
            <a:avLst/>
            <a:gdLst>
              <a:gd name="connsiteX0" fmla="*/ 0 w 5105400"/>
              <a:gd name="connsiteY0" fmla="*/ 22860 h 358140"/>
              <a:gd name="connsiteX1" fmla="*/ 0 w 5105400"/>
              <a:gd name="connsiteY1" fmla="*/ 358140 h 358140"/>
              <a:gd name="connsiteX2" fmla="*/ 1211580 w 5105400"/>
              <a:gd name="connsiteY2" fmla="*/ 358140 h 358140"/>
              <a:gd name="connsiteX3" fmla="*/ 1211580 w 5105400"/>
              <a:gd name="connsiteY3" fmla="*/ 198120 h 358140"/>
              <a:gd name="connsiteX4" fmla="*/ 1211580 w 5105400"/>
              <a:gd name="connsiteY4" fmla="*/ 167640 h 358140"/>
              <a:gd name="connsiteX5" fmla="*/ 5105400 w 5105400"/>
              <a:gd name="connsiteY5" fmla="*/ 167640 h 358140"/>
              <a:gd name="connsiteX6" fmla="*/ 5105400 w 5105400"/>
              <a:gd name="connsiteY6" fmla="*/ 0 h 358140"/>
              <a:gd name="connsiteX7" fmla="*/ 0 w 5105400"/>
              <a:gd name="connsiteY7" fmla="*/ 2286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05400" h="358140">
                <a:moveTo>
                  <a:pt x="0" y="22860"/>
                </a:moveTo>
                <a:lnTo>
                  <a:pt x="0" y="358140"/>
                </a:lnTo>
                <a:lnTo>
                  <a:pt x="1211580" y="358140"/>
                </a:lnTo>
                <a:lnTo>
                  <a:pt x="1211580" y="198120"/>
                </a:lnTo>
                <a:lnTo>
                  <a:pt x="1211580" y="167640"/>
                </a:lnTo>
                <a:lnTo>
                  <a:pt x="5105400" y="167640"/>
                </a:lnTo>
                <a:lnTo>
                  <a:pt x="5105400" y="0"/>
                </a:lnTo>
                <a:lnTo>
                  <a:pt x="0" y="2286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461260" y="1546860"/>
            <a:ext cx="5128260" cy="373380"/>
          </a:xfrm>
          <a:custGeom>
            <a:avLst/>
            <a:gdLst>
              <a:gd name="connsiteX0" fmla="*/ 1264920 w 5128260"/>
              <a:gd name="connsiteY0" fmla="*/ 7620 h 373380"/>
              <a:gd name="connsiteX1" fmla="*/ 1264920 w 5128260"/>
              <a:gd name="connsiteY1" fmla="*/ 213360 h 373380"/>
              <a:gd name="connsiteX2" fmla="*/ 0 w 5128260"/>
              <a:gd name="connsiteY2" fmla="*/ 213360 h 373380"/>
              <a:gd name="connsiteX3" fmla="*/ 0 w 5128260"/>
              <a:gd name="connsiteY3" fmla="*/ 373380 h 373380"/>
              <a:gd name="connsiteX4" fmla="*/ 2545080 w 5128260"/>
              <a:gd name="connsiteY4" fmla="*/ 373380 h 373380"/>
              <a:gd name="connsiteX5" fmla="*/ 2545080 w 5128260"/>
              <a:gd name="connsiteY5" fmla="*/ 167640 h 373380"/>
              <a:gd name="connsiteX6" fmla="*/ 5128260 w 5128260"/>
              <a:gd name="connsiteY6" fmla="*/ 167640 h 373380"/>
              <a:gd name="connsiteX7" fmla="*/ 5128260 w 5128260"/>
              <a:gd name="connsiteY7" fmla="*/ 0 h 373380"/>
              <a:gd name="connsiteX8" fmla="*/ 1264920 w 5128260"/>
              <a:gd name="connsiteY8" fmla="*/ 7620 h 37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260" h="373380">
                <a:moveTo>
                  <a:pt x="1264920" y="7620"/>
                </a:moveTo>
                <a:lnTo>
                  <a:pt x="1264920" y="213360"/>
                </a:lnTo>
                <a:lnTo>
                  <a:pt x="0" y="213360"/>
                </a:lnTo>
                <a:lnTo>
                  <a:pt x="0" y="373380"/>
                </a:lnTo>
                <a:lnTo>
                  <a:pt x="2545080" y="373380"/>
                </a:lnTo>
                <a:lnTo>
                  <a:pt x="2545080" y="167640"/>
                </a:lnTo>
                <a:lnTo>
                  <a:pt x="5128260" y="167640"/>
                </a:lnTo>
                <a:lnTo>
                  <a:pt x="5128260" y="0"/>
                </a:lnTo>
                <a:lnTo>
                  <a:pt x="1264920" y="762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1260" y="1751646"/>
            <a:ext cx="1226820" cy="1885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2 10"/>
          <p:cNvSpPr/>
          <p:nvPr/>
        </p:nvSpPr>
        <p:spPr>
          <a:xfrm>
            <a:off x="-61278" y="1142998"/>
            <a:ext cx="1342390" cy="881698"/>
          </a:xfrm>
          <a:prstGeom prst="borderCallout2">
            <a:avLst>
              <a:gd name="adj1" fmla="val 51537"/>
              <a:gd name="adj2" fmla="val 100556"/>
              <a:gd name="adj3" fmla="val 65358"/>
              <a:gd name="adj4" fmla="val 111181"/>
              <a:gd name="adj5" fmla="val 80600"/>
              <a:gd name="adj6" fmla="val 18415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链接库名</a:t>
            </a:r>
            <a:r>
              <a:rPr lang="en-US" altLang="zh-CN" sz="1400" dirty="0" smtClean="0"/>
              <a:t>RVA</a:t>
            </a:r>
            <a:r>
              <a:rPr lang="zh-CN" altLang="en-US" sz="1400" dirty="0" smtClean="0"/>
              <a:t>，可得链接库名</a:t>
            </a:r>
            <a:r>
              <a:rPr lang="en-US" altLang="zh-CN" sz="1400" dirty="0" smtClean="0"/>
              <a:t>user32.dll</a:t>
            </a:r>
          </a:p>
          <a:p>
            <a:pPr algn="ctr"/>
            <a:r>
              <a:rPr lang="en-US" altLang="zh-CN" sz="1400" dirty="0" smtClean="0"/>
              <a:t> (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0x0686)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721100" y="1558606"/>
            <a:ext cx="1226820" cy="1885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2 12"/>
          <p:cNvSpPr/>
          <p:nvPr/>
        </p:nvSpPr>
        <p:spPr>
          <a:xfrm>
            <a:off x="3342322" y="441961"/>
            <a:ext cx="1342390" cy="671512"/>
          </a:xfrm>
          <a:prstGeom prst="borderCallout2">
            <a:avLst>
              <a:gd name="adj1" fmla="val 102873"/>
              <a:gd name="adj2" fmla="val 46819"/>
              <a:gd name="adj3" fmla="val 112834"/>
              <a:gd name="adj4" fmla="val 60472"/>
              <a:gd name="adj5" fmla="val 169168"/>
              <a:gd name="adj6" fmla="val 7668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</a:t>
            </a:r>
            <a:r>
              <a:rPr lang="zh-CN" altLang="en-US" sz="1400" dirty="0" smtClean="0"/>
              <a:t>表</a:t>
            </a:r>
            <a:r>
              <a:rPr lang="en-US" altLang="zh-CN" sz="1400" dirty="0" smtClean="0"/>
              <a:t>RVA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可得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表地址为</a:t>
            </a:r>
            <a:r>
              <a:rPr lang="en-US" altLang="zh-CN" sz="1400" dirty="0" smtClean="0"/>
              <a:t>0x0654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721100" y="2162176"/>
            <a:ext cx="2641600" cy="1847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0"/>
            <a:endCxn id="14" idx="2"/>
          </p:cNvCxnSpPr>
          <p:nvPr/>
        </p:nvCxnSpPr>
        <p:spPr>
          <a:xfrm>
            <a:off x="5041900" y="2162176"/>
            <a:ext cx="0" cy="1847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线形标注 2 16"/>
          <p:cNvSpPr/>
          <p:nvPr/>
        </p:nvSpPr>
        <p:spPr>
          <a:xfrm>
            <a:off x="5459805" y="441960"/>
            <a:ext cx="1666558" cy="701038"/>
          </a:xfrm>
          <a:prstGeom prst="borderCallout2">
            <a:avLst>
              <a:gd name="adj1" fmla="val 97622"/>
              <a:gd name="adj2" fmla="val 52391"/>
              <a:gd name="adj3" fmla="val 119536"/>
              <a:gd name="adj4" fmla="val 49856"/>
              <a:gd name="adj5" fmla="val 247875"/>
              <a:gd name="adj6" fmla="val -658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函数名</a:t>
            </a:r>
            <a:r>
              <a:rPr lang="en-US" altLang="zh-CN" sz="1400" dirty="0" smtClean="0"/>
              <a:t>RVA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可得函数名在</a:t>
            </a:r>
            <a:r>
              <a:rPr lang="en-US" altLang="zh-CN" sz="1400" dirty="0" smtClean="0"/>
              <a:t>0x0678</a:t>
            </a:r>
            <a:endParaRPr lang="zh-CN" altLang="en-US" sz="14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891280" y="1758948"/>
            <a:ext cx="443230" cy="4032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41600" y="1940242"/>
            <a:ext cx="1849120" cy="8842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34510" y="2319340"/>
            <a:ext cx="877570" cy="269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0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119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 Light</vt:lpstr>
      <vt:lpstr>Arial</vt:lpstr>
      <vt:lpstr>等线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 Allen</dc:creator>
  <cp:lastModifiedBy>Barry Allen</cp:lastModifiedBy>
  <cp:revision>38</cp:revision>
  <dcterms:created xsi:type="dcterms:W3CDTF">2020-10-23T12:21:20Z</dcterms:created>
  <dcterms:modified xsi:type="dcterms:W3CDTF">2020-10-24T09:16:58Z</dcterms:modified>
</cp:coreProperties>
</file>