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349" y="-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1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3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9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1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D4D7-0323-46E3-9B0C-6289D65DBCC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DE71-6FE4-4BE3-ACA4-5D26D7937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40" y="3276600"/>
            <a:ext cx="4160520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76600"/>
            <a:ext cx="419100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76600"/>
            <a:ext cx="4191000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40" y="1676400"/>
            <a:ext cx="4160520" cy="304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85460" y="1676400"/>
            <a:ext cx="4572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67400" y="3284220"/>
            <a:ext cx="4572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0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 Light</vt:lpstr>
      <vt:lpstr>Arial</vt:lpstr>
      <vt:lpstr>等线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 Allen</dc:creator>
  <cp:lastModifiedBy>Barry Allen</cp:lastModifiedBy>
  <cp:revision>2</cp:revision>
  <dcterms:created xsi:type="dcterms:W3CDTF">2020-11-06T16:56:15Z</dcterms:created>
  <dcterms:modified xsi:type="dcterms:W3CDTF">2020-11-06T17:29:42Z</dcterms:modified>
</cp:coreProperties>
</file>