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2AF"/>
    <a:srgbClr val="3259A0"/>
    <a:srgbClr val="2F53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A130-46B3-4D8C-8726-E59910E20B94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2AE40-1C23-4892-B41A-760A97900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8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C4A50-0CA8-4A3C-9982-DE78C6A7E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355D3-146E-432B-98B2-E6476143F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7B0F01-EB8A-4028-B837-83B9AAC3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E691-8F61-4FD9-A022-D2B77C07926E}" type="datetime1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B398E-3BF2-4277-8D30-713FFD22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E56A2-6536-4A5C-AC09-4002836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356350"/>
            <a:ext cx="685800" cy="501650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48A445D-6B88-4D76-A8FD-4CB69ECCF10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35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3E6AA-FB9C-4610-AFFD-17B3237E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7214C8-AF44-479B-8771-4D2D74D2E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3D194-500D-4C1F-B566-3B1C7D5D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F599-21F5-492A-83F5-959FDE93FD76}" type="datetime1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CE70D-D970-4E9D-81AA-0A1F5AD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388F4-CFED-420D-9577-A646E8BB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9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735A08-3FAE-4443-BA15-F246C4A0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586999-BB41-4AF2-9691-48CB3AFB2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1273E-033A-417E-841F-BBDCFBE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8F06-5E6D-4732-B15F-B94A48625BA3}" type="datetime1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6865F-4DB1-447A-BE5F-47D0F43C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8BC304-5E29-4DD6-80B0-0988797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3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85BFC-5766-408F-83F3-1472864D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564A6-C257-40F9-90BB-92FA55C9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4B60C-9D4B-4F01-A8F7-378FB27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E2CE-BB27-45AB-8FE6-A893CA997E2A}" type="datetime1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8FF744-894E-4421-98E9-4D22DAC0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8EC17-9E47-43AF-A042-A4A43E4F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0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A8182-DF13-4076-A0BC-7CC5C4C8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21D3D0-88DB-4ED1-9DF5-6F88E672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6CF7C-688C-40CB-97F0-75CEC86C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BD80-B92C-4914-94B2-A28DDEDF2C92}" type="datetime1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732D9-378B-45E5-A379-4F781309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3F4D8-B89C-467B-91A6-186EDC91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8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7093-FEA4-4D07-9A84-4679FB1E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8BB74-0877-4465-A43C-CE749252B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367BE7-E3DA-4E84-90EC-0FB418F0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EAC24C-A1EE-4117-925A-7A3D7871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20E-306C-41E0-A379-8428D7F66260}" type="datetime1">
              <a:rPr lang="ru-RU" smtClean="0"/>
              <a:t>28.10.2017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72C3F-3047-4793-8B52-8DB9849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3F435D-3B61-4BC7-9DA7-02B230ED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87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2C2D5-853D-4679-BE02-73B520BC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AB61C-DCE8-43AA-955E-D4121F81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E04554-9C48-46EE-93D6-851EDF4B8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C65DB3-4E14-4C08-80A9-A64F441D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009645-9835-40F2-8409-ED30AF74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486274-61CB-4201-BAC3-BB6D5171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42DD-B158-4BC1-8575-1EA058AF3083}" type="datetime1">
              <a:rPr lang="ru-RU" smtClean="0"/>
              <a:t>28.10.2017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694BE9-A728-45F1-B3FE-E79385CE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B2381-F91D-4A4B-AE2D-6BFD3C2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94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6796A-6A4C-4CB2-8F85-31B7421B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950288-B3C6-41CD-8AB9-8A9BB481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A696-2DAB-4B40-B841-9313F97F0568}" type="datetime1">
              <a:rPr lang="ru-RU" smtClean="0"/>
              <a:t>28.10.2017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9AE356-CFF0-4D8C-945A-2F058BF8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93DA74-D979-460A-9FBB-B8B2692B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2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672B11-14EB-4126-AB59-03BBE4D4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97BF-4A09-46E7-B6C2-AE0D5C2097CE}" type="datetime1">
              <a:rPr lang="ru-RU" smtClean="0"/>
              <a:t>28.10.2017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CC27E5-CCA0-4608-9A3F-9F362165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5C2C8F-2470-428C-8CC9-CF2428EE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7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C0969-C471-43E3-8E37-B20B81CA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B180-0B7C-4B48-B5DB-BC65AE40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71AE8E-B7F5-40C5-97A0-577441312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F6080C-B5A1-48ED-9920-BD988E4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FB94-8C21-47B6-9C17-548F2744CC16}" type="datetime1">
              <a:rPr lang="ru-RU" smtClean="0"/>
              <a:t>28.10.2017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A9ACCF-C104-4B63-8A5B-3971D988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367601-BB5C-4813-A7D8-5E50F835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1E97B-EC81-4C75-9479-A64B6934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2D48E9-8DCA-4ACA-85E3-6D64D4242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F26FA-BE5E-4793-B554-22F9DAFAA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9970B9-3EC7-4A72-BBB4-0B3C6F56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9F2B-B634-461B-A3C5-BF80BFD46A67}" type="datetime1">
              <a:rPr lang="ru-RU" smtClean="0"/>
              <a:t>28.10.2017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4430B1-D1EC-4367-8B03-D4E7F312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DDFCB6-D401-49B0-8071-9C70A1BA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AFD8E-BF40-46D8-99E6-8577045F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A6C89-29B9-4926-8461-DC8910B0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6D356-28AC-4A85-80BF-29AADD907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28D6-DF5F-4567-B190-0ADE4933E504}" type="datetime1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6DB99-34C5-4F93-9862-451963DD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677F-72F8-4E34-8CA3-FC80E7F4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3200" y="6356351"/>
            <a:ext cx="558800" cy="469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48A445D-6B88-4D76-A8FD-4CB69ECCF10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82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3.sv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13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1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-8588" y="0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1573955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Internet</a:t>
            </a:r>
            <a:endParaRPr lang="ru-RU" sz="150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0" y="3530655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E6ECEA5-F981-40DA-9AE4-E0C9D59E3348}"/>
              </a:ext>
            </a:extLst>
          </p:cNvPr>
          <p:cNvSpPr txBox="1">
            <a:spLocks/>
          </p:cNvSpPr>
          <p:nvPr/>
        </p:nvSpPr>
        <p:spPr>
          <a:xfrm>
            <a:off x="506568" y="3646566"/>
            <a:ext cx="11724069" cy="86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GB" sz="4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advantages &amp; disadvantages of being online</a:t>
            </a:r>
            <a:endParaRPr lang="ru-RU" sz="40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FEC6C4-4C43-4FFF-B2BF-862F58F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85" y="5048903"/>
            <a:ext cx="739534" cy="73953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2B378A-CA87-49D6-A788-3CEF0F122A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42" y="5048903"/>
            <a:ext cx="739534" cy="73953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23B6B9E-80A1-4E2A-A5EE-5B0922A4009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56" y="5031939"/>
            <a:ext cx="739534" cy="73953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1EDF1B1-2A36-42F7-9DC1-9737C47B772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99" y="5048903"/>
            <a:ext cx="739534" cy="73953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8F1BB14-D783-4E22-A62B-28D34626C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08" y="5060693"/>
            <a:ext cx="739534" cy="73953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FC75EBE-896C-429E-983D-3CFBA37F340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60" y="5060693"/>
            <a:ext cx="739534" cy="73953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571036-6FDD-4D2A-B844-E7C124FF515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64" y="5063982"/>
            <a:ext cx="739534" cy="739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CB545D8-9085-429C-B8DB-E96F2B68BE82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12" y="5060693"/>
            <a:ext cx="739534" cy="73953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7FE7BA8-C18C-4C95-AC25-07B5C15A0384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8" y="5031939"/>
            <a:ext cx="739534" cy="73953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56D858-8644-45C0-A215-D5FEF6924813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16" y="5061982"/>
            <a:ext cx="739534" cy="73953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325903D-527B-48CF-B22A-23C2E6631BCA}"/>
              </a:ext>
            </a:extLst>
          </p:cNvPr>
          <p:cNvPicPr>
            <a:picLocks noChangeAspect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30" y="-55977"/>
            <a:ext cx="1013139" cy="716245"/>
          </a:xfrm>
          <a:prstGeom prst="rect">
            <a:avLst/>
          </a:prstGeom>
        </p:spPr>
      </p:pic>
      <p:pic>
        <p:nvPicPr>
          <p:cNvPr id="45" name="Рисунок 44" descr="Отправить">
            <a:extLst>
              <a:ext uri="{FF2B5EF4-FFF2-40B4-BE49-F238E27FC236}">
                <a16:creationId xmlns:a16="http://schemas.microsoft.com/office/drawing/2014/main" id="{CD072AC9-4574-4BB2-A101-505630D7A9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828555" y="5031939"/>
            <a:ext cx="739534" cy="7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-8588" y="0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205047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Thanks</a:t>
            </a:r>
            <a:endParaRPr lang="ru-RU" sz="150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0" y="4123083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E6ECEA5-F981-40DA-9AE4-E0C9D59E3348}"/>
              </a:ext>
            </a:extLst>
          </p:cNvPr>
          <p:cNvSpPr txBox="1">
            <a:spLocks/>
          </p:cNvSpPr>
          <p:nvPr/>
        </p:nvSpPr>
        <p:spPr>
          <a:xfrm>
            <a:off x="506568" y="4226113"/>
            <a:ext cx="11724069" cy="86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GB" sz="4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for watching</a:t>
            </a:r>
            <a:endParaRPr lang="ru-RU" sz="40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9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Outline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922DF4D-7A6A-44BB-A35B-46671EC45454}"/>
              </a:ext>
            </a:extLst>
          </p:cNvPr>
          <p:cNvSpPr/>
          <p:nvPr/>
        </p:nvSpPr>
        <p:spPr>
          <a:xfrm>
            <a:off x="506564" y="1339868"/>
            <a:ext cx="11322575" cy="726503"/>
          </a:xfrm>
          <a:prstGeom prst="rect">
            <a:avLst/>
          </a:prstGeom>
          <a:solidFill>
            <a:srgbClr val="37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F6402E4-DABE-4683-A92A-0494521ABBB8}"/>
              </a:ext>
            </a:extLst>
          </p:cNvPr>
          <p:cNvSpPr/>
          <p:nvPr/>
        </p:nvSpPr>
        <p:spPr>
          <a:xfrm>
            <a:off x="506564" y="4989261"/>
            <a:ext cx="11322575" cy="759108"/>
          </a:xfrm>
          <a:prstGeom prst="rect">
            <a:avLst/>
          </a:prstGeom>
          <a:solidFill>
            <a:srgbClr val="37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28BAED3-10FC-4DA2-B64B-B6374A71937D}"/>
              </a:ext>
            </a:extLst>
          </p:cNvPr>
          <p:cNvSpPr/>
          <p:nvPr/>
        </p:nvSpPr>
        <p:spPr>
          <a:xfrm>
            <a:off x="506564" y="2790549"/>
            <a:ext cx="11322575" cy="778209"/>
          </a:xfrm>
          <a:prstGeom prst="rect">
            <a:avLst/>
          </a:prstGeom>
          <a:solidFill>
            <a:srgbClr val="37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84AB186-7771-4E7A-BD5E-6A829A7C8F18}"/>
              </a:ext>
            </a:extLst>
          </p:cNvPr>
          <p:cNvSpPr txBox="1">
            <a:spLocks/>
          </p:cNvSpPr>
          <p:nvPr/>
        </p:nvSpPr>
        <p:spPr>
          <a:xfrm>
            <a:off x="506566" y="1404445"/>
            <a:ext cx="6417617" cy="5240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Definition</a:t>
            </a:r>
          </a:p>
          <a:p>
            <a:pPr marL="0" indent="0">
              <a:buNone/>
            </a:pPr>
            <a:endParaRPr lang="en-GB" sz="4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Advantages</a:t>
            </a:r>
          </a:p>
          <a:p>
            <a:pPr marL="0" indent="0">
              <a:buNone/>
            </a:pPr>
            <a:endParaRPr lang="en-GB" sz="4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GB" sz="4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Disadvantages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93E65-8BD6-4935-B3F8-E369AC834CDB}"/>
              </a:ext>
            </a:extLst>
          </p:cNvPr>
          <p:cNvSpPr txBox="1"/>
          <p:nvPr/>
        </p:nvSpPr>
        <p:spPr>
          <a:xfrm>
            <a:off x="506566" y="2130172"/>
            <a:ext cx="1132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What is it</a:t>
            </a:r>
            <a:r>
              <a:rPr lang="ru-RU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?</a:t>
            </a:r>
            <a:r>
              <a:rPr lang="en-GB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How does it basically work? Why is it so popular?</a:t>
            </a:r>
            <a:endParaRPr lang="ru-RU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C53AC-B530-4BDE-813D-7515DBE51EF4}"/>
              </a:ext>
            </a:extLst>
          </p:cNvPr>
          <p:cNvSpPr txBox="1"/>
          <p:nvPr/>
        </p:nvSpPr>
        <p:spPr>
          <a:xfrm>
            <a:off x="506565" y="3649016"/>
            <a:ext cx="11322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What are the positive sides of using Internet? </a:t>
            </a:r>
          </a:p>
          <a:p>
            <a:r>
              <a:rPr lang="en-GB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How they are important for the modern life?</a:t>
            </a:r>
            <a:endParaRPr lang="ru-RU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6CAA7-2C5B-43D7-A9A8-268B6159AE5D}"/>
              </a:ext>
            </a:extLst>
          </p:cNvPr>
          <p:cNvSpPr txBox="1"/>
          <p:nvPr/>
        </p:nvSpPr>
        <p:spPr>
          <a:xfrm>
            <a:off x="506566" y="5835532"/>
            <a:ext cx="11322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What are the drawbacks of using Internet? </a:t>
            </a:r>
          </a:p>
          <a:p>
            <a:r>
              <a:rPr lang="en-GB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What should be people afraid of?</a:t>
            </a:r>
            <a:endParaRPr lang="ru-RU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6" name="Рисунок 15" descr="Классная доска">
            <a:extLst>
              <a:ext uri="{FF2B5EF4-FFF2-40B4-BE49-F238E27FC236}">
                <a16:creationId xmlns:a16="http://schemas.microsoft.com/office/drawing/2014/main" id="{B5813772-4C0D-4766-A685-195C4438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8147" y="1279614"/>
            <a:ext cx="867582" cy="867582"/>
          </a:xfrm>
          <a:prstGeom prst="rect">
            <a:avLst/>
          </a:prstGeom>
        </p:spPr>
      </p:pic>
      <p:pic>
        <p:nvPicPr>
          <p:cNvPr id="18" name="Рисунок 17" descr="Знак одобрения">
            <a:extLst>
              <a:ext uri="{FF2B5EF4-FFF2-40B4-BE49-F238E27FC236}">
                <a16:creationId xmlns:a16="http://schemas.microsoft.com/office/drawing/2014/main" id="{69DA63FC-BB19-4370-B16F-7299CB33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1557" y="2733684"/>
            <a:ext cx="820764" cy="820764"/>
          </a:xfrm>
          <a:prstGeom prst="rect">
            <a:avLst/>
          </a:prstGeom>
        </p:spPr>
      </p:pic>
      <p:pic>
        <p:nvPicPr>
          <p:cNvPr id="21" name="Рисунок 20" descr="Предупреждение">
            <a:extLst>
              <a:ext uri="{FF2B5EF4-FFF2-40B4-BE49-F238E27FC236}">
                <a16:creationId xmlns:a16="http://schemas.microsoft.com/office/drawing/2014/main" id="{F581A274-E365-4A42-8A01-CD2293E36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6151" y="5066349"/>
            <a:ext cx="671575" cy="6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Definition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09979EE-1A75-4E93-934C-8F804FC45185}"/>
              </a:ext>
            </a:extLst>
          </p:cNvPr>
          <p:cNvSpPr txBox="1">
            <a:spLocks/>
          </p:cNvSpPr>
          <p:nvPr/>
        </p:nvSpPr>
        <p:spPr>
          <a:xfrm>
            <a:off x="506566" y="1404445"/>
            <a:ext cx="11118046" cy="5240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Internet</a:t>
            </a:r>
          </a:p>
          <a:p>
            <a:pPr marL="0" indent="0">
              <a:buNone/>
            </a:pPr>
            <a:r>
              <a:rPr lang="en-GB" sz="4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 a worldwide network which consists of hundreds of thousands of computers and allows them to communicate with each other. </a:t>
            </a:r>
          </a:p>
        </p:txBody>
      </p:sp>
      <p:pic>
        <p:nvPicPr>
          <p:cNvPr id="4" name="Рисунок 3" descr="Смартфон">
            <a:extLst>
              <a:ext uri="{FF2B5EF4-FFF2-40B4-BE49-F238E27FC236}">
                <a16:creationId xmlns:a16="http://schemas.microsoft.com/office/drawing/2014/main" id="{AC2ED59A-F965-4B90-A047-74F65653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8367" y="5593661"/>
            <a:ext cx="652348" cy="652348"/>
          </a:xfrm>
          <a:prstGeom prst="rect">
            <a:avLst/>
          </a:prstGeom>
        </p:spPr>
      </p:pic>
      <p:pic>
        <p:nvPicPr>
          <p:cNvPr id="12" name="Рисунок 11" descr="Ноутбук">
            <a:extLst>
              <a:ext uri="{FF2B5EF4-FFF2-40B4-BE49-F238E27FC236}">
                <a16:creationId xmlns:a16="http://schemas.microsoft.com/office/drawing/2014/main" id="{74ED61C0-57AB-4D3A-9911-8F2B395D6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7665" y="5320792"/>
            <a:ext cx="914400" cy="914400"/>
          </a:xfrm>
          <a:prstGeom prst="rect">
            <a:avLst/>
          </a:prstGeom>
        </p:spPr>
      </p:pic>
      <p:pic>
        <p:nvPicPr>
          <p:cNvPr id="14" name="Рисунок 13" descr="Беспроводной маршрутизатор">
            <a:extLst>
              <a:ext uri="{FF2B5EF4-FFF2-40B4-BE49-F238E27FC236}">
                <a16:creationId xmlns:a16="http://schemas.microsoft.com/office/drawing/2014/main" id="{2ED65A5B-B4D6-4C33-908D-4176A9CB0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2233" y="5308707"/>
            <a:ext cx="914400" cy="914400"/>
          </a:xfrm>
          <a:prstGeom prst="rect">
            <a:avLst/>
          </a:prstGeom>
        </p:spPr>
      </p:pic>
      <p:pic>
        <p:nvPicPr>
          <p:cNvPr id="16" name="Рисунок 15" descr="Спутник">
            <a:extLst>
              <a:ext uri="{FF2B5EF4-FFF2-40B4-BE49-F238E27FC236}">
                <a16:creationId xmlns:a16="http://schemas.microsoft.com/office/drawing/2014/main" id="{9FCF26EB-F897-47E2-8EFA-B96269229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4590" y="4261970"/>
            <a:ext cx="914400" cy="914400"/>
          </a:xfrm>
          <a:prstGeom prst="rect">
            <a:avLst/>
          </a:prstGeom>
        </p:spPr>
      </p:pic>
      <p:pic>
        <p:nvPicPr>
          <p:cNvPr id="18" name="Рисунок 17" descr="Спутниковая тарелка">
            <a:extLst>
              <a:ext uri="{FF2B5EF4-FFF2-40B4-BE49-F238E27FC236}">
                <a16:creationId xmlns:a16="http://schemas.microsoft.com/office/drawing/2014/main" id="{EDEC6154-3D8B-4B91-A0E4-737E339A6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6801" y="5308707"/>
            <a:ext cx="914400" cy="914400"/>
          </a:xfrm>
          <a:prstGeom prst="rect">
            <a:avLst/>
          </a:prstGeom>
        </p:spPr>
      </p:pic>
      <p:pic>
        <p:nvPicPr>
          <p:cNvPr id="23" name="Рисунок 22" descr="Стрелка-линия: прямо">
            <a:extLst>
              <a:ext uri="{FF2B5EF4-FFF2-40B4-BE49-F238E27FC236}">
                <a16:creationId xmlns:a16="http://schemas.microsoft.com/office/drawing/2014/main" id="{CF496F48-39FD-46E1-B54D-37B3C8E0F2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2355033" y="5490883"/>
            <a:ext cx="583434" cy="583434"/>
          </a:xfrm>
          <a:prstGeom prst="rect">
            <a:avLst/>
          </a:prstGeom>
        </p:spPr>
      </p:pic>
      <p:pic>
        <p:nvPicPr>
          <p:cNvPr id="24" name="Рисунок 23" descr="Стрелка-линия: прямо">
            <a:extLst>
              <a:ext uri="{FF2B5EF4-FFF2-40B4-BE49-F238E27FC236}">
                <a16:creationId xmlns:a16="http://schemas.microsoft.com/office/drawing/2014/main" id="{4D11C873-EFC8-452F-943D-75C6F492DB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649765" y="5490883"/>
            <a:ext cx="583434" cy="583434"/>
          </a:xfrm>
          <a:prstGeom prst="rect">
            <a:avLst/>
          </a:prstGeom>
        </p:spPr>
      </p:pic>
      <p:pic>
        <p:nvPicPr>
          <p:cNvPr id="25" name="Рисунок 24" descr="Стрелка-линия: прямо">
            <a:extLst>
              <a:ext uri="{FF2B5EF4-FFF2-40B4-BE49-F238E27FC236}">
                <a16:creationId xmlns:a16="http://schemas.microsoft.com/office/drawing/2014/main" id="{3F334F48-45F2-416A-BA90-DA7CF76662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394482">
            <a:off x="4733829" y="4945071"/>
            <a:ext cx="583434" cy="583434"/>
          </a:xfrm>
          <a:prstGeom prst="rect">
            <a:avLst/>
          </a:prstGeom>
        </p:spPr>
      </p:pic>
      <p:pic>
        <p:nvPicPr>
          <p:cNvPr id="26" name="Рисунок 25" descr="Спутник">
            <a:extLst>
              <a:ext uri="{FF2B5EF4-FFF2-40B4-BE49-F238E27FC236}">
                <a16:creationId xmlns:a16="http://schemas.microsoft.com/office/drawing/2014/main" id="{F779E4BB-EB48-4BB8-AFA1-0EF535581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197981" y="4261970"/>
            <a:ext cx="914400" cy="914400"/>
          </a:xfrm>
          <a:prstGeom prst="rect">
            <a:avLst/>
          </a:prstGeom>
        </p:spPr>
      </p:pic>
      <p:pic>
        <p:nvPicPr>
          <p:cNvPr id="27" name="Рисунок 26" descr="Стрелка-линия: прямо">
            <a:extLst>
              <a:ext uri="{FF2B5EF4-FFF2-40B4-BE49-F238E27FC236}">
                <a16:creationId xmlns:a16="http://schemas.microsoft.com/office/drawing/2014/main" id="{93280373-D061-4303-B946-A97277EB6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5826769" y="4233990"/>
            <a:ext cx="583434" cy="583434"/>
          </a:xfrm>
          <a:prstGeom prst="rect">
            <a:avLst/>
          </a:prstGeom>
        </p:spPr>
      </p:pic>
      <p:pic>
        <p:nvPicPr>
          <p:cNvPr id="28" name="Рисунок 27" descr="Беспроводной маршрутизатор">
            <a:extLst>
              <a:ext uri="{FF2B5EF4-FFF2-40B4-BE49-F238E27FC236}">
                <a16:creationId xmlns:a16="http://schemas.microsoft.com/office/drawing/2014/main" id="{247050A4-471F-4012-9CCB-2972B8C1F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57799" y="5449083"/>
            <a:ext cx="914400" cy="914400"/>
          </a:xfrm>
          <a:prstGeom prst="rect">
            <a:avLst/>
          </a:prstGeom>
        </p:spPr>
      </p:pic>
      <p:pic>
        <p:nvPicPr>
          <p:cNvPr id="29" name="Рисунок 28" descr="Спутниковая тарелка">
            <a:extLst>
              <a:ext uri="{FF2B5EF4-FFF2-40B4-BE49-F238E27FC236}">
                <a16:creationId xmlns:a16="http://schemas.microsoft.com/office/drawing/2014/main" id="{2457A38A-36ED-49CC-8DE7-635A2E2EE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251225" y="5310180"/>
            <a:ext cx="914400" cy="914400"/>
          </a:xfrm>
          <a:prstGeom prst="rect">
            <a:avLst/>
          </a:prstGeom>
        </p:spPr>
      </p:pic>
      <p:pic>
        <p:nvPicPr>
          <p:cNvPr id="30" name="Рисунок 29" descr="Стрелка-линия: прямо">
            <a:extLst>
              <a:ext uri="{FF2B5EF4-FFF2-40B4-BE49-F238E27FC236}">
                <a16:creationId xmlns:a16="http://schemas.microsoft.com/office/drawing/2014/main" id="{4EE39A52-5D6D-4E96-B28D-7E9E6A91B9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8068975" y="5651758"/>
            <a:ext cx="583434" cy="583434"/>
          </a:xfrm>
          <a:prstGeom prst="rect">
            <a:avLst/>
          </a:prstGeom>
        </p:spPr>
      </p:pic>
      <p:pic>
        <p:nvPicPr>
          <p:cNvPr id="31" name="Рисунок 30" descr="Стрелка-линия: прямо">
            <a:extLst>
              <a:ext uri="{FF2B5EF4-FFF2-40B4-BE49-F238E27FC236}">
                <a16:creationId xmlns:a16="http://schemas.microsoft.com/office/drawing/2014/main" id="{61787781-FBEA-4192-AFB0-7C1DC8E863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205518" flipV="1">
            <a:off x="6913883" y="4935527"/>
            <a:ext cx="583434" cy="583434"/>
          </a:xfrm>
          <a:prstGeom prst="rect">
            <a:avLst/>
          </a:prstGeom>
        </p:spPr>
      </p:pic>
      <p:pic>
        <p:nvPicPr>
          <p:cNvPr id="32" name="Рисунок 31" descr="Стрелка-линия: прямо">
            <a:extLst>
              <a:ext uri="{FF2B5EF4-FFF2-40B4-BE49-F238E27FC236}">
                <a16:creationId xmlns:a16="http://schemas.microsoft.com/office/drawing/2014/main" id="{DEAE19BB-F7CC-4F4D-B209-20635D4CB6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336345" y="5662574"/>
            <a:ext cx="583434" cy="583434"/>
          </a:xfrm>
          <a:prstGeom prst="rect">
            <a:avLst/>
          </a:prstGeom>
        </p:spPr>
      </p:pic>
      <p:pic>
        <p:nvPicPr>
          <p:cNvPr id="34" name="Рисунок 33" descr="Мир">
            <a:extLst>
              <a:ext uri="{FF2B5EF4-FFF2-40B4-BE49-F238E27FC236}">
                <a16:creationId xmlns:a16="http://schemas.microsoft.com/office/drawing/2014/main" id="{99EAA90C-A3CF-4A18-BBBD-3A51DE8F9A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26329" y="5308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Definition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F4678E31-51ED-4CA4-9FB1-EDAB275321BB}"/>
              </a:ext>
            </a:extLst>
          </p:cNvPr>
          <p:cNvSpPr txBox="1">
            <a:spLocks/>
          </p:cNvSpPr>
          <p:nvPr/>
        </p:nvSpPr>
        <p:spPr>
          <a:xfrm>
            <a:off x="506566" y="1404445"/>
            <a:ext cx="11118046" cy="5240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Internet</a:t>
            </a:r>
          </a:p>
          <a:p>
            <a:pPr marL="0" indent="0">
              <a:buNone/>
            </a:pPr>
            <a:r>
              <a:rPr lang="en-GB" sz="4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has made lives of a lot of people easier by simplifying some activities and making many processes faster </a:t>
            </a:r>
          </a:p>
        </p:txBody>
      </p:sp>
      <p:pic>
        <p:nvPicPr>
          <p:cNvPr id="4" name="Рисунок 3" descr="Измерительный прибор">
            <a:extLst>
              <a:ext uri="{FF2B5EF4-FFF2-40B4-BE49-F238E27FC236}">
                <a16:creationId xmlns:a16="http://schemas.microsoft.com/office/drawing/2014/main" id="{9C99FA82-BD13-42EB-BB10-E1AA1A71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2091" y="3690088"/>
            <a:ext cx="2852108" cy="2852108"/>
          </a:xfrm>
          <a:prstGeom prst="rect">
            <a:avLst/>
          </a:prstGeom>
        </p:spPr>
      </p:pic>
      <p:pic>
        <p:nvPicPr>
          <p:cNvPr id="11" name="Рисунок 10" descr="Сеть">
            <a:extLst>
              <a:ext uri="{FF2B5EF4-FFF2-40B4-BE49-F238E27FC236}">
                <a16:creationId xmlns:a16="http://schemas.microsoft.com/office/drawing/2014/main" id="{05D5304C-5584-4A04-AE7D-6E90DFED5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2449" y="4125829"/>
            <a:ext cx="1956060" cy="19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Advantages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795D0BB-6DB9-4078-AF78-5D210519DF23}"/>
              </a:ext>
            </a:extLst>
          </p:cNvPr>
          <p:cNvSpPr txBox="1">
            <a:spLocks/>
          </p:cNvSpPr>
          <p:nvPr/>
        </p:nvSpPr>
        <p:spPr>
          <a:xfrm>
            <a:off x="506566" y="1404445"/>
            <a:ext cx="10466234" cy="5240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Easier communication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Wider entertainment sphere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Simpler education</a:t>
            </a:r>
          </a:p>
        </p:txBody>
      </p:sp>
      <p:pic>
        <p:nvPicPr>
          <p:cNvPr id="4" name="Рисунок 3" descr="Веб-камера">
            <a:extLst>
              <a:ext uri="{FF2B5EF4-FFF2-40B4-BE49-F238E27FC236}">
                <a16:creationId xmlns:a16="http://schemas.microsoft.com/office/drawing/2014/main" id="{0FA459C9-0E19-4E41-9868-0FE01E021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403" y="4134516"/>
            <a:ext cx="2287685" cy="2287685"/>
          </a:xfrm>
          <a:prstGeom prst="rect">
            <a:avLst/>
          </a:prstGeom>
        </p:spPr>
      </p:pic>
      <p:pic>
        <p:nvPicPr>
          <p:cNvPr id="12" name="Рисунок 11" descr="Театр">
            <a:extLst>
              <a:ext uri="{FF2B5EF4-FFF2-40B4-BE49-F238E27FC236}">
                <a16:creationId xmlns:a16="http://schemas.microsoft.com/office/drawing/2014/main" id="{ED3E9D37-D35F-46BD-B354-3724EED4B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8568" y="4110501"/>
            <a:ext cx="2335715" cy="2335715"/>
          </a:xfrm>
          <a:prstGeom prst="rect">
            <a:avLst/>
          </a:prstGeom>
        </p:spPr>
      </p:pic>
      <p:pic>
        <p:nvPicPr>
          <p:cNvPr id="14" name="Рисунок 13" descr="Игровой контроллер">
            <a:extLst>
              <a:ext uri="{FF2B5EF4-FFF2-40B4-BE49-F238E27FC236}">
                <a16:creationId xmlns:a16="http://schemas.microsoft.com/office/drawing/2014/main" id="{9ABE826B-1F35-4B0D-AA02-1D5A99279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5763" y="4237149"/>
            <a:ext cx="2119202" cy="21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9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Advantages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AAFB6E5C-36A4-45BA-B37B-A42EAE71A93C}"/>
              </a:ext>
            </a:extLst>
          </p:cNvPr>
          <p:cNvSpPr txBox="1">
            <a:spLocks/>
          </p:cNvSpPr>
          <p:nvPr/>
        </p:nvSpPr>
        <p:spPr>
          <a:xfrm>
            <a:off x="506566" y="1404445"/>
            <a:ext cx="11126634" cy="23805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Independency from any government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lot of ways for self-expression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Secret messaging</a:t>
            </a:r>
          </a:p>
        </p:txBody>
      </p:sp>
      <p:pic>
        <p:nvPicPr>
          <p:cNvPr id="4" name="Рисунок 3" descr="Суд">
            <a:extLst>
              <a:ext uri="{FF2B5EF4-FFF2-40B4-BE49-F238E27FC236}">
                <a16:creationId xmlns:a16="http://schemas.microsoft.com/office/drawing/2014/main" id="{A22E23D4-952F-4613-813C-895FD5E24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4" y="4198523"/>
            <a:ext cx="2238778" cy="2238778"/>
          </a:xfrm>
          <a:prstGeom prst="rect">
            <a:avLst/>
          </a:prstGeom>
        </p:spPr>
      </p:pic>
      <p:pic>
        <p:nvPicPr>
          <p:cNvPr id="11" name="Рисунок 10" descr="Микрофон">
            <a:extLst>
              <a:ext uri="{FF2B5EF4-FFF2-40B4-BE49-F238E27FC236}">
                <a16:creationId xmlns:a16="http://schemas.microsoft.com/office/drawing/2014/main" id="{F2983E6C-49C3-4BE6-9E1C-060193114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6981" y="4481858"/>
            <a:ext cx="1874493" cy="1874493"/>
          </a:xfrm>
          <a:prstGeom prst="rect">
            <a:avLst/>
          </a:prstGeom>
        </p:spPr>
      </p:pic>
      <p:pic>
        <p:nvPicPr>
          <p:cNvPr id="12" name="Рисунок 11" descr="Отправить">
            <a:extLst>
              <a:ext uri="{FF2B5EF4-FFF2-40B4-BE49-F238E27FC236}">
                <a16:creationId xmlns:a16="http://schemas.microsoft.com/office/drawing/2014/main" id="{A8918706-D3D6-425D-BD32-2286EBC9D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4213" y="4519802"/>
            <a:ext cx="1845204" cy="18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2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Disadvantages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38FECBC-B8EC-43FC-BBDE-AE6C58DB4BE7}"/>
              </a:ext>
            </a:extLst>
          </p:cNvPr>
          <p:cNvSpPr txBox="1">
            <a:spLocks/>
          </p:cNvSpPr>
          <p:nvPr/>
        </p:nvSpPr>
        <p:spPr>
          <a:xfrm>
            <a:off x="506566" y="1404445"/>
            <a:ext cx="11126634" cy="5240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Many ways of stealing information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Undesired content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lot of spam and advertisement</a:t>
            </a:r>
          </a:p>
        </p:txBody>
      </p:sp>
      <p:pic>
        <p:nvPicPr>
          <p:cNvPr id="4" name="Рисунок 3" descr="Наручники">
            <a:extLst>
              <a:ext uri="{FF2B5EF4-FFF2-40B4-BE49-F238E27FC236}">
                <a16:creationId xmlns:a16="http://schemas.microsoft.com/office/drawing/2014/main" id="{5D7D0671-2A4E-453D-A338-EFFD7774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67" y="4261969"/>
            <a:ext cx="2213021" cy="2213021"/>
          </a:xfrm>
          <a:prstGeom prst="rect">
            <a:avLst/>
          </a:prstGeom>
        </p:spPr>
      </p:pic>
      <p:pic>
        <p:nvPicPr>
          <p:cNvPr id="11" name="Рисунок 10" descr="Шприц">
            <a:extLst>
              <a:ext uri="{FF2B5EF4-FFF2-40B4-BE49-F238E27FC236}">
                <a16:creationId xmlns:a16="http://schemas.microsoft.com/office/drawing/2014/main" id="{DF8FE64B-9B28-4B4D-85AA-AC8FCB059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9816" y="4592882"/>
            <a:ext cx="1763469" cy="1763469"/>
          </a:xfrm>
          <a:prstGeom prst="rect">
            <a:avLst/>
          </a:prstGeom>
        </p:spPr>
      </p:pic>
      <p:pic>
        <p:nvPicPr>
          <p:cNvPr id="13" name="Рисунок 12" descr="Бутылка">
            <a:extLst>
              <a:ext uri="{FF2B5EF4-FFF2-40B4-BE49-F238E27FC236}">
                <a16:creationId xmlns:a16="http://schemas.microsoft.com/office/drawing/2014/main" id="{C38938B7-5642-4440-A556-31A15B0B8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5501" y="4528456"/>
            <a:ext cx="1763469" cy="1763469"/>
          </a:xfrm>
          <a:prstGeom prst="rect">
            <a:avLst/>
          </a:prstGeom>
        </p:spPr>
      </p:pic>
      <p:pic>
        <p:nvPicPr>
          <p:cNvPr id="15" name="Рисунок 14" descr="Для курящих">
            <a:extLst>
              <a:ext uri="{FF2B5EF4-FFF2-40B4-BE49-F238E27FC236}">
                <a16:creationId xmlns:a16="http://schemas.microsoft.com/office/drawing/2014/main" id="{D045A207-2EE0-41C3-899E-B57AEE10D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2585" y="4168724"/>
            <a:ext cx="1763469" cy="1763469"/>
          </a:xfrm>
          <a:prstGeom prst="rect">
            <a:avLst/>
          </a:prstGeom>
        </p:spPr>
      </p:pic>
      <p:pic>
        <p:nvPicPr>
          <p:cNvPr id="17" name="Рисунок 16" descr="Конверт">
            <a:extLst>
              <a:ext uri="{FF2B5EF4-FFF2-40B4-BE49-F238E27FC236}">
                <a16:creationId xmlns:a16="http://schemas.microsoft.com/office/drawing/2014/main" id="{50D7F123-FD9F-45E5-A58E-68E11378B2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3882" y="4525409"/>
            <a:ext cx="1952630" cy="19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5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Disadvantages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E9CEF786-EBAB-40EC-AB61-7E8987AC1EF3}"/>
              </a:ext>
            </a:extLst>
          </p:cNvPr>
          <p:cNvSpPr txBox="1">
            <a:spLocks/>
          </p:cNvSpPr>
          <p:nvPr/>
        </p:nvSpPr>
        <p:spPr>
          <a:xfrm>
            <a:off x="506566" y="1404445"/>
            <a:ext cx="11126634" cy="23035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Useless </a:t>
            </a:r>
            <a:r>
              <a:rPr lang="en-GB" sz="44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timeconsuming</a:t>
            </a: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activities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lot of propagation possibilities</a:t>
            </a:r>
          </a:p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Expensive equipment</a:t>
            </a:r>
          </a:p>
        </p:txBody>
      </p:sp>
      <p:pic>
        <p:nvPicPr>
          <p:cNvPr id="4" name="Рисунок 3" descr="Часы">
            <a:extLst>
              <a:ext uri="{FF2B5EF4-FFF2-40B4-BE49-F238E27FC236}">
                <a16:creationId xmlns:a16="http://schemas.microsoft.com/office/drawing/2014/main" id="{F31D7400-978B-4A13-812B-CD2B867C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277" y="4185634"/>
            <a:ext cx="2170717" cy="2170717"/>
          </a:xfrm>
          <a:prstGeom prst="rect">
            <a:avLst/>
          </a:prstGeom>
        </p:spPr>
      </p:pic>
      <p:pic>
        <p:nvPicPr>
          <p:cNvPr id="11" name="Рисунок 10" descr="Мегафон">
            <a:extLst>
              <a:ext uri="{FF2B5EF4-FFF2-40B4-BE49-F238E27FC236}">
                <a16:creationId xmlns:a16="http://schemas.microsoft.com/office/drawing/2014/main" id="{71DC4D9E-C559-4FB6-817F-F407364A7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7271" y="4185634"/>
            <a:ext cx="2170717" cy="2170717"/>
          </a:xfrm>
          <a:prstGeom prst="rect">
            <a:avLst/>
          </a:prstGeom>
        </p:spPr>
      </p:pic>
      <p:pic>
        <p:nvPicPr>
          <p:cNvPr id="13" name="Рисунок 12" descr="Деньги">
            <a:extLst>
              <a:ext uri="{FF2B5EF4-FFF2-40B4-BE49-F238E27FC236}">
                <a16:creationId xmlns:a16="http://schemas.microsoft.com/office/drawing/2014/main" id="{AD198CFF-7E5E-47A9-BF3F-9744D47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6265" y="3998676"/>
            <a:ext cx="2362146" cy="23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5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CB8F7C-7D05-46E7-9988-ABAC7435378E}"/>
              </a:ext>
            </a:extLst>
          </p:cNvPr>
          <p:cNvSpPr/>
          <p:nvPr/>
        </p:nvSpPr>
        <p:spPr>
          <a:xfrm>
            <a:off x="0" y="-7216"/>
            <a:ext cx="1220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CB7E2-8457-4C17-B40D-703C3B2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45D-6B88-4D76-A8FD-4CB69ECCF10B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659ECE-3FAE-46AA-9C0D-4120C6364DFD}"/>
              </a:ext>
            </a:extLst>
          </p:cNvPr>
          <p:cNvSpPr/>
          <p:nvPr/>
        </p:nvSpPr>
        <p:spPr>
          <a:xfrm>
            <a:off x="-8588" y="351932"/>
            <a:ext cx="12192000" cy="861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591F39F-C7EE-45B2-BF35-B252A76781A3}"/>
              </a:ext>
            </a:extLst>
          </p:cNvPr>
          <p:cNvSpPr txBox="1">
            <a:spLocks/>
          </p:cNvSpPr>
          <p:nvPr/>
        </p:nvSpPr>
        <p:spPr>
          <a:xfrm>
            <a:off x="506568" y="40295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Conclusion</a:t>
            </a:r>
            <a:endParaRPr lang="ru-RU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4D3CA77-2826-4A37-9E45-958A9FB03286}"/>
              </a:ext>
            </a:extLst>
          </p:cNvPr>
          <p:cNvSpPr txBox="1">
            <a:spLocks/>
          </p:cNvSpPr>
          <p:nvPr/>
        </p:nvSpPr>
        <p:spPr>
          <a:xfrm>
            <a:off x="658968" y="2612571"/>
            <a:ext cx="8818861" cy="1915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37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165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Microsoft YaHei UI Light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Плюхин Дмитрий Алексеевич</dc:creator>
  <cp:lastModifiedBy>Плюхин Дмитрий Алексеевич</cp:lastModifiedBy>
  <cp:revision>16</cp:revision>
  <dcterms:created xsi:type="dcterms:W3CDTF">2017-10-28T14:16:14Z</dcterms:created>
  <dcterms:modified xsi:type="dcterms:W3CDTF">2017-10-28T17:55:53Z</dcterms:modified>
</cp:coreProperties>
</file>