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2" r:id="rId17"/>
    <p:sldId id="271"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9227"/>
    <a:srgbClr val="29D1A9"/>
    <a:srgbClr val="2D8CCD"/>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134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94032E-D335-42A4-9903-4FDEEC63FB9D}"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ru-RU"/>
        </a:p>
      </dgm:t>
    </dgm:pt>
    <dgm:pt modelId="{3ACD71C3-A47D-4655-83AB-41ED0DAB02C6}">
      <dgm:prSet phldrT="[Текст]"/>
      <dgm:spPr/>
      <dgm:t>
        <a:bodyPr/>
        <a:lstStyle/>
        <a:p>
          <a:r>
            <a:rPr lang="en-GB" dirty="0"/>
            <a:t>identifying organization need for volunteers</a:t>
          </a:r>
          <a:endParaRPr lang="ru-RU" dirty="0"/>
        </a:p>
      </dgm:t>
    </dgm:pt>
    <dgm:pt modelId="{9AF0503C-0E13-4EE5-BBA1-8CCB372A1280}" type="parTrans" cxnId="{A983B165-599C-4AFE-A709-E5C4D1A91277}">
      <dgm:prSet/>
      <dgm:spPr/>
      <dgm:t>
        <a:bodyPr/>
        <a:lstStyle/>
        <a:p>
          <a:endParaRPr lang="ru-RU"/>
        </a:p>
      </dgm:t>
    </dgm:pt>
    <dgm:pt modelId="{69D8827C-8F90-4FC1-9987-C2AE91FBAE35}" type="sibTrans" cxnId="{A983B165-599C-4AFE-A709-E5C4D1A91277}">
      <dgm:prSet/>
      <dgm:spPr/>
      <dgm:t>
        <a:bodyPr/>
        <a:lstStyle/>
        <a:p>
          <a:endParaRPr lang="ru-RU"/>
        </a:p>
      </dgm:t>
    </dgm:pt>
    <dgm:pt modelId="{5F51A7B7-FE4A-4E90-BDE0-5C0F05AF5BBC}">
      <dgm:prSet phldrT="[Текст]"/>
      <dgm:spPr/>
      <dgm:t>
        <a:bodyPr/>
        <a:lstStyle/>
        <a:p>
          <a:r>
            <a:rPr lang="en-GB" dirty="0"/>
            <a:t>drafting volunteer position descriptions </a:t>
          </a:r>
          <a:endParaRPr lang="ru-RU" dirty="0"/>
        </a:p>
      </dgm:t>
    </dgm:pt>
    <dgm:pt modelId="{B1AC395D-3EB5-4AC2-80FD-0D96290F110F}" type="parTrans" cxnId="{431F340E-F5E1-4DDA-8091-F77B12AC6866}">
      <dgm:prSet/>
      <dgm:spPr/>
      <dgm:t>
        <a:bodyPr/>
        <a:lstStyle/>
        <a:p>
          <a:endParaRPr lang="ru-RU"/>
        </a:p>
      </dgm:t>
    </dgm:pt>
    <dgm:pt modelId="{90A3A9D6-4F5C-46FF-BAD6-0E96C2E46F02}" type="sibTrans" cxnId="{431F340E-F5E1-4DDA-8091-F77B12AC6866}">
      <dgm:prSet/>
      <dgm:spPr/>
      <dgm:t>
        <a:bodyPr/>
        <a:lstStyle/>
        <a:p>
          <a:endParaRPr lang="ru-RU"/>
        </a:p>
      </dgm:t>
    </dgm:pt>
    <dgm:pt modelId="{9C4FABC9-3E02-41B1-8272-FCD634257874}">
      <dgm:prSet phldrT="[Текст]"/>
      <dgm:spPr/>
      <dgm:t>
        <a:bodyPr/>
        <a:lstStyle/>
        <a:p>
          <a:r>
            <a:rPr lang="en-GB" dirty="0"/>
            <a:t>marketing the volunteer opportunities</a:t>
          </a:r>
          <a:endParaRPr lang="ru-RU" dirty="0"/>
        </a:p>
      </dgm:t>
    </dgm:pt>
    <dgm:pt modelId="{E36311BE-2DB0-4044-9DC3-D959AE8CFCE0}" type="parTrans" cxnId="{D5DE81A2-1F32-437E-9E0E-7751AA3326F7}">
      <dgm:prSet/>
      <dgm:spPr/>
      <dgm:t>
        <a:bodyPr/>
        <a:lstStyle/>
        <a:p>
          <a:endParaRPr lang="ru-RU"/>
        </a:p>
      </dgm:t>
    </dgm:pt>
    <dgm:pt modelId="{B8064639-3428-4403-8FD7-0EBA2F265E49}" type="sibTrans" cxnId="{D5DE81A2-1F32-437E-9E0E-7751AA3326F7}">
      <dgm:prSet/>
      <dgm:spPr/>
      <dgm:t>
        <a:bodyPr/>
        <a:lstStyle/>
        <a:p>
          <a:endParaRPr lang="ru-RU"/>
        </a:p>
      </dgm:t>
    </dgm:pt>
    <dgm:pt modelId="{08D16401-4FC2-49CA-8BBF-6DE8D1FEDB2D}">
      <dgm:prSet/>
      <dgm:spPr/>
      <dgm:t>
        <a:bodyPr/>
        <a:lstStyle/>
        <a:p>
          <a:r>
            <a:rPr lang="en-GB" dirty="0"/>
            <a:t>communicating with potential volunteers</a:t>
          </a:r>
          <a:endParaRPr lang="ru-RU" dirty="0"/>
        </a:p>
      </dgm:t>
    </dgm:pt>
    <dgm:pt modelId="{ECFBE6AA-B4C7-436C-BB45-35318CCC934A}" type="parTrans" cxnId="{562FDAA1-9B0E-4A70-A481-9DBD5B28DD09}">
      <dgm:prSet/>
      <dgm:spPr/>
      <dgm:t>
        <a:bodyPr/>
        <a:lstStyle/>
        <a:p>
          <a:endParaRPr lang="ru-RU"/>
        </a:p>
      </dgm:t>
    </dgm:pt>
    <dgm:pt modelId="{A94E7B67-1DD8-410B-BE64-046AE2DFDE5B}" type="sibTrans" cxnId="{562FDAA1-9B0E-4A70-A481-9DBD5B28DD09}">
      <dgm:prSet/>
      <dgm:spPr/>
      <dgm:t>
        <a:bodyPr/>
        <a:lstStyle/>
        <a:p>
          <a:endParaRPr lang="ru-RU"/>
        </a:p>
      </dgm:t>
    </dgm:pt>
    <dgm:pt modelId="{322AADD8-C76F-400D-A8F9-D962A9AF36C8}">
      <dgm:prSet/>
      <dgm:spPr/>
      <dgm:t>
        <a:bodyPr/>
        <a:lstStyle/>
        <a:p>
          <a:r>
            <a:rPr lang="en-GB" dirty="0"/>
            <a:t>selecting volunteers</a:t>
          </a:r>
          <a:endParaRPr lang="ru-RU" dirty="0"/>
        </a:p>
      </dgm:t>
    </dgm:pt>
    <dgm:pt modelId="{9C4F3798-9F46-4A3A-821F-225924193080}" type="parTrans" cxnId="{6451A831-5638-4CBB-B9DD-8F1335C9D1EA}">
      <dgm:prSet/>
      <dgm:spPr/>
      <dgm:t>
        <a:bodyPr/>
        <a:lstStyle/>
        <a:p>
          <a:endParaRPr lang="ru-RU"/>
        </a:p>
      </dgm:t>
    </dgm:pt>
    <dgm:pt modelId="{00BD7518-B93A-42C8-A469-95140FFD8932}" type="sibTrans" cxnId="{6451A831-5638-4CBB-B9DD-8F1335C9D1EA}">
      <dgm:prSet/>
      <dgm:spPr/>
      <dgm:t>
        <a:bodyPr/>
        <a:lstStyle/>
        <a:p>
          <a:endParaRPr lang="ru-RU"/>
        </a:p>
      </dgm:t>
    </dgm:pt>
    <dgm:pt modelId="{5CA8F85B-F64E-4A0B-9199-D1957E518500}" type="pres">
      <dgm:prSet presAssocID="{F794032E-D335-42A4-9903-4FDEEC63FB9D}" presName="diagram" presStyleCnt="0">
        <dgm:presLayoutVars>
          <dgm:dir/>
          <dgm:resizeHandles val="exact"/>
        </dgm:presLayoutVars>
      </dgm:prSet>
      <dgm:spPr/>
    </dgm:pt>
    <dgm:pt modelId="{F124F0A9-9C38-43A9-8875-1340B51BF812}" type="pres">
      <dgm:prSet presAssocID="{3ACD71C3-A47D-4655-83AB-41ED0DAB02C6}" presName="node" presStyleLbl="node1" presStyleIdx="0" presStyleCnt="5">
        <dgm:presLayoutVars>
          <dgm:bulletEnabled val="1"/>
        </dgm:presLayoutVars>
      </dgm:prSet>
      <dgm:spPr/>
    </dgm:pt>
    <dgm:pt modelId="{53D25ED3-FC30-4AFE-9C84-E0A332BD2789}" type="pres">
      <dgm:prSet presAssocID="{69D8827C-8F90-4FC1-9987-C2AE91FBAE35}" presName="sibTrans" presStyleCnt="0"/>
      <dgm:spPr/>
    </dgm:pt>
    <dgm:pt modelId="{83081AC3-DF78-4FCF-B3A9-3997EAA4F515}" type="pres">
      <dgm:prSet presAssocID="{5F51A7B7-FE4A-4E90-BDE0-5C0F05AF5BBC}" presName="node" presStyleLbl="node1" presStyleIdx="1" presStyleCnt="5">
        <dgm:presLayoutVars>
          <dgm:bulletEnabled val="1"/>
        </dgm:presLayoutVars>
      </dgm:prSet>
      <dgm:spPr/>
    </dgm:pt>
    <dgm:pt modelId="{AFEC3C40-B8EB-4634-B3E8-935D0AEBF736}" type="pres">
      <dgm:prSet presAssocID="{90A3A9D6-4F5C-46FF-BAD6-0E96C2E46F02}" presName="sibTrans" presStyleCnt="0"/>
      <dgm:spPr/>
    </dgm:pt>
    <dgm:pt modelId="{09C368F1-E009-4A4A-B64A-2037EDD60217}" type="pres">
      <dgm:prSet presAssocID="{9C4FABC9-3E02-41B1-8272-FCD634257874}" presName="node" presStyleLbl="node1" presStyleIdx="2" presStyleCnt="5">
        <dgm:presLayoutVars>
          <dgm:bulletEnabled val="1"/>
        </dgm:presLayoutVars>
      </dgm:prSet>
      <dgm:spPr/>
    </dgm:pt>
    <dgm:pt modelId="{FE56EF31-53BE-42F1-A1B6-3378FF3BB591}" type="pres">
      <dgm:prSet presAssocID="{B8064639-3428-4403-8FD7-0EBA2F265E49}" presName="sibTrans" presStyleCnt="0"/>
      <dgm:spPr/>
    </dgm:pt>
    <dgm:pt modelId="{F76D71FB-2781-4872-8C01-726D40BF698C}" type="pres">
      <dgm:prSet presAssocID="{08D16401-4FC2-49CA-8BBF-6DE8D1FEDB2D}" presName="node" presStyleLbl="node1" presStyleIdx="3" presStyleCnt="5">
        <dgm:presLayoutVars>
          <dgm:bulletEnabled val="1"/>
        </dgm:presLayoutVars>
      </dgm:prSet>
      <dgm:spPr/>
    </dgm:pt>
    <dgm:pt modelId="{8D29E736-180F-48EE-A4ED-1E4CC6DDDD84}" type="pres">
      <dgm:prSet presAssocID="{A94E7B67-1DD8-410B-BE64-046AE2DFDE5B}" presName="sibTrans" presStyleCnt="0"/>
      <dgm:spPr/>
    </dgm:pt>
    <dgm:pt modelId="{E2DB5449-7B6F-40E7-BA11-283C0AAE84FC}" type="pres">
      <dgm:prSet presAssocID="{322AADD8-C76F-400D-A8F9-D962A9AF36C8}" presName="node" presStyleLbl="node1" presStyleIdx="4" presStyleCnt="5">
        <dgm:presLayoutVars>
          <dgm:bulletEnabled val="1"/>
        </dgm:presLayoutVars>
      </dgm:prSet>
      <dgm:spPr/>
    </dgm:pt>
  </dgm:ptLst>
  <dgm:cxnLst>
    <dgm:cxn modelId="{431F340E-F5E1-4DDA-8091-F77B12AC6866}" srcId="{F794032E-D335-42A4-9903-4FDEEC63FB9D}" destId="{5F51A7B7-FE4A-4E90-BDE0-5C0F05AF5BBC}" srcOrd="1" destOrd="0" parTransId="{B1AC395D-3EB5-4AC2-80FD-0D96290F110F}" sibTransId="{90A3A9D6-4F5C-46FF-BAD6-0E96C2E46F02}"/>
    <dgm:cxn modelId="{6451A831-5638-4CBB-B9DD-8F1335C9D1EA}" srcId="{F794032E-D335-42A4-9903-4FDEEC63FB9D}" destId="{322AADD8-C76F-400D-A8F9-D962A9AF36C8}" srcOrd="4" destOrd="0" parTransId="{9C4F3798-9F46-4A3A-821F-225924193080}" sibTransId="{00BD7518-B93A-42C8-A469-95140FFD8932}"/>
    <dgm:cxn modelId="{20F6ED5C-E79A-43FA-99CE-F8A58E60345B}" type="presOf" srcId="{08D16401-4FC2-49CA-8BBF-6DE8D1FEDB2D}" destId="{F76D71FB-2781-4872-8C01-726D40BF698C}" srcOrd="0" destOrd="0" presId="urn:microsoft.com/office/officeart/2005/8/layout/default"/>
    <dgm:cxn modelId="{A983B165-599C-4AFE-A709-E5C4D1A91277}" srcId="{F794032E-D335-42A4-9903-4FDEEC63FB9D}" destId="{3ACD71C3-A47D-4655-83AB-41ED0DAB02C6}" srcOrd="0" destOrd="0" parTransId="{9AF0503C-0E13-4EE5-BBA1-8CCB372A1280}" sibTransId="{69D8827C-8F90-4FC1-9987-C2AE91FBAE35}"/>
    <dgm:cxn modelId="{562FDAA1-9B0E-4A70-A481-9DBD5B28DD09}" srcId="{F794032E-D335-42A4-9903-4FDEEC63FB9D}" destId="{08D16401-4FC2-49CA-8BBF-6DE8D1FEDB2D}" srcOrd="3" destOrd="0" parTransId="{ECFBE6AA-B4C7-436C-BB45-35318CCC934A}" sibTransId="{A94E7B67-1DD8-410B-BE64-046AE2DFDE5B}"/>
    <dgm:cxn modelId="{D5DE81A2-1F32-437E-9E0E-7751AA3326F7}" srcId="{F794032E-D335-42A4-9903-4FDEEC63FB9D}" destId="{9C4FABC9-3E02-41B1-8272-FCD634257874}" srcOrd="2" destOrd="0" parTransId="{E36311BE-2DB0-4044-9DC3-D959AE8CFCE0}" sibTransId="{B8064639-3428-4403-8FD7-0EBA2F265E49}"/>
    <dgm:cxn modelId="{A94823A6-B6C1-4369-92B1-EB6695B1CC61}" type="presOf" srcId="{5F51A7B7-FE4A-4E90-BDE0-5C0F05AF5BBC}" destId="{83081AC3-DF78-4FCF-B3A9-3997EAA4F515}" srcOrd="0" destOrd="0" presId="urn:microsoft.com/office/officeart/2005/8/layout/default"/>
    <dgm:cxn modelId="{D94C04AB-A30F-4FFB-B3DC-772D1700AEFE}" type="presOf" srcId="{9C4FABC9-3E02-41B1-8272-FCD634257874}" destId="{09C368F1-E009-4A4A-B64A-2037EDD60217}" srcOrd="0" destOrd="0" presId="urn:microsoft.com/office/officeart/2005/8/layout/default"/>
    <dgm:cxn modelId="{D8204CB6-DA50-433A-BF4B-E353B4982B7A}" type="presOf" srcId="{F794032E-D335-42A4-9903-4FDEEC63FB9D}" destId="{5CA8F85B-F64E-4A0B-9199-D1957E518500}" srcOrd="0" destOrd="0" presId="urn:microsoft.com/office/officeart/2005/8/layout/default"/>
    <dgm:cxn modelId="{F0DAE3F3-497F-4EB8-9504-5210AB30594D}" type="presOf" srcId="{322AADD8-C76F-400D-A8F9-D962A9AF36C8}" destId="{E2DB5449-7B6F-40E7-BA11-283C0AAE84FC}" srcOrd="0" destOrd="0" presId="urn:microsoft.com/office/officeart/2005/8/layout/default"/>
    <dgm:cxn modelId="{C24735FD-1575-49FE-B00F-2205153F3AA0}" type="presOf" srcId="{3ACD71C3-A47D-4655-83AB-41ED0DAB02C6}" destId="{F124F0A9-9C38-43A9-8875-1340B51BF812}" srcOrd="0" destOrd="0" presId="urn:microsoft.com/office/officeart/2005/8/layout/default"/>
    <dgm:cxn modelId="{5F0EB0A8-EF8A-48BE-8449-7D11420A5EF4}" type="presParOf" srcId="{5CA8F85B-F64E-4A0B-9199-D1957E518500}" destId="{F124F0A9-9C38-43A9-8875-1340B51BF812}" srcOrd="0" destOrd="0" presId="urn:microsoft.com/office/officeart/2005/8/layout/default"/>
    <dgm:cxn modelId="{89C19E41-59E9-427F-95B0-A96DD6FA37D1}" type="presParOf" srcId="{5CA8F85B-F64E-4A0B-9199-D1957E518500}" destId="{53D25ED3-FC30-4AFE-9C84-E0A332BD2789}" srcOrd="1" destOrd="0" presId="urn:microsoft.com/office/officeart/2005/8/layout/default"/>
    <dgm:cxn modelId="{42064C3E-A1F6-4534-9F4C-AD38EFF8F174}" type="presParOf" srcId="{5CA8F85B-F64E-4A0B-9199-D1957E518500}" destId="{83081AC3-DF78-4FCF-B3A9-3997EAA4F515}" srcOrd="2" destOrd="0" presId="urn:microsoft.com/office/officeart/2005/8/layout/default"/>
    <dgm:cxn modelId="{36D2E249-7B8A-4F74-AEDA-834539D09913}" type="presParOf" srcId="{5CA8F85B-F64E-4A0B-9199-D1957E518500}" destId="{AFEC3C40-B8EB-4634-B3E8-935D0AEBF736}" srcOrd="3" destOrd="0" presId="urn:microsoft.com/office/officeart/2005/8/layout/default"/>
    <dgm:cxn modelId="{DAD1D813-2BE2-492D-BE13-0C9F103653A4}" type="presParOf" srcId="{5CA8F85B-F64E-4A0B-9199-D1957E518500}" destId="{09C368F1-E009-4A4A-B64A-2037EDD60217}" srcOrd="4" destOrd="0" presId="urn:microsoft.com/office/officeart/2005/8/layout/default"/>
    <dgm:cxn modelId="{54DB209B-8374-4B26-9578-40052511A05F}" type="presParOf" srcId="{5CA8F85B-F64E-4A0B-9199-D1957E518500}" destId="{FE56EF31-53BE-42F1-A1B6-3378FF3BB591}" srcOrd="5" destOrd="0" presId="urn:microsoft.com/office/officeart/2005/8/layout/default"/>
    <dgm:cxn modelId="{C4D0801A-EFED-462C-B060-78ABE3719296}" type="presParOf" srcId="{5CA8F85B-F64E-4A0B-9199-D1957E518500}" destId="{F76D71FB-2781-4872-8C01-726D40BF698C}" srcOrd="6" destOrd="0" presId="urn:microsoft.com/office/officeart/2005/8/layout/default"/>
    <dgm:cxn modelId="{111B7B65-B047-4091-872C-5A6D79A49F45}" type="presParOf" srcId="{5CA8F85B-F64E-4A0B-9199-D1957E518500}" destId="{8D29E736-180F-48EE-A4ED-1E4CC6DDDD84}" srcOrd="7" destOrd="0" presId="urn:microsoft.com/office/officeart/2005/8/layout/default"/>
    <dgm:cxn modelId="{12AD2097-6110-4710-8E27-430902FC3A51}" type="presParOf" srcId="{5CA8F85B-F64E-4A0B-9199-D1957E518500}" destId="{E2DB5449-7B6F-40E7-BA11-283C0AAE84FC}"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28B4767-568D-4B50-9ADD-68C6B575EC81}" type="doc">
      <dgm:prSet loTypeId="urn:microsoft.com/office/officeart/2009/layout/CircleArrowProcess" loCatId="process" qsTypeId="urn:microsoft.com/office/officeart/2005/8/quickstyle/simple1" qsCatId="simple" csTypeId="urn:microsoft.com/office/officeart/2005/8/colors/colorful5" csCatId="colorful" phldr="1"/>
      <dgm:spPr/>
      <dgm:t>
        <a:bodyPr/>
        <a:lstStyle/>
        <a:p>
          <a:endParaRPr lang="ru-RU"/>
        </a:p>
      </dgm:t>
    </dgm:pt>
    <dgm:pt modelId="{171928A6-6269-4908-919B-E5C2650DD519}">
      <dgm:prSet phldrT="[Текст]"/>
      <dgm:spPr/>
      <dgm:t>
        <a:bodyPr/>
        <a:lstStyle/>
        <a:p>
          <a:r>
            <a:rPr lang="en-GB" dirty="0"/>
            <a:t>name the skill</a:t>
          </a:r>
          <a:endParaRPr lang="ru-RU" dirty="0"/>
        </a:p>
      </dgm:t>
    </dgm:pt>
    <dgm:pt modelId="{C360F139-B94A-4229-A888-0D7A028B835B}" type="parTrans" cxnId="{335784F3-32AC-4C45-B19C-D906F52D51C5}">
      <dgm:prSet/>
      <dgm:spPr/>
      <dgm:t>
        <a:bodyPr/>
        <a:lstStyle/>
        <a:p>
          <a:endParaRPr lang="ru-RU"/>
        </a:p>
      </dgm:t>
    </dgm:pt>
    <dgm:pt modelId="{58B8087F-8359-4F02-9C87-D3A6C28FCFBF}" type="sibTrans" cxnId="{335784F3-32AC-4C45-B19C-D906F52D51C5}">
      <dgm:prSet/>
      <dgm:spPr/>
      <dgm:t>
        <a:bodyPr/>
        <a:lstStyle/>
        <a:p>
          <a:endParaRPr lang="ru-RU"/>
        </a:p>
      </dgm:t>
    </dgm:pt>
    <dgm:pt modelId="{63A64521-619D-4E51-BE02-CBD42FB24B1D}">
      <dgm:prSet phldrT="[Текст]"/>
      <dgm:spPr/>
      <dgm:t>
        <a:bodyPr/>
        <a:lstStyle/>
        <a:p>
          <a:r>
            <a:rPr lang="en-GB" dirty="0"/>
            <a:t>Identify a specific time you used it </a:t>
          </a:r>
          <a:endParaRPr lang="ru-RU" dirty="0"/>
        </a:p>
      </dgm:t>
    </dgm:pt>
    <dgm:pt modelId="{46256ED7-BF4F-4DC8-9AF1-4900700923C8}" type="parTrans" cxnId="{16190F88-1A85-4D3D-96C4-21D6E33E75E0}">
      <dgm:prSet/>
      <dgm:spPr/>
      <dgm:t>
        <a:bodyPr/>
        <a:lstStyle/>
        <a:p>
          <a:endParaRPr lang="ru-RU"/>
        </a:p>
      </dgm:t>
    </dgm:pt>
    <dgm:pt modelId="{33A8AD22-FE7B-49FE-9E23-6DFA00C27611}" type="sibTrans" cxnId="{16190F88-1A85-4D3D-96C4-21D6E33E75E0}">
      <dgm:prSet/>
      <dgm:spPr/>
      <dgm:t>
        <a:bodyPr/>
        <a:lstStyle/>
        <a:p>
          <a:endParaRPr lang="ru-RU"/>
        </a:p>
      </dgm:t>
    </dgm:pt>
    <dgm:pt modelId="{F65721D7-ABD6-4FAF-AAD9-D3F0A8F48973}">
      <dgm:prSet phldrT="[Текст]"/>
      <dgm:spPr/>
      <dgm:t>
        <a:bodyPr/>
        <a:lstStyle/>
        <a:p>
          <a:r>
            <a:rPr lang="en-GB" dirty="0"/>
            <a:t>Explain how the skill will be useful in the new job</a:t>
          </a:r>
          <a:endParaRPr lang="ru-RU" dirty="0"/>
        </a:p>
      </dgm:t>
    </dgm:pt>
    <dgm:pt modelId="{382EF7EB-3C94-419C-A815-E84B95727A8A}" type="parTrans" cxnId="{3EB84253-2513-4B36-8E1B-9ED83F171F64}">
      <dgm:prSet/>
      <dgm:spPr/>
      <dgm:t>
        <a:bodyPr/>
        <a:lstStyle/>
        <a:p>
          <a:endParaRPr lang="ru-RU"/>
        </a:p>
      </dgm:t>
    </dgm:pt>
    <dgm:pt modelId="{B4F8B40C-049B-40E5-8915-F1968D00E7C7}" type="sibTrans" cxnId="{3EB84253-2513-4B36-8E1B-9ED83F171F64}">
      <dgm:prSet/>
      <dgm:spPr/>
      <dgm:t>
        <a:bodyPr/>
        <a:lstStyle/>
        <a:p>
          <a:endParaRPr lang="ru-RU"/>
        </a:p>
      </dgm:t>
    </dgm:pt>
    <dgm:pt modelId="{6B15A55A-520F-410B-8ECB-7CDEDC5BBDBC}" type="pres">
      <dgm:prSet presAssocID="{628B4767-568D-4B50-9ADD-68C6B575EC81}" presName="Name0" presStyleCnt="0">
        <dgm:presLayoutVars>
          <dgm:chMax val="7"/>
          <dgm:chPref val="7"/>
          <dgm:dir/>
          <dgm:animLvl val="lvl"/>
        </dgm:presLayoutVars>
      </dgm:prSet>
      <dgm:spPr/>
    </dgm:pt>
    <dgm:pt modelId="{227F7CFA-5DC8-4C32-B959-C99FBE2723D2}" type="pres">
      <dgm:prSet presAssocID="{171928A6-6269-4908-919B-E5C2650DD519}" presName="Accent1" presStyleCnt="0"/>
      <dgm:spPr/>
    </dgm:pt>
    <dgm:pt modelId="{F89F8375-5558-4DDD-97C6-EF6B0241EF5A}" type="pres">
      <dgm:prSet presAssocID="{171928A6-6269-4908-919B-E5C2650DD519}" presName="Accent" presStyleLbl="node1" presStyleIdx="0" presStyleCnt="3"/>
      <dgm:spPr/>
    </dgm:pt>
    <dgm:pt modelId="{B2D340ED-FC25-4F45-95E5-94A32CA8D4F9}" type="pres">
      <dgm:prSet presAssocID="{171928A6-6269-4908-919B-E5C2650DD519}" presName="Parent1" presStyleLbl="revTx" presStyleIdx="0" presStyleCnt="3">
        <dgm:presLayoutVars>
          <dgm:chMax val="1"/>
          <dgm:chPref val="1"/>
          <dgm:bulletEnabled val="1"/>
        </dgm:presLayoutVars>
      </dgm:prSet>
      <dgm:spPr/>
    </dgm:pt>
    <dgm:pt modelId="{BA96C6F6-F3DE-451E-95AF-14C435707998}" type="pres">
      <dgm:prSet presAssocID="{63A64521-619D-4E51-BE02-CBD42FB24B1D}" presName="Accent2" presStyleCnt="0"/>
      <dgm:spPr/>
    </dgm:pt>
    <dgm:pt modelId="{F6378669-98B1-4D30-9FFB-E6F815E0460D}" type="pres">
      <dgm:prSet presAssocID="{63A64521-619D-4E51-BE02-CBD42FB24B1D}" presName="Accent" presStyleLbl="node1" presStyleIdx="1" presStyleCnt="3"/>
      <dgm:spPr/>
    </dgm:pt>
    <dgm:pt modelId="{A3EE51A8-CF87-4115-BFB3-100564599C95}" type="pres">
      <dgm:prSet presAssocID="{63A64521-619D-4E51-BE02-CBD42FB24B1D}" presName="Parent2" presStyleLbl="revTx" presStyleIdx="1" presStyleCnt="3">
        <dgm:presLayoutVars>
          <dgm:chMax val="1"/>
          <dgm:chPref val="1"/>
          <dgm:bulletEnabled val="1"/>
        </dgm:presLayoutVars>
      </dgm:prSet>
      <dgm:spPr/>
    </dgm:pt>
    <dgm:pt modelId="{6117EBE2-6736-4D90-97D1-97EFA872E43C}" type="pres">
      <dgm:prSet presAssocID="{F65721D7-ABD6-4FAF-AAD9-D3F0A8F48973}" presName="Accent3" presStyleCnt="0"/>
      <dgm:spPr/>
    </dgm:pt>
    <dgm:pt modelId="{07D83D5C-68E2-4E01-ADBA-88839B736242}" type="pres">
      <dgm:prSet presAssocID="{F65721D7-ABD6-4FAF-AAD9-D3F0A8F48973}" presName="Accent" presStyleLbl="node1" presStyleIdx="2" presStyleCnt="3"/>
      <dgm:spPr/>
    </dgm:pt>
    <dgm:pt modelId="{D53B1FF4-8EFE-46D8-9E72-E513A61E12AA}" type="pres">
      <dgm:prSet presAssocID="{F65721D7-ABD6-4FAF-AAD9-D3F0A8F48973}" presName="Parent3" presStyleLbl="revTx" presStyleIdx="2" presStyleCnt="3">
        <dgm:presLayoutVars>
          <dgm:chMax val="1"/>
          <dgm:chPref val="1"/>
          <dgm:bulletEnabled val="1"/>
        </dgm:presLayoutVars>
      </dgm:prSet>
      <dgm:spPr/>
    </dgm:pt>
  </dgm:ptLst>
  <dgm:cxnLst>
    <dgm:cxn modelId="{22F9C220-D54E-40FC-BA9C-7FB05B50E275}" type="presOf" srcId="{628B4767-568D-4B50-9ADD-68C6B575EC81}" destId="{6B15A55A-520F-410B-8ECB-7CDEDC5BBDBC}" srcOrd="0" destOrd="0" presId="urn:microsoft.com/office/officeart/2009/layout/CircleArrowProcess"/>
    <dgm:cxn modelId="{3EB84253-2513-4B36-8E1B-9ED83F171F64}" srcId="{628B4767-568D-4B50-9ADD-68C6B575EC81}" destId="{F65721D7-ABD6-4FAF-AAD9-D3F0A8F48973}" srcOrd="2" destOrd="0" parTransId="{382EF7EB-3C94-419C-A815-E84B95727A8A}" sibTransId="{B4F8B40C-049B-40E5-8915-F1968D00E7C7}"/>
    <dgm:cxn modelId="{16190F88-1A85-4D3D-96C4-21D6E33E75E0}" srcId="{628B4767-568D-4B50-9ADD-68C6B575EC81}" destId="{63A64521-619D-4E51-BE02-CBD42FB24B1D}" srcOrd="1" destOrd="0" parTransId="{46256ED7-BF4F-4DC8-9AF1-4900700923C8}" sibTransId="{33A8AD22-FE7B-49FE-9E23-6DFA00C27611}"/>
    <dgm:cxn modelId="{5CEFFB9D-4375-447E-A971-595B61D58883}" type="presOf" srcId="{171928A6-6269-4908-919B-E5C2650DD519}" destId="{B2D340ED-FC25-4F45-95E5-94A32CA8D4F9}" srcOrd="0" destOrd="0" presId="urn:microsoft.com/office/officeart/2009/layout/CircleArrowProcess"/>
    <dgm:cxn modelId="{3C4BB2E2-1158-4C40-856B-53DF155A940B}" type="presOf" srcId="{F65721D7-ABD6-4FAF-AAD9-D3F0A8F48973}" destId="{D53B1FF4-8EFE-46D8-9E72-E513A61E12AA}" srcOrd="0" destOrd="0" presId="urn:microsoft.com/office/officeart/2009/layout/CircleArrowProcess"/>
    <dgm:cxn modelId="{34B848E7-4790-4B00-B895-55F5F429FF04}" type="presOf" srcId="{63A64521-619D-4E51-BE02-CBD42FB24B1D}" destId="{A3EE51A8-CF87-4115-BFB3-100564599C95}" srcOrd="0" destOrd="0" presId="urn:microsoft.com/office/officeart/2009/layout/CircleArrowProcess"/>
    <dgm:cxn modelId="{335784F3-32AC-4C45-B19C-D906F52D51C5}" srcId="{628B4767-568D-4B50-9ADD-68C6B575EC81}" destId="{171928A6-6269-4908-919B-E5C2650DD519}" srcOrd="0" destOrd="0" parTransId="{C360F139-B94A-4229-A888-0D7A028B835B}" sibTransId="{58B8087F-8359-4F02-9C87-D3A6C28FCFBF}"/>
    <dgm:cxn modelId="{E0E6688E-18CC-4CA1-BB73-84C588EC70AB}" type="presParOf" srcId="{6B15A55A-520F-410B-8ECB-7CDEDC5BBDBC}" destId="{227F7CFA-5DC8-4C32-B959-C99FBE2723D2}" srcOrd="0" destOrd="0" presId="urn:microsoft.com/office/officeart/2009/layout/CircleArrowProcess"/>
    <dgm:cxn modelId="{A6982208-BB45-473F-A58F-35F242C8B1E7}" type="presParOf" srcId="{227F7CFA-5DC8-4C32-B959-C99FBE2723D2}" destId="{F89F8375-5558-4DDD-97C6-EF6B0241EF5A}" srcOrd="0" destOrd="0" presId="urn:microsoft.com/office/officeart/2009/layout/CircleArrowProcess"/>
    <dgm:cxn modelId="{BB20E85C-285D-4E80-A9D4-A25C93BDB860}" type="presParOf" srcId="{6B15A55A-520F-410B-8ECB-7CDEDC5BBDBC}" destId="{B2D340ED-FC25-4F45-95E5-94A32CA8D4F9}" srcOrd="1" destOrd="0" presId="urn:microsoft.com/office/officeart/2009/layout/CircleArrowProcess"/>
    <dgm:cxn modelId="{446153D8-780A-4968-92B8-6DD50D324B29}" type="presParOf" srcId="{6B15A55A-520F-410B-8ECB-7CDEDC5BBDBC}" destId="{BA96C6F6-F3DE-451E-95AF-14C435707998}" srcOrd="2" destOrd="0" presId="urn:microsoft.com/office/officeart/2009/layout/CircleArrowProcess"/>
    <dgm:cxn modelId="{989E088E-848E-4435-8919-58EA6C56B75B}" type="presParOf" srcId="{BA96C6F6-F3DE-451E-95AF-14C435707998}" destId="{F6378669-98B1-4D30-9FFB-E6F815E0460D}" srcOrd="0" destOrd="0" presId="urn:microsoft.com/office/officeart/2009/layout/CircleArrowProcess"/>
    <dgm:cxn modelId="{0553BF15-1F4F-47E7-85E2-1FBBF99EE979}" type="presParOf" srcId="{6B15A55A-520F-410B-8ECB-7CDEDC5BBDBC}" destId="{A3EE51A8-CF87-4115-BFB3-100564599C95}" srcOrd="3" destOrd="0" presId="urn:microsoft.com/office/officeart/2009/layout/CircleArrowProcess"/>
    <dgm:cxn modelId="{E2DB4754-816B-454C-915B-D1531D21A3DF}" type="presParOf" srcId="{6B15A55A-520F-410B-8ECB-7CDEDC5BBDBC}" destId="{6117EBE2-6736-4D90-97D1-97EFA872E43C}" srcOrd="4" destOrd="0" presId="urn:microsoft.com/office/officeart/2009/layout/CircleArrowProcess"/>
    <dgm:cxn modelId="{8BBE5A29-26DA-4F00-A04A-7DEDAB5E0F1D}" type="presParOf" srcId="{6117EBE2-6736-4D90-97D1-97EFA872E43C}" destId="{07D83D5C-68E2-4E01-ADBA-88839B736242}" srcOrd="0" destOrd="0" presId="urn:microsoft.com/office/officeart/2009/layout/CircleArrowProcess"/>
    <dgm:cxn modelId="{AA0CA251-E126-4A7A-8D81-53CF648EC359}" type="presParOf" srcId="{6B15A55A-520F-410B-8ECB-7CDEDC5BBDBC}" destId="{D53B1FF4-8EFE-46D8-9E72-E513A61E12AA}"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28B4767-568D-4B50-9ADD-68C6B575EC81}" type="doc">
      <dgm:prSet loTypeId="urn:microsoft.com/office/officeart/2009/layout/CircleArrowProcess" loCatId="process" qsTypeId="urn:microsoft.com/office/officeart/2005/8/quickstyle/simple1" qsCatId="simple" csTypeId="urn:microsoft.com/office/officeart/2005/8/colors/colorful5" csCatId="colorful" phldr="1"/>
      <dgm:spPr/>
      <dgm:t>
        <a:bodyPr/>
        <a:lstStyle/>
        <a:p>
          <a:endParaRPr lang="ru-RU"/>
        </a:p>
      </dgm:t>
    </dgm:pt>
    <dgm:pt modelId="{171928A6-6269-4908-919B-E5C2650DD519}">
      <dgm:prSet phldrT="[Текст]"/>
      <dgm:spPr/>
      <dgm:t>
        <a:bodyPr/>
        <a:lstStyle/>
        <a:p>
          <a:r>
            <a:rPr lang="en-GB" dirty="0"/>
            <a:t>name the skill</a:t>
          </a:r>
          <a:endParaRPr lang="ru-RU" dirty="0"/>
        </a:p>
      </dgm:t>
    </dgm:pt>
    <dgm:pt modelId="{C360F139-B94A-4229-A888-0D7A028B835B}" type="parTrans" cxnId="{335784F3-32AC-4C45-B19C-D906F52D51C5}">
      <dgm:prSet/>
      <dgm:spPr/>
      <dgm:t>
        <a:bodyPr/>
        <a:lstStyle/>
        <a:p>
          <a:endParaRPr lang="ru-RU"/>
        </a:p>
      </dgm:t>
    </dgm:pt>
    <dgm:pt modelId="{58B8087F-8359-4F02-9C87-D3A6C28FCFBF}" type="sibTrans" cxnId="{335784F3-32AC-4C45-B19C-D906F52D51C5}">
      <dgm:prSet/>
      <dgm:spPr/>
      <dgm:t>
        <a:bodyPr/>
        <a:lstStyle/>
        <a:p>
          <a:endParaRPr lang="ru-RU"/>
        </a:p>
      </dgm:t>
    </dgm:pt>
    <dgm:pt modelId="{63A64521-619D-4E51-BE02-CBD42FB24B1D}">
      <dgm:prSet phldrT="[Текст]"/>
      <dgm:spPr/>
      <dgm:t>
        <a:bodyPr/>
        <a:lstStyle/>
        <a:p>
          <a:r>
            <a:rPr lang="en-GB" dirty="0"/>
            <a:t>Identify a specific time you used it </a:t>
          </a:r>
          <a:endParaRPr lang="ru-RU" dirty="0"/>
        </a:p>
      </dgm:t>
    </dgm:pt>
    <dgm:pt modelId="{46256ED7-BF4F-4DC8-9AF1-4900700923C8}" type="parTrans" cxnId="{16190F88-1A85-4D3D-96C4-21D6E33E75E0}">
      <dgm:prSet/>
      <dgm:spPr/>
      <dgm:t>
        <a:bodyPr/>
        <a:lstStyle/>
        <a:p>
          <a:endParaRPr lang="ru-RU"/>
        </a:p>
      </dgm:t>
    </dgm:pt>
    <dgm:pt modelId="{33A8AD22-FE7B-49FE-9E23-6DFA00C27611}" type="sibTrans" cxnId="{16190F88-1A85-4D3D-96C4-21D6E33E75E0}">
      <dgm:prSet/>
      <dgm:spPr/>
      <dgm:t>
        <a:bodyPr/>
        <a:lstStyle/>
        <a:p>
          <a:endParaRPr lang="ru-RU"/>
        </a:p>
      </dgm:t>
    </dgm:pt>
    <dgm:pt modelId="{F65721D7-ABD6-4FAF-AAD9-D3F0A8F48973}">
      <dgm:prSet phldrT="[Текст]"/>
      <dgm:spPr/>
      <dgm:t>
        <a:bodyPr/>
        <a:lstStyle/>
        <a:p>
          <a:r>
            <a:rPr lang="en-GB" dirty="0"/>
            <a:t>Explain how the skill will be useful in the new job</a:t>
          </a:r>
          <a:endParaRPr lang="ru-RU" dirty="0"/>
        </a:p>
      </dgm:t>
    </dgm:pt>
    <dgm:pt modelId="{382EF7EB-3C94-419C-A815-E84B95727A8A}" type="parTrans" cxnId="{3EB84253-2513-4B36-8E1B-9ED83F171F64}">
      <dgm:prSet/>
      <dgm:spPr/>
      <dgm:t>
        <a:bodyPr/>
        <a:lstStyle/>
        <a:p>
          <a:endParaRPr lang="ru-RU"/>
        </a:p>
      </dgm:t>
    </dgm:pt>
    <dgm:pt modelId="{B4F8B40C-049B-40E5-8915-F1968D00E7C7}" type="sibTrans" cxnId="{3EB84253-2513-4B36-8E1B-9ED83F171F64}">
      <dgm:prSet/>
      <dgm:spPr/>
      <dgm:t>
        <a:bodyPr/>
        <a:lstStyle/>
        <a:p>
          <a:endParaRPr lang="ru-RU"/>
        </a:p>
      </dgm:t>
    </dgm:pt>
    <dgm:pt modelId="{6B15A55A-520F-410B-8ECB-7CDEDC5BBDBC}" type="pres">
      <dgm:prSet presAssocID="{628B4767-568D-4B50-9ADD-68C6B575EC81}" presName="Name0" presStyleCnt="0">
        <dgm:presLayoutVars>
          <dgm:chMax val="7"/>
          <dgm:chPref val="7"/>
          <dgm:dir/>
          <dgm:animLvl val="lvl"/>
        </dgm:presLayoutVars>
      </dgm:prSet>
      <dgm:spPr/>
    </dgm:pt>
    <dgm:pt modelId="{227F7CFA-5DC8-4C32-B959-C99FBE2723D2}" type="pres">
      <dgm:prSet presAssocID="{171928A6-6269-4908-919B-E5C2650DD519}" presName="Accent1" presStyleCnt="0"/>
      <dgm:spPr/>
    </dgm:pt>
    <dgm:pt modelId="{F89F8375-5558-4DDD-97C6-EF6B0241EF5A}" type="pres">
      <dgm:prSet presAssocID="{171928A6-6269-4908-919B-E5C2650DD519}" presName="Accent" presStyleLbl="node1" presStyleIdx="0" presStyleCnt="3"/>
      <dgm:spPr/>
    </dgm:pt>
    <dgm:pt modelId="{B2D340ED-FC25-4F45-95E5-94A32CA8D4F9}" type="pres">
      <dgm:prSet presAssocID="{171928A6-6269-4908-919B-E5C2650DD519}" presName="Parent1" presStyleLbl="revTx" presStyleIdx="0" presStyleCnt="3">
        <dgm:presLayoutVars>
          <dgm:chMax val="1"/>
          <dgm:chPref val="1"/>
          <dgm:bulletEnabled val="1"/>
        </dgm:presLayoutVars>
      </dgm:prSet>
      <dgm:spPr/>
    </dgm:pt>
    <dgm:pt modelId="{BA96C6F6-F3DE-451E-95AF-14C435707998}" type="pres">
      <dgm:prSet presAssocID="{63A64521-619D-4E51-BE02-CBD42FB24B1D}" presName="Accent2" presStyleCnt="0"/>
      <dgm:spPr/>
    </dgm:pt>
    <dgm:pt modelId="{F6378669-98B1-4D30-9FFB-E6F815E0460D}" type="pres">
      <dgm:prSet presAssocID="{63A64521-619D-4E51-BE02-CBD42FB24B1D}" presName="Accent" presStyleLbl="node1" presStyleIdx="1" presStyleCnt="3"/>
      <dgm:spPr/>
    </dgm:pt>
    <dgm:pt modelId="{A3EE51A8-CF87-4115-BFB3-100564599C95}" type="pres">
      <dgm:prSet presAssocID="{63A64521-619D-4E51-BE02-CBD42FB24B1D}" presName="Parent2" presStyleLbl="revTx" presStyleIdx="1" presStyleCnt="3">
        <dgm:presLayoutVars>
          <dgm:chMax val="1"/>
          <dgm:chPref val="1"/>
          <dgm:bulletEnabled val="1"/>
        </dgm:presLayoutVars>
      </dgm:prSet>
      <dgm:spPr/>
    </dgm:pt>
    <dgm:pt modelId="{6117EBE2-6736-4D90-97D1-97EFA872E43C}" type="pres">
      <dgm:prSet presAssocID="{F65721D7-ABD6-4FAF-AAD9-D3F0A8F48973}" presName="Accent3" presStyleCnt="0"/>
      <dgm:spPr/>
    </dgm:pt>
    <dgm:pt modelId="{07D83D5C-68E2-4E01-ADBA-88839B736242}" type="pres">
      <dgm:prSet presAssocID="{F65721D7-ABD6-4FAF-AAD9-D3F0A8F48973}" presName="Accent" presStyleLbl="node1" presStyleIdx="2" presStyleCnt="3"/>
      <dgm:spPr/>
    </dgm:pt>
    <dgm:pt modelId="{D53B1FF4-8EFE-46D8-9E72-E513A61E12AA}" type="pres">
      <dgm:prSet presAssocID="{F65721D7-ABD6-4FAF-AAD9-D3F0A8F48973}" presName="Parent3" presStyleLbl="revTx" presStyleIdx="2" presStyleCnt="3">
        <dgm:presLayoutVars>
          <dgm:chMax val="1"/>
          <dgm:chPref val="1"/>
          <dgm:bulletEnabled val="1"/>
        </dgm:presLayoutVars>
      </dgm:prSet>
      <dgm:spPr/>
    </dgm:pt>
  </dgm:ptLst>
  <dgm:cxnLst>
    <dgm:cxn modelId="{22F9C220-D54E-40FC-BA9C-7FB05B50E275}" type="presOf" srcId="{628B4767-568D-4B50-9ADD-68C6B575EC81}" destId="{6B15A55A-520F-410B-8ECB-7CDEDC5BBDBC}" srcOrd="0" destOrd="0" presId="urn:microsoft.com/office/officeart/2009/layout/CircleArrowProcess"/>
    <dgm:cxn modelId="{3EB84253-2513-4B36-8E1B-9ED83F171F64}" srcId="{628B4767-568D-4B50-9ADD-68C6B575EC81}" destId="{F65721D7-ABD6-4FAF-AAD9-D3F0A8F48973}" srcOrd="2" destOrd="0" parTransId="{382EF7EB-3C94-419C-A815-E84B95727A8A}" sibTransId="{B4F8B40C-049B-40E5-8915-F1968D00E7C7}"/>
    <dgm:cxn modelId="{16190F88-1A85-4D3D-96C4-21D6E33E75E0}" srcId="{628B4767-568D-4B50-9ADD-68C6B575EC81}" destId="{63A64521-619D-4E51-BE02-CBD42FB24B1D}" srcOrd="1" destOrd="0" parTransId="{46256ED7-BF4F-4DC8-9AF1-4900700923C8}" sibTransId="{33A8AD22-FE7B-49FE-9E23-6DFA00C27611}"/>
    <dgm:cxn modelId="{5CEFFB9D-4375-447E-A971-595B61D58883}" type="presOf" srcId="{171928A6-6269-4908-919B-E5C2650DD519}" destId="{B2D340ED-FC25-4F45-95E5-94A32CA8D4F9}" srcOrd="0" destOrd="0" presId="urn:microsoft.com/office/officeart/2009/layout/CircleArrowProcess"/>
    <dgm:cxn modelId="{3C4BB2E2-1158-4C40-856B-53DF155A940B}" type="presOf" srcId="{F65721D7-ABD6-4FAF-AAD9-D3F0A8F48973}" destId="{D53B1FF4-8EFE-46D8-9E72-E513A61E12AA}" srcOrd="0" destOrd="0" presId="urn:microsoft.com/office/officeart/2009/layout/CircleArrowProcess"/>
    <dgm:cxn modelId="{34B848E7-4790-4B00-B895-55F5F429FF04}" type="presOf" srcId="{63A64521-619D-4E51-BE02-CBD42FB24B1D}" destId="{A3EE51A8-CF87-4115-BFB3-100564599C95}" srcOrd="0" destOrd="0" presId="urn:microsoft.com/office/officeart/2009/layout/CircleArrowProcess"/>
    <dgm:cxn modelId="{335784F3-32AC-4C45-B19C-D906F52D51C5}" srcId="{628B4767-568D-4B50-9ADD-68C6B575EC81}" destId="{171928A6-6269-4908-919B-E5C2650DD519}" srcOrd="0" destOrd="0" parTransId="{C360F139-B94A-4229-A888-0D7A028B835B}" sibTransId="{58B8087F-8359-4F02-9C87-D3A6C28FCFBF}"/>
    <dgm:cxn modelId="{E0E6688E-18CC-4CA1-BB73-84C588EC70AB}" type="presParOf" srcId="{6B15A55A-520F-410B-8ECB-7CDEDC5BBDBC}" destId="{227F7CFA-5DC8-4C32-B959-C99FBE2723D2}" srcOrd="0" destOrd="0" presId="urn:microsoft.com/office/officeart/2009/layout/CircleArrowProcess"/>
    <dgm:cxn modelId="{A6982208-BB45-473F-A58F-35F242C8B1E7}" type="presParOf" srcId="{227F7CFA-5DC8-4C32-B959-C99FBE2723D2}" destId="{F89F8375-5558-4DDD-97C6-EF6B0241EF5A}" srcOrd="0" destOrd="0" presId="urn:microsoft.com/office/officeart/2009/layout/CircleArrowProcess"/>
    <dgm:cxn modelId="{BB20E85C-285D-4E80-A9D4-A25C93BDB860}" type="presParOf" srcId="{6B15A55A-520F-410B-8ECB-7CDEDC5BBDBC}" destId="{B2D340ED-FC25-4F45-95E5-94A32CA8D4F9}" srcOrd="1" destOrd="0" presId="urn:microsoft.com/office/officeart/2009/layout/CircleArrowProcess"/>
    <dgm:cxn modelId="{446153D8-780A-4968-92B8-6DD50D324B29}" type="presParOf" srcId="{6B15A55A-520F-410B-8ECB-7CDEDC5BBDBC}" destId="{BA96C6F6-F3DE-451E-95AF-14C435707998}" srcOrd="2" destOrd="0" presId="urn:microsoft.com/office/officeart/2009/layout/CircleArrowProcess"/>
    <dgm:cxn modelId="{989E088E-848E-4435-8919-58EA6C56B75B}" type="presParOf" srcId="{BA96C6F6-F3DE-451E-95AF-14C435707998}" destId="{F6378669-98B1-4D30-9FFB-E6F815E0460D}" srcOrd="0" destOrd="0" presId="urn:microsoft.com/office/officeart/2009/layout/CircleArrowProcess"/>
    <dgm:cxn modelId="{0553BF15-1F4F-47E7-85E2-1FBBF99EE979}" type="presParOf" srcId="{6B15A55A-520F-410B-8ECB-7CDEDC5BBDBC}" destId="{A3EE51A8-CF87-4115-BFB3-100564599C95}" srcOrd="3" destOrd="0" presId="urn:microsoft.com/office/officeart/2009/layout/CircleArrowProcess"/>
    <dgm:cxn modelId="{E2DB4754-816B-454C-915B-D1531D21A3DF}" type="presParOf" srcId="{6B15A55A-520F-410B-8ECB-7CDEDC5BBDBC}" destId="{6117EBE2-6736-4D90-97D1-97EFA872E43C}" srcOrd="4" destOrd="0" presId="urn:microsoft.com/office/officeart/2009/layout/CircleArrowProcess"/>
    <dgm:cxn modelId="{8BBE5A29-26DA-4F00-A04A-7DEDAB5E0F1D}" type="presParOf" srcId="{6117EBE2-6736-4D90-97D1-97EFA872E43C}" destId="{07D83D5C-68E2-4E01-ADBA-88839B736242}" srcOrd="0" destOrd="0" presId="urn:microsoft.com/office/officeart/2009/layout/CircleArrowProcess"/>
    <dgm:cxn modelId="{AA0CA251-E126-4A7A-8D81-53CF648EC359}" type="presParOf" srcId="{6B15A55A-520F-410B-8ECB-7CDEDC5BBDBC}" destId="{D53B1FF4-8EFE-46D8-9E72-E513A61E12AA}"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28B4767-568D-4B50-9ADD-68C6B575EC81}" type="doc">
      <dgm:prSet loTypeId="urn:microsoft.com/office/officeart/2009/layout/CircleArrowProcess" loCatId="process" qsTypeId="urn:microsoft.com/office/officeart/2005/8/quickstyle/simple1" qsCatId="simple" csTypeId="urn:microsoft.com/office/officeart/2005/8/colors/colorful5" csCatId="colorful" phldr="1"/>
      <dgm:spPr/>
      <dgm:t>
        <a:bodyPr/>
        <a:lstStyle/>
        <a:p>
          <a:endParaRPr lang="ru-RU"/>
        </a:p>
      </dgm:t>
    </dgm:pt>
    <dgm:pt modelId="{171928A6-6269-4908-919B-E5C2650DD519}">
      <dgm:prSet phldrT="[Текст]"/>
      <dgm:spPr/>
      <dgm:t>
        <a:bodyPr/>
        <a:lstStyle/>
        <a:p>
          <a:r>
            <a:rPr lang="en-GB" dirty="0"/>
            <a:t>name the skill</a:t>
          </a:r>
          <a:endParaRPr lang="ru-RU" dirty="0"/>
        </a:p>
      </dgm:t>
    </dgm:pt>
    <dgm:pt modelId="{C360F139-B94A-4229-A888-0D7A028B835B}" type="parTrans" cxnId="{335784F3-32AC-4C45-B19C-D906F52D51C5}">
      <dgm:prSet/>
      <dgm:spPr/>
      <dgm:t>
        <a:bodyPr/>
        <a:lstStyle/>
        <a:p>
          <a:endParaRPr lang="ru-RU"/>
        </a:p>
      </dgm:t>
    </dgm:pt>
    <dgm:pt modelId="{58B8087F-8359-4F02-9C87-D3A6C28FCFBF}" type="sibTrans" cxnId="{335784F3-32AC-4C45-B19C-D906F52D51C5}">
      <dgm:prSet/>
      <dgm:spPr/>
      <dgm:t>
        <a:bodyPr/>
        <a:lstStyle/>
        <a:p>
          <a:endParaRPr lang="ru-RU"/>
        </a:p>
      </dgm:t>
    </dgm:pt>
    <dgm:pt modelId="{63A64521-619D-4E51-BE02-CBD42FB24B1D}">
      <dgm:prSet phldrT="[Текст]"/>
      <dgm:spPr/>
      <dgm:t>
        <a:bodyPr/>
        <a:lstStyle/>
        <a:p>
          <a:r>
            <a:rPr lang="en-GB" dirty="0"/>
            <a:t>Identify a specific time you used it </a:t>
          </a:r>
          <a:endParaRPr lang="ru-RU" dirty="0"/>
        </a:p>
      </dgm:t>
    </dgm:pt>
    <dgm:pt modelId="{46256ED7-BF4F-4DC8-9AF1-4900700923C8}" type="parTrans" cxnId="{16190F88-1A85-4D3D-96C4-21D6E33E75E0}">
      <dgm:prSet/>
      <dgm:spPr/>
      <dgm:t>
        <a:bodyPr/>
        <a:lstStyle/>
        <a:p>
          <a:endParaRPr lang="ru-RU"/>
        </a:p>
      </dgm:t>
    </dgm:pt>
    <dgm:pt modelId="{33A8AD22-FE7B-49FE-9E23-6DFA00C27611}" type="sibTrans" cxnId="{16190F88-1A85-4D3D-96C4-21D6E33E75E0}">
      <dgm:prSet/>
      <dgm:spPr/>
      <dgm:t>
        <a:bodyPr/>
        <a:lstStyle/>
        <a:p>
          <a:endParaRPr lang="ru-RU"/>
        </a:p>
      </dgm:t>
    </dgm:pt>
    <dgm:pt modelId="{F65721D7-ABD6-4FAF-AAD9-D3F0A8F48973}">
      <dgm:prSet phldrT="[Текст]"/>
      <dgm:spPr/>
      <dgm:t>
        <a:bodyPr/>
        <a:lstStyle/>
        <a:p>
          <a:r>
            <a:rPr lang="en-GB" dirty="0"/>
            <a:t>Explain how the skill will be useful in the new job</a:t>
          </a:r>
          <a:endParaRPr lang="ru-RU" dirty="0"/>
        </a:p>
      </dgm:t>
    </dgm:pt>
    <dgm:pt modelId="{382EF7EB-3C94-419C-A815-E84B95727A8A}" type="parTrans" cxnId="{3EB84253-2513-4B36-8E1B-9ED83F171F64}">
      <dgm:prSet/>
      <dgm:spPr/>
      <dgm:t>
        <a:bodyPr/>
        <a:lstStyle/>
        <a:p>
          <a:endParaRPr lang="ru-RU"/>
        </a:p>
      </dgm:t>
    </dgm:pt>
    <dgm:pt modelId="{B4F8B40C-049B-40E5-8915-F1968D00E7C7}" type="sibTrans" cxnId="{3EB84253-2513-4B36-8E1B-9ED83F171F64}">
      <dgm:prSet/>
      <dgm:spPr/>
      <dgm:t>
        <a:bodyPr/>
        <a:lstStyle/>
        <a:p>
          <a:endParaRPr lang="ru-RU"/>
        </a:p>
      </dgm:t>
    </dgm:pt>
    <dgm:pt modelId="{6B15A55A-520F-410B-8ECB-7CDEDC5BBDBC}" type="pres">
      <dgm:prSet presAssocID="{628B4767-568D-4B50-9ADD-68C6B575EC81}" presName="Name0" presStyleCnt="0">
        <dgm:presLayoutVars>
          <dgm:chMax val="7"/>
          <dgm:chPref val="7"/>
          <dgm:dir/>
          <dgm:animLvl val="lvl"/>
        </dgm:presLayoutVars>
      </dgm:prSet>
      <dgm:spPr/>
    </dgm:pt>
    <dgm:pt modelId="{227F7CFA-5DC8-4C32-B959-C99FBE2723D2}" type="pres">
      <dgm:prSet presAssocID="{171928A6-6269-4908-919B-E5C2650DD519}" presName="Accent1" presStyleCnt="0"/>
      <dgm:spPr/>
    </dgm:pt>
    <dgm:pt modelId="{F89F8375-5558-4DDD-97C6-EF6B0241EF5A}" type="pres">
      <dgm:prSet presAssocID="{171928A6-6269-4908-919B-E5C2650DD519}" presName="Accent" presStyleLbl="node1" presStyleIdx="0" presStyleCnt="3"/>
      <dgm:spPr/>
    </dgm:pt>
    <dgm:pt modelId="{B2D340ED-FC25-4F45-95E5-94A32CA8D4F9}" type="pres">
      <dgm:prSet presAssocID="{171928A6-6269-4908-919B-E5C2650DD519}" presName="Parent1" presStyleLbl="revTx" presStyleIdx="0" presStyleCnt="3">
        <dgm:presLayoutVars>
          <dgm:chMax val="1"/>
          <dgm:chPref val="1"/>
          <dgm:bulletEnabled val="1"/>
        </dgm:presLayoutVars>
      </dgm:prSet>
      <dgm:spPr/>
    </dgm:pt>
    <dgm:pt modelId="{BA96C6F6-F3DE-451E-95AF-14C435707998}" type="pres">
      <dgm:prSet presAssocID="{63A64521-619D-4E51-BE02-CBD42FB24B1D}" presName="Accent2" presStyleCnt="0"/>
      <dgm:spPr/>
    </dgm:pt>
    <dgm:pt modelId="{F6378669-98B1-4D30-9FFB-E6F815E0460D}" type="pres">
      <dgm:prSet presAssocID="{63A64521-619D-4E51-BE02-CBD42FB24B1D}" presName="Accent" presStyleLbl="node1" presStyleIdx="1" presStyleCnt="3"/>
      <dgm:spPr/>
    </dgm:pt>
    <dgm:pt modelId="{A3EE51A8-CF87-4115-BFB3-100564599C95}" type="pres">
      <dgm:prSet presAssocID="{63A64521-619D-4E51-BE02-CBD42FB24B1D}" presName="Parent2" presStyleLbl="revTx" presStyleIdx="1" presStyleCnt="3">
        <dgm:presLayoutVars>
          <dgm:chMax val="1"/>
          <dgm:chPref val="1"/>
          <dgm:bulletEnabled val="1"/>
        </dgm:presLayoutVars>
      </dgm:prSet>
      <dgm:spPr/>
    </dgm:pt>
    <dgm:pt modelId="{6117EBE2-6736-4D90-97D1-97EFA872E43C}" type="pres">
      <dgm:prSet presAssocID="{F65721D7-ABD6-4FAF-AAD9-D3F0A8F48973}" presName="Accent3" presStyleCnt="0"/>
      <dgm:spPr/>
    </dgm:pt>
    <dgm:pt modelId="{07D83D5C-68E2-4E01-ADBA-88839B736242}" type="pres">
      <dgm:prSet presAssocID="{F65721D7-ABD6-4FAF-AAD9-D3F0A8F48973}" presName="Accent" presStyleLbl="node1" presStyleIdx="2" presStyleCnt="3"/>
      <dgm:spPr/>
    </dgm:pt>
    <dgm:pt modelId="{D53B1FF4-8EFE-46D8-9E72-E513A61E12AA}" type="pres">
      <dgm:prSet presAssocID="{F65721D7-ABD6-4FAF-AAD9-D3F0A8F48973}" presName="Parent3" presStyleLbl="revTx" presStyleIdx="2" presStyleCnt="3">
        <dgm:presLayoutVars>
          <dgm:chMax val="1"/>
          <dgm:chPref val="1"/>
          <dgm:bulletEnabled val="1"/>
        </dgm:presLayoutVars>
      </dgm:prSet>
      <dgm:spPr/>
    </dgm:pt>
  </dgm:ptLst>
  <dgm:cxnLst>
    <dgm:cxn modelId="{22F9C220-D54E-40FC-BA9C-7FB05B50E275}" type="presOf" srcId="{628B4767-568D-4B50-9ADD-68C6B575EC81}" destId="{6B15A55A-520F-410B-8ECB-7CDEDC5BBDBC}" srcOrd="0" destOrd="0" presId="urn:microsoft.com/office/officeart/2009/layout/CircleArrowProcess"/>
    <dgm:cxn modelId="{3EB84253-2513-4B36-8E1B-9ED83F171F64}" srcId="{628B4767-568D-4B50-9ADD-68C6B575EC81}" destId="{F65721D7-ABD6-4FAF-AAD9-D3F0A8F48973}" srcOrd="2" destOrd="0" parTransId="{382EF7EB-3C94-419C-A815-E84B95727A8A}" sibTransId="{B4F8B40C-049B-40E5-8915-F1968D00E7C7}"/>
    <dgm:cxn modelId="{16190F88-1A85-4D3D-96C4-21D6E33E75E0}" srcId="{628B4767-568D-4B50-9ADD-68C6B575EC81}" destId="{63A64521-619D-4E51-BE02-CBD42FB24B1D}" srcOrd="1" destOrd="0" parTransId="{46256ED7-BF4F-4DC8-9AF1-4900700923C8}" sibTransId="{33A8AD22-FE7B-49FE-9E23-6DFA00C27611}"/>
    <dgm:cxn modelId="{5CEFFB9D-4375-447E-A971-595B61D58883}" type="presOf" srcId="{171928A6-6269-4908-919B-E5C2650DD519}" destId="{B2D340ED-FC25-4F45-95E5-94A32CA8D4F9}" srcOrd="0" destOrd="0" presId="urn:microsoft.com/office/officeart/2009/layout/CircleArrowProcess"/>
    <dgm:cxn modelId="{3C4BB2E2-1158-4C40-856B-53DF155A940B}" type="presOf" srcId="{F65721D7-ABD6-4FAF-AAD9-D3F0A8F48973}" destId="{D53B1FF4-8EFE-46D8-9E72-E513A61E12AA}" srcOrd="0" destOrd="0" presId="urn:microsoft.com/office/officeart/2009/layout/CircleArrowProcess"/>
    <dgm:cxn modelId="{34B848E7-4790-4B00-B895-55F5F429FF04}" type="presOf" srcId="{63A64521-619D-4E51-BE02-CBD42FB24B1D}" destId="{A3EE51A8-CF87-4115-BFB3-100564599C95}" srcOrd="0" destOrd="0" presId="urn:microsoft.com/office/officeart/2009/layout/CircleArrowProcess"/>
    <dgm:cxn modelId="{335784F3-32AC-4C45-B19C-D906F52D51C5}" srcId="{628B4767-568D-4B50-9ADD-68C6B575EC81}" destId="{171928A6-6269-4908-919B-E5C2650DD519}" srcOrd="0" destOrd="0" parTransId="{C360F139-B94A-4229-A888-0D7A028B835B}" sibTransId="{58B8087F-8359-4F02-9C87-D3A6C28FCFBF}"/>
    <dgm:cxn modelId="{E0E6688E-18CC-4CA1-BB73-84C588EC70AB}" type="presParOf" srcId="{6B15A55A-520F-410B-8ECB-7CDEDC5BBDBC}" destId="{227F7CFA-5DC8-4C32-B959-C99FBE2723D2}" srcOrd="0" destOrd="0" presId="urn:microsoft.com/office/officeart/2009/layout/CircleArrowProcess"/>
    <dgm:cxn modelId="{A6982208-BB45-473F-A58F-35F242C8B1E7}" type="presParOf" srcId="{227F7CFA-5DC8-4C32-B959-C99FBE2723D2}" destId="{F89F8375-5558-4DDD-97C6-EF6B0241EF5A}" srcOrd="0" destOrd="0" presId="urn:microsoft.com/office/officeart/2009/layout/CircleArrowProcess"/>
    <dgm:cxn modelId="{BB20E85C-285D-4E80-A9D4-A25C93BDB860}" type="presParOf" srcId="{6B15A55A-520F-410B-8ECB-7CDEDC5BBDBC}" destId="{B2D340ED-FC25-4F45-95E5-94A32CA8D4F9}" srcOrd="1" destOrd="0" presId="urn:microsoft.com/office/officeart/2009/layout/CircleArrowProcess"/>
    <dgm:cxn modelId="{446153D8-780A-4968-92B8-6DD50D324B29}" type="presParOf" srcId="{6B15A55A-520F-410B-8ECB-7CDEDC5BBDBC}" destId="{BA96C6F6-F3DE-451E-95AF-14C435707998}" srcOrd="2" destOrd="0" presId="urn:microsoft.com/office/officeart/2009/layout/CircleArrowProcess"/>
    <dgm:cxn modelId="{989E088E-848E-4435-8919-58EA6C56B75B}" type="presParOf" srcId="{BA96C6F6-F3DE-451E-95AF-14C435707998}" destId="{F6378669-98B1-4D30-9FFB-E6F815E0460D}" srcOrd="0" destOrd="0" presId="urn:microsoft.com/office/officeart/2009/layout/CircleArrowProcess"/>
    <dgm:cxn modelId="{0553BF15-1F4F-47E7-85E2-1FBBF99EE979}" type="presParOf" srcId="{6B15A55A-520F-410B-8ECB-7CDEDC5BBDBC}" destId="{A3EE51A8-CF87-4115-BFB3-100564599C95}" srcOrd="3" destOrd="0" presId="urn:microsoft.com/office/officeart/2009/layout/CircleArrowProcess"/>
    <dgm:cxn modelId="{E2DB4754-816B-454C-915B-D1531D21A3DF}" type="presParOf" srcId="{6B15A55A-520F-410B-8ECB-7CDEDC5BBDBC}" destId="{6117EBE2-6736-4D90-97D1-97EFA872E43C}" srcOrd="4" destOrd="0" presId="urn:microsoft.com/office/officeart/2009/layout/CircleArrowProcess"/>
    <dgm:cxn modelId="{8BBE5A29-26DA-4F00-A04A-7DEDAB5E0F1D}" type="presParOf" srcId="{6117EBE2-6736-4D90-97D1-97EFA872E43C}" destId="{07D83D5C-68E2-4E01-ADBA-88839B736242}" srcOrd="0" destOrd="0" presId="urn:microsoft.com/office/officeart/2009/layout/CircleArrowProcess"/>
    <dgm:cxn modelId="{AA0CA251-E126-4A7A-8D81-53CF648EC359}" type="presParOf" srcId="{6B15A55A-520F-410B-8ECB-7CDEDC5BBDBC}" destId="{D53B1FF4-8EFE-46D8-9E72-E513A61E12AA}"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28B4767-568D-4B50-9ADD-68C6B575EC81}" type="doc">
      <dgm:prSet loTypeId="urn:microsoft.com/office/officeart/2009/layout/CircleArrowProcess" loCatId="process" qsTypeId="urn:microsoft.com/office/officeart/2005/8/quickstyle/simple1" qsCatId="simple" csTypeId="urn:microsoft.com/office/officeart/2005/8/colors/colorful5" csCatId="colorful" phldr="1"/>
      <dgm:spPr/>
      <dgm:t>
        <a:bodyPr/>
        <a:lstStyle/>
        <a:p>
          <a:endParaRPr lang="ru-RU"/>
        </a:p>
      </dgm:t>
    </dgm:pt>
    <dgm:pt modelId="{171928A6-6269-4908-919B-E5C2650DD519}">
      <dgm:prSet phldrT="[Текст]"/>
      <dgm:spPr/>
      <dgm:t>
        <a:bodyPr/>
        <a:lstStyle/>
        <a:p>
          <a:r>
            <a:rPr lang="en-GB" dirty="0"/>
            <a:t>name the skill</a:t>
          </a:r>
          <a:endParaRPr lang="ru-RU" dirty="0"/>
        </a:p>
      </dgm:t>
    </dgm:pt>
    <dgm:pt modelId="{C360F139-B94A-4229-A888-0D7A028B835B}" type="parTrans" cxnId="{335784F3-32AC-4C45-B19C-D906F52D51C5}">
      <dgm:prSet/>
      <dgm:spPr/>
      <dgm:t>
        <a:bodyPr/>
        <a:lstStyle/>
        <a:p>
          <a:endParaRPr lang="ru-RU"/>
        </a:p>
      </dgm:t>
    </dgm:pt>
    <dgm:pt modelId="{58B8087F-8359-4F02-9C87-D3A6C28FCFBF}" type="sibTrans" cxnId="{335784F3-32AC-4C45-B19C-D906F52D51C5}">
      <dgm:prSet/>
      <dgm:spPr/>
      <dgm:t>
        <a:bodyPr/>
        <a:lstStyle/>
        <a:p>
          <a:endParaRPr lang="ru-RU"/>
        </a:p>
      </dgm:t>
    </dgm:pt>
    <dgm:pt modelId="{63A64521-619D-4E51-BE02-CBD42FB24B1D}">
      <dgm:prSet phldrT="[Текст]"/>
      <dgm:spPr/>
      <dgm:t>
        <a:bodyPr/>
        <a:lstStyle/>
        <a:p>
          <a:r>
            <a:rPr lang="en-GB" dirty="0"/>
            <a:t>Identify a specific time you used it </a:t>
          </a:r>
          <a:endParaRPr lang="ru-RU" dirty="0"/>
        </a:p>
      </dgm:t>
    </dgm:pt>
    <dgm:pt modelId="{46256ED7-BF4F-4DC8-9AF1-4900700923C8}" type="parTrans" cxnId="{16190F88-1A85-4D3D-96C4-21D6E33E75E0}">
      <dgm:prSet/>
      <dgm:spPr/>
      <dgm:t>
        <a:bodyPr/>
        <a:lstStyle/>
        <a:p>
          <a:endParaRPr lang="ru-RU"/>
        </a:p>
      </dgm:t>
    </dgm:pt>
    <dgm:pt modelId="{33A8AD22-FE7B-49FE-9E23-6DFA00C27611}" type="sibTrans" cxnId="{16190F88-1A85-4D3D-96C4-21D6E33E75E0}">
      <dgm:prSet/>
      <dgm:spPr/>
      <dgm:t>
        <a:bodyPr/>
        <a:lstStyle/>
        <a:p>
          <a:endParaRPr lang="ru-RU"/>
        </a:p>
      </dgm:t>
    </dgm:pt>
    <dgm:pt modelId="{F65721D7-ABD6-4FAF-AAD9-D3F0A8F48973}">
      <dgm:prSet phldrT="[Текст]"/>
      <dgm:spPr/>
      <dgm:t>
        <a:bodyPr/>
        <a:lstStyle/>
        <a:p>
          <a:r>
            <a:rPr lang="en-GB" dirty="0"/>
            <a:t>Explain how the skill will be useful in the new job</a:t>
          </a:r>
          <a:endParaRPr lang="ru-RU" dirty="0"/>
        </a:p>
      </dgm:t>
    </dgm:pt>
    <dgm:pt modelId="{382EF7EB-3C94-419C-A815-E84B95727A8A}" type="parTrans" cxnId="{3EB84253-2513-4B36-8E1B-9ED83F171F64}">
      <dgm:prSet/>
      <dgm:spPr/>
      <dgm:t>
        <a:bodyPr/>
        <a:lstStyle/>
        <a:p>
          <a:endParaRPr lang="ru-RU"/>
        </a:p>
      </dgm:t>
    </dgm:pt>
    <dgm:pt modelId="{B4F8B40C-049B-40E5-8915-F1968D00E7C7}" type="sibTrans" cxnId="{3EB84253-2513-4B36-8E1B-9ED83F171F64}">
      <dgm:prSet/>
      <dgm:spPr/>
      <dgm:t>
        <a:bodyPr/>
        <a:lstStyle/>
        <a:p>
          <a:endParaRPr lang="ru-RU"/>
        </a:p>
      </dgm:t>
    </dgm:pt>
    <dgm:pt modelId="{6B15A55A-520F-410B-8ECB-7CDEDC5BBDBC}" type="pres">
      <dgm:prSet presAssocID="{628B4767-568D-4B50-9ADD-68C6B575EC81}" presName="Name0" presStyleCnt="0">
        <dgm:presLayoutVars>
          <dgm:chMax val="7"/>
          <dgm:chPref val="7"/>
          <dgm:dir/>
          <dgm:animLvl val="lvl"/>
        </dgm:presLayoutVars>
      </dgm:prSet>
      <dgm:spPr/>
    </dgm:pt>
    <dgm:pt modelId="{227F7CFA-5DC8-4C32-B959-C99FBE2723D2}" type="pres">
      <dgm:prSet presAssocID="{171928A6-6269-4908-919B-E5C2650DD519}" presName="Accent1" presStyleCnt="0"/>
      <dgm:spPr/>
    </dgm:pt>
    <dgm:pt modelId="{F89F8375-5558-4DDD-97C6-EF6B0241EF5A}" type="pres">
      <dgm:prSet presAssocID="{171928A6-6269-4908-919B-E5C2650DD519}" presName="Accent" presStyleLbl="node1" presStyleIdx="0" presStyleCnt="3"/>
      <dgm:spPr/>
    </dgm:pt>
    <dgm:pt modelId="{B2D340ED-FC25-4F45-95E5-94A32CA8D4F9}" type="pres">
      <dgm:prSet presAssocID="{171928A6-6269-4908-919B-E5C2650DD519}" presName="Parent1" presStyleLbl="revTx" presStyleIdx="0" presStyleCnt="3">
        <dgm:presLayoutVars>
          <dgm:chMax val="1"/>
          <dgm:chPref val="1"/>
          <dgm:bulletEnabled val="1"/>
        </dgm:presLayoutVars>
      </dgm:prSet>
      <dgm:spPr/>
    </dgm:pt>
    <dgm:pt modelId="{BA96C6F6-F3DE-451E-95AF-14C435707998}" type="pres">
      <dgm:prSet presAssocID="{63A64521-619D-4E51-BE02-CBD42FB24B1D}" presName="Accent2" presStyleCnt="0"/>
      <dgm:spPr/>
    </dgm:pt>
    <dgm:pt modelId="{F6378669-98B1-4D30-9FFB-E6F815E0460D}" type="pres">
      <dgm:prSet presAssocID="{63A64521-619D-4E51-BE02-CBD42FB24B1D}" presName="Accent" presStyleLbl="node1" presStyleIdx="1" presStyleCnt="3"/>
      <dgm:spPr/>
    </dgm:pt>
    <dgm:pt modelId="{A3EE51A8-CF87-4115-BFB3-100564599C95}" type="pres">
      <dgm:prSet presAssocID="{63A64521-619D-4E51-BE02-CBD42FB24B1D}" presName="Parent2" presStyleLbl="revTx" presStyleIdx="1" presStyleCnt="3">
        <dgm:presLayoutVars>
          <dgm:chMax val="1"/>
          <dgm:chPref val="1"/>
          <dgm:bulletEnabled val="1"/>
        </dgm:presLayoutVars>
      </dgm:prSet>
      <dgm:spPr/>
    </dgm:pt>
    <dgm:pt modelId="{6117EBE2-6736-4D90-97D1-97EFA872E43C}" type="pres">
      <dgm:prSet presAssocID="{F65721D7-ABD6-4FAF-AAD9-D3F0A8F48973}" presName="Accent3" presStyleCnt="0"/>
      <dgm:spPr/>
    </dgm:pt>
    <dgm:pt modelId="{07D83D5C-68E2-4E01-ADBA-88839B736242}" type="pres">
      <dgm:prSet presAssocID="{F65721D7-ABD6-4FAF-AAD9-D3F0A8F48973}" presName="Accent" presStyleLbl="node1" presStyleIdx="2" presStyleCnt="3"/>
      <dgm:spPr/>
    </dgm:pt>
    <dgm:pt modelId="{D53B1FF4-8EFE-46D8-9E72-E513A61E12AA}" type="pres">
      <dgm:prSet presAssocID="{F65721D7-ABD6-4FAF-AAD9-D3F0A8F48973}" presName="Parent3" presStyleLbl="revTx" presStyleIdx="2" presStyleCnt="3">
        <dgm:presLayoutVars>
          <dgm:chMax val="1"/>
          <dgm:chPref val="1"/>
          <dgm:bulletEnabled val="1"/>
        </dgm:presLayoutVars>
      </dgm:prSet>
      <dgm:spPr/>
    </dgm:pt>
  </dgm:ptLst>
  <dgm:cxnLst>
    <dgm:cxn modelId="{22F9C220-D54E-40FC-BA9C-7FB05B50E275}" type="presOf" srcId="{628B4767-568D-4B50-9ADD-68C6B575EC81}" destId="{6B15A55A-520F-410B-8ECB-7CDEDC5BBDBC}" srcOrd="0" destOrd="0" presId="urn:microsoft.com/office/officeart/2009/layout/CircleArrowProcess"/>
    <dgm:cxn modelId="{3EB84253-2513-4B36-8E1B-9ED83F171F64}" srcId="{628B4767-568D-4B50-9ADD-68C6B575EC81}" destId="{F65721D7-ABD6-4FAF-AAD9-D3F0A8F48973}" srcOrd="2" destOrd="0" parTransId="{382EF7EB-3C94-419C-A815-E84B95727A8A}" sibTransId="{B4F8B40C-049B-40E5-8915-F1968D00E7C7}"/>
    <dgm:cxn modelId="{16190F88-1A85-4D3D-96C4-21D6E33E75E0}" srcId="{628B4767-568D-4B50-9ADD-68C6B575EC81}" destId="{63A64521-619D-4E51-BE02-CBD42FB24B1D}" srcOrd="1" destOrd="0" parTransId="{46256ED7-BF4F-4DC8-9AF1-4900700923C8}" sibTransId="{33A8AD22-FE7B-49FE-9E23-6DFA00C27611}"/>
    <dgm:cxn modelId="{5CEFFB9D-4375-447E-A971-595B61D58883}" type="presOf" srcId="{171928A6-6269-4908-919B-E5C2650DD519}" destId="{B2D340ED-FC25-4F45-95E5-94A32CA8D4F9}" srcOrd="0" destOrd="0" presId="urn:microsoft.com/office/officeart/2009/layout/CircleArrowProcess"/>
    <dgm:cxn modelId="{3C4BB2E2-1158-4C40-856B-53DF155A940B}" type="presOf" srcId="{F65721D7-ABD6-4FAF-AAD9-D3F0A8F48973}" destId="{D53B1FF4-8EFE-46D8-9E72-E513A61E12AA}" srcOrd="0" destOrd="0" presId="urn:microsoft.com/office/officeart/2009/layout/CircleArrowProcess"/>
    <dgm:cxn modelId="{34B848E7-4790-4B00-B895-55F5F429FF04}" type="presOf" srcId="{63A64521-619D-4E51-BE02-CBD42FB24B1D}" destId="{A3EE51A8-CF87-4115-BFB3-100564599C95}" srcOrd="0" destOrd="0" presId="urn:microsoft.com/office/officeart/2009/layout/CircleArrowProcess"/>
    <dgm:cxn modelId="{335784F3-32AC-4C45-B19C-D906F52D51C5}" srcId="{628B4767-568D-4B50-9ADD-68C6B575EC81}" destId="{171928A6-6269-4908-919B-E5C2650DD519}" srcOrd="0" destOrd="0" parTransId="{C360F139-B94A-4229-A888-0D7A028B835B}" sibTransId="{58B8087F-8359-4F02-9C87-D3A6C28FCFBF}"/>
    <dgm:cxn modelId="{E0E6688E-18CC-4CA1-BB73-84C588EC70AB}" type="presParOf" srcId="{6B15A55A-520F-410B-8ECB-7CDEDC5BBDBC}" destId="{227F7CFA-5DC8-4C32-B959-C99FBE2723D2}" srcOrd="0" destOrd="0" presId="urn:microsoft.com/office/officeart/2009/layout/CircleArrowProcess"/>
    <dgm:cxn modelId="{A6982208-BB45-473F-A58F-35F242C8B1E7}" type="presParOf" srcId="{227F7CFA-5DC8-4C32-B959-C99FBE2723D2}" destId="{F89F8375-5558-4DDD-97C6-EF6B0241EF5A}" srcOrd="0" destOrd="0" presId="urn:microsoft.com/office/officeart/2009/layout/CircleArrowProcess"/>
    <dgm:cxn modelId="{BB20E85C-285D-4E80-A9D4-A25C93BDB860}" type="presParOf" srcId="{6B15A55A-520F-410B-8ECB-7CDEDC5BBDBC}" destId="{B2D340ED-FC25-4F45-95E5-94A32CA8D4F9}" srcOrd="1" destOrd="0" presId="urn:microsoft.com/office/officeart/2009/layout/CircleArrowProcess"/>
    <dgm:cxn modelId="{446153D8-780A-4968-92B8-6DD50D324B29}" type="presParOf" srcId="{6B15A55A-520F-410B-8ECB-7CDEDC5BBDBC}" destId="{BA96C6F6-F3DE-451E-95AF-14C435707998}" srcOrd="2" destOrd="0" presId="urn:microsoft.com/office/officeart/2009/layout/CircleArrowProcess"/>
    <dgm:cxn modelId="{989E088E-848E-4435-8919-58EA6C56B75B}" type="presParOf" srcId="{BA96C6F6-F3DE-451E-95AF-14C435707998}" destId="{F6378669-98B1-4D30-9FFB-E6F815E0460D}" srcOrd="0" destOrd="0" presId="urn:microsoft.com/office/officeart/2009/layout/CircleArrowProcess"/>
    <dgm:cxn modelId="{0553BF15-1F4F-47E7-85E2-1FBBF99EE979}" type="presParOf" srcId="{6B15A55A-520F-410B-8ECB-7CDEDC5BBDBC}" destId="{A3EE51A8-CF87-4115-BFB3-100564599C95}" srcOrd="3" destOrd="0" presId="urn:microsoft.com/office/officeart/2009/layout/CircleArrowProcess"/>
    <dgm:cxn modelId="{E2DB4754-816B-454C-915B-D1531D21A3DF}" type="presParOf" srcId="{6B15A55A-520F-410B-8ECB-7CDEDC5BBDBC}" destId="{6117EBE2-6736-4D90-97D1-97EFA872E43C}" srcOrd="4" destOrd="0" presId="urn:microsoft.com/office/officeart/2009/layout/CircleArrowProcess"/>
    <dgm:cxn modelId="{8BBE5A29-26DA-4F00-A04A-7DEDAB5E0F1D}" type="presParOf" srcId="{6117EBE2-6736-4D90-97D1-97EFA872E43C}" destId="{07D83D5C-68E2-4E01-ADBA-88839B736242}" srcOrd="0" destOrd="0" presId="urn:microsoft.com/office/officeart/2009/layout/CircleArrowProcess"/>
    <dgm:cxn modelId="{AA0CA251-E126-4A7A-8D81-53CF648EC359}" type="presParOf" srcId="{6B15A55A-520F-410B-8ECB-7CDEDC5BBDBC}" destId="{D53B1FF4-8EFE-46D8-9E72-E513A61E12AA}"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28B4767-568D-4B50-9ADD-68C6B575EC81}" type="doc">
      <dgm:prSet loTypeId="urn:microsoft.com/office/officeart/2009/layout/CircleArrowProcess" loCatId="process" qsTypeId="urn:microsoft.com/office/officeart/2005/8/quickstyle/simple1" qsCatId="simple" csTypeId="urn:microsoft.com/office/officeart/2005/8/colors/colorful5" csCatId="colorful" phldr="1"/>
      <dgm:spPr/>
      <dgm:t>
        <a:bodyPr/>
        <a:lstStyle/>
        <a:p>
          <a:endParaRPr lang="ru-RU"/>
        </a:p>
      </dgm:t>
    </dgm:pt>
    <dgm:pt modelId="{171928A6-6269-4908-919B-E5C2650DD519}">
      <dgm:prSet phldrT="[Текст]"/>
      <dgm:spPr/>
      <dgm:t>
        <a:bodyPr/>
        <a:lstStyle/>
        <a:p>
          <a:r>
            <a:rPr lang="en-GB" dirty="0"/>
            <a:t>name the skill</a:t>
          </a:r>
          <a:endParaRPr lang="ru-RU" dirty="0"/>
        </a:p>
      </dgm:t>
    </dgm:pt>
    <dgm:pt modelId="{C360F139-B94A-4229-A888-0D7A028B835B}" type="parTrans" cxnId="{335784F3-32AC-4C45-B19C-D906F52D51C5}">
      <dgm:prSet/>
      <dgm:spPr/>
      <dgm:t>
        <a:bodyPr/>
        <a:lstStyle/>
        <a:p>
          <a:endParaRPr lang="ru-RU"/>
        </a:p>
      </dgm:t>
    </dgm:pt>
    <dgm:pt modelId="{58B8087F-8359-4F02-9C87-D3A6C28FCFBF}" type="sibTrans" cxnId="{335784F3-32AC-4C45-B19C-D906F52D51C5}">
      <dgm:prSet/>
      <dgm:spPr/>
      <dgm:t>
        <a:bodyPr/>
        <a:lstStyle/>
        <a:p>
          <a:endParaRPr lang="ru-RU"/>
        </a:p>
      </dgm:t>
    </dgm:pt>
    <dgm:pt modelId="{63A64521-619D-4E51-BE02-CBD42FB24B1D}">
      <dgm:prSet phldrT="[Текст]"/>
      <dgm:spPr/>
      <dgm:t>
        <a:bodyPr/>
        <a:lstStyle/>
        <a:p>
          <a:r>
            <a:rPr lang="en-GB" dirty="0"/>
            <a:t>Identify a specific time you used it </a:t>
          </a:r>
          <a:endParaRPr lang="ru-RU" dirty="0"/>
        </a:p>
      </dgm:t>
    </dgm:pt>
    <dgm:pt modelId="{46256ED7-BF4F-4DC8-9AF1-4900700923C8}" type="parTrans" cxnId="{16190F88-1A85-4D3D-96C4-21D6E33E75E0}">
      <dgm:prSet/>
      <dgm:spPr/>
      <dgm:t>
        <a:bodyPr/>
        <a:lstStyle/>
        <a:p>
          <a:endParaRPr lang="ru-RU"/>
        </a:p>
      </dgm:t>
    </dgm:pt>
    <dgm:pt modelId="{33A8AD22-FE7B-49FE-9E23-6DFA00C27611}" type="sibTrans" cxnId="{16190F88-1A85-4D3D-96C4-21D6E33E75E0}">
      <dgm:prSet/>
      <dgm:spPr/>
      <dgm:t>
        <a:bodyPr/>
        <a:lstStyle/>
        <a:p>
          <a:endParaRPr lang="ru-RU"/>
        </a:p>
      </dgm:t>
    </dgm:pt>
    <dgm:pt modelId="{F65721D7-ABD6-4FAF-AAD9-D3F0A8F48973}">
      <dgm:prSet phldrT="[Текст]"/>
      <dgm:spPr/>
      <dgm:t>
        <a:bodyPr/>
        <a:lstStyle/>
        <a:p>
          <a:r>
            <a:rPr lang="en-GB" dirty="0"/>
            <a:t>Explain how the skill will be useful in the new job</a:t>
          </a:r>
          <a:endParaRPr lang="ru-RU" dirty="0"/>
        </a:p>
      </dgm:t>
    </dgm:pt>
    <dgm:pt modelId="{382EF7EB-3C94-419C-A815-E84B95727A8A}" type="parTrans" cxnId="{3EB84253-2513-4B36-8E1B-9ED83F171F64}">
      <dgm:prSet/>
      <dgm:spPr/>
      <dgm:t>
        <a:bodyPr/>
        <a:lstStyle/>
        <a:p>
          <a:endParaRPr lang="ru-RU"/>
        </a:p>
      </dgm:t>
    </dgm:pt>
    <dgm:pt modelId="{B4F8B40C-049B-40E5-8915-F1968D00E7C7}" type="sibTrans" cxnId="{3EB84253-2513-4B36-8E1B-9ED83F171F64}">
      <dgm:prSet/>
      <dgm:spPr/>
      <dgm:t>
        <a:bodyPr/>
        <a:lstStyle/>
        <a:p>
          <a:endParaRPr lang="ru-RU"/>
        </a:p>
      </dgm:t>
    </dgm:pt>
    <dgm:pt modelId="{6B15A55A-520F-410B-8ECB-7CDEDC5BBDBC}" type="pres">
      <dgm:prSet presAssocID="{628B4767-568D-4B50-9ADD-68C6B575EC81}" presName="Name0" presStyleCnt="0">
        <dgm:presLayoutVars>
          <dgm:chMax val="7"/>
          <dgm:chPref val="7"/>
          <dgm:dir/>
          <dgm:animLvl val="lvl"/>
        </dgm:presLayoutVars>
      </dgm:prSet>
      <dgm:spPr/>
    </dgm:pt>
    <dgm:pt modelId="{227F7CFA-5DC8-4C32-B959-C99FBE2723D2}" type="pres">
      <dgm:prSet presAssocID="{171928A6-6269-4908-919B-E5C2650DD519}" presName="Accent1" presStyleCnt="0"/>
      <dgm:spPr/>
    </dgm:pt>
    <dgm:pt modelId="{F89F8375-5558-4DDD-97C6-EF6B0241EF5A}" type="pres">
      <dgm:prSet presAssocID="{171928A6-6269-4908-919B-E5C2650DD519}" presName="Accent" presStyleLbl="node1" presStyleIdx="0" presStyleCnt="3"/>
      <dgm:spPr/>
    </dgm:pt>
    <dgm:pt modelId="{B2D340ED-FC25-4F45-95E5-94A32CA8D4F9}" type="pres">
      <dgm:prSet presAssocID="{171928A6-6269-4908-919B-E5C2650DD519}" presName="Parent1" presStyleLbl="revTx" presStyleIdx="0" presStyleCnt="3">
        <dgm:presLayoutVars>
          <dgm:chMax val="1"/>
          <dgm:chPref val="1"/>
          <dgm:bulletEnabled val="1"/>
        </dgm:presLayoutVars>
      </dgm:prSet>
      <dgm:spPr/>
    </dgm:pt>
    <dgm:pt modelId="{BA96C6F6-F3DE-451E-95AF-14C435707998}" type="pres">
      <dgm:prSet presAssocID="{63A64521-619D-4E51-BE02-CBD42FB24B1D}" presName="Accent2" presStyleCnt="0"/>
      <dgm:spPr/>
    </dgm:pt>
    <dgm:pt modelId="{F6378669-98B1-4D30-9FFB-E6F815E0460D}" type="pres">
      <dgm:prSet presAssocID="{63A64521-619D-4E51-BE02-CBD42FB24B1D}" presName="Accent" presStyleLbl="node1" presStyleIdx="1" presStyleCnt="3"/>
      <dgm:spPr/>
    </dgm:pt>
    <dgm:pt modelId="{A3EE51A8-CF87-4115-BFB3-100564599C95}" type="pres">
      <dgm:prSet presAssocID="{63A64521-619D-4E51-BE02-CBD42FB24B1D}" presName="Parent2" presStyleLbl="revTx" presStyleIdx="1" presStyleCnt="3">
        <dgm:presLayoutVars>
          <dgm:chMax val="1"/>
          <dgm:chPref val="1"/>
          <dgm:bulletEnabled val="1"/>
        </dgm:presLayoutVars>
      </dgm:prSet>
      <dgm:spPr/>
    </dgm:pt>
    <dgm:pt modelId="{6117EBE2-6736-4D90-97D1-97EFA872E43C}" type="pres">
      <dgm:prSet presAssocID="{F65721D7-ABD6-4FAF-AAD9-D3F0A8F48973}" presName="Accent3" presStyleCnt="0"/>
      <dgm:spPr/>
    </dgm:pt>
    <dgm:pt modelId="{07D83D5C-68E2-4E01-ADBA-88839B736242}" type="pres">
      <dgm:prSet presAssocID="{F65721D7-ABD6-4FAF-AAD9-D3F0A8F48973}" presName="Accent" presStyleLbl="node1" presStyleIdx="2" presStyleCnt="3"/>
      <dgm:spPr/>
    </dgm:pt>
    <dgm:pt modelId="{D53B1FF4-8EFE-46D8-9E72-E513A61E12AA}" type="pres">
      <dgm:prSet presAssocID="{F65721D7-ABD6-4FAF-AAD9-D3F0A8F48973}" presName="Parent3" presStyleLbl="revTx" presStyleIdx="2" presStyleCnt="3">
        <dgm:presLayoutVars>
          <dgm:chMax val="1"/>
          <dgm:chPref val="1"/>
          <dgm:bulletEnabled val="1"/>
        </dgm:presLayoutVars>
      </dgm:prSet>
      <dgm:spPr/>
    </dgm:pt>
  </dgm:ptLst>
  <dgm:cxnLst>
    <dgm:cxn modelId="{22F9C220-D54E-40FC-BA9C-7FB05B50E275}" type="presOf" srcId="{628B4767-568D-4B50-9ADD-68C6B575EC81}" destId="{6B15A55A-520F-410B-8ECB-7CDEDC5BBDBC}" srcOrd="0" destOrd="0" presId="urn:microsoft.com/office/officeart/2009/layout/CircleArrowProcess"/>
    <dgm:cxn modelId="{3EB84253-2513-4B36-8E1B-9ED83F171F64}" srcId="{628B4767-568D-4B50-9ADD-68C6B575EC81}" destId="{F65721D7-ABD6-4FAF-AAD9-D3F0A8F48973}" srcOrd="2" destOrd="0" parTransId="{382EF7EB-3C94-419C-A815-E84B95727A8A}" sibTransId="{B4F8B40C-049B-40E5-8915-F1968D00E7C7}"/>
    <dgm:cxn modelId="{16190F88-1A85-4D3D-96C4-21D6E33E75E0}" srcId="{628B4767-568D-4B50-9ADD-68C6B575EC81}" destId="{63A64521-619D-4E51-BE02-CBD42FB24B1D}" srcOrd="1" destOrd="0" parTransId="{46256ED7-BF4F-4DC8-9AF1-4900700923C8}" sibTransId="{33A8AD22-FE7B-49FE-9E23-6DFA00C27611}"/>
    <dgm:cxn modelId="{5CEFFB9D-4375-447E-A971-595B61D58883}" type="presOf" srcId="{171928A6-6269-4908-919B-E5C2650DD519}" destId="{B2D340ED-FC25-4F45-95E5-94A32CA8D4F9}" srcOrd="0" destOrd="0" presId="urn:microsoft.com/office/officeart/2009/layout/CircleArrowProcess"/>
    <dgm:cxn modelId="{3C4BB2E2-1158-4C40-856B-53DF155A940B}" type="presOf" srcId="{F65721D7-ABD6-4FAF-AAD9-D3F0A8F48973}" destId="{D53B1FF4-8EFE-46D8-9E72-E513A61E12AA}" srcOrd="0" destOrd="0" presId="urn:microsoft.com/office/officeart/2009/layout/CircleArrowProcess"/>
    <dgm:cxn modelId="{34B848E7-4790-4B00-B895-55F5F429FF04}" type="presOf" srcId="{63A64521-619D-4E51-BE02-CBD42FB24B1D}" destId="{A3EE51A8-CF87-4115-BFB3-100564599C95}" srcOrd="0" destOrd="0" presId="urn:microsoft.com/office/officeart/2009/layout/CircleArrowProcess"/>
    <dgm:cxn modelId="{335784F3-32AC-4C45-B19C-D906F52D51C5}" srcId="{628B4767-568D-4B50-9ADD-68C6B575EC81}" destId="{171928A6-6269-4908-919B-E5C2650DD519}" srcOrd="0" destOrd="0" parTransId="{C360F139-B94A-4229-A888-0D7A028B835B}" sibTransId="{58B8087F-8359-4F02-9C87-D3A6C28FCFBF}"/>
    <dgm:cxn modelId="{E0E6688E-18CC-4CA1-BB73-84C588EC70AB}" type="presParOf" srcId="{6B15A55A-520F-410B-8ECB-7CDEDC5BBDBC}" destId="{227F7CFA-5DC8-4C32-B959-C99FBE2723D2}" srcOrd="0" destOrd="0" presId="urn:microsoft.com/office/officeart/2009/layout/CircleArrowProcess"/>
    <dgm:cxn modelId="{A6982208-BB45-473F-A58F-35F242C8B1E7}" type="presParOf" srcId="{227F7CFA-5DC8-4C32-B959-C99FBE2723D2}" destId="{F89F8375-5558-4DDD-97C6-EF6B0241EF5A}" srcOrd="0" destOrd="0" presId="urn:microsoft.com/office/officeart/2009/layout/CircleArrowProcess"/>
    <dgm:cxn modelId="{BB20E85C-285D-4E80-A9D4-A25C93BDB860}" type="presParOf" srcId="{6B15A55A-520F-410B-8ECB-7CDEDC5BBDBC}" destId="{B2D340ED-FC25-4F45-95E5-94A32CA8D4F9}" srcOrd="1" destOrd="0" presId="urn:microsoft.com/office/officeart/2009/layout/CircleArrowProcess"/>
    <dgm:cxn modelId="{446153D8-780A-4968-92B8-6DD50D324B29}" type="presParOf" srcId="{6B15A55A-520F-410B-8ECB-7CDEDC5BBDBC}" destId="{BA96C6F6-F3DE-451E-95AF-14C435707998}" srcOrd="2" destOrd="0" presId="urn:microsoft.com/office/officeart/2009/layout/CircleArrowProcess"/>
    <dgm:cxn modelId="{989E088E-848E-4435-8919-58EA6C56B75B}" type="presParOf" srcId="{BA96C6F6-F3DE-451E-95AF-14C435707998}" destId="{F6378669-98B1-4D30-9FFB-E6F815E0460D}" srcOrd="0" destOrd="0" presId="urn:microsoft.com/office/officeart/2009/layout/CircleArrowProcess"/>
    <dgm:cxn modelId="{0553BF15-1F4F-47E7-85E2-1FBBF99EE979}" type="presParOf" srcId="{6B15A55A-520F-410B-8ECB-7CDEDC5BBDBC}" destId="{A3EE51A8-CF87-4115-BFB3-100564599C95}" srcOrd="3" destOrd="0" presId="urn:microsoft.com/office/officeart/2009/layout/CircleArrowProcess"/>
    <dgm:cxn modelId="{E2DB4754-816B-454C-915B-D1531D21A3DF}" type="presParOf" srcId="{6B15A55A-520F-410B-8ECB-7CDEDC5BBDBC}" destId="{6117EBE2-6736-4D90-97D1-97EFA872E43C}" srcOrd="4" destOrd="0" presId="urn:microsoft.com/office/officeart/2009/layout/CircleArrowProcess"/>
    <dgm:cxn modelId="{8BBE5A29-26DA-4F00-A04A-7DEDAB5E0F1D}" type="presParOf" srcId="{6117EBE2-6736-4D90-97D1-97EFA872E43C}" destId="{07D83D5C-68E2-4E01-ADBA-88839B736242}" srcOrd="0" destOrd="0" presId="urn:microsoft.com/office/officeart/2009/layout/CircleArrowProcess"/>
    <dgm:cxn modelId="{AA0CA251-E126-4A7A-8D81-53CF648EC359}" type="presParOf" srcId="{6B15A55A-520F-410B-8ECB-7CDEDC5BBDBC}" destId="{D53B1FF4-8EFE-46D8-9E72-E513A61E12AA}"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28B4767-568D-4B50-9ADD-68C6B575EC81}" type="doc">
      <dgm:prSet loTypeId="urn:microsoft.com/office/officeart/2009/layout/CircleArrowProcess" loCatId="process" qsTypeId="urn:microsoft.com/office/officeart/2005/8/quickstyle/simple1" qsCatId="simple" csTypeId="urn:microsoft.com/office/officeart/2005/8/colors/colorful5" csCatId="colorful" phldr="1"/>
      <dgm:spPr/>
      <dgm:t>
        <a:bodyPr/>
        <a:lstStyle/>
        <a:p>
          <a:endParaRPr lang="ru-RU"/>
        </a:p>
      </dgm:t>
    </dgm:pt>
    <dgm:pt modelId="{171928A6-6269-4908-919B-E5C2650DD519}">
      <dgm:prSet phldrT="[Текст]"/>
      <dgm:spPr/>
      <dgm:t>
        <a:bodyPr/>
        <a:lstStyle/>
        <a:p>
          <a:r>
            <a:rPr lang="en-GB" dirty="0"/>
            <a:t>name the skill</a:t>
          </a:r>
          <a:endParaRPr lang="ru-RU" dirty="0"/>
        </a:p>
      </dgm:t>
    </dgm:pt>
    <dgm:pt modelId="{C360F139-B94A-4229-A888-0D7A028B835B}" type="parTrans" cxnId="{335784F3-32AC-4C45-B19C-D906F52D51C5}">
      <dgm:prSet/>
      <dgm:spPr/>
      <dgm:t>
        <a:bodyPr/>
        <a:lstStyle/>
        <a:p>
          <a:endParaRPr lang="ru-RU"/>
        </a:p>
      </dgm:t>
    </dgm:pt>
    <dgm:pt modelId="{58B8087F-8359-4F02-9C87-D3A6C28FCFBF}" type="sibTrans" cxnId="{335784F3-32AC-4C45-B19C-D906F52D51C5}">
      <dgm:prSet/>
      <dgm:spPr/>
      <dgm:t>
        <a:bodyPr/>
        <a:lstStyle/>
        <a:p>
          <a:endParaRPr lang="ru-RU"/>
        </a:p>
      </dgm:t>
    </dgm:pt>
    <dgm:pt modelId="{63A64521-619D-4E51-BE02-CBD42FB24B1D}">
      <dgm:prSet phldrT="[Текст]"/>
      <dgm:spPr/>
      <dgm:t>
        <a:bodyPr/>
        <a:lstStyle/>
        <a:p>
          <a:r>
            <a:rPr lang="en-GB" dirty="0"/>
            <a:t>Identify a specific time you used it </a:t>
          </a:r>
          <a:endParaRPr lang="ru-RU" dirty="0"/>
        </a:p>
      </dgm:t>
    </dgm:pt>
    <dgm:pt modelId="{46256ED7-BF4F-4DC8-9AF1-4900700923C8}" type="parTrans" cxnId="{16190F88-1A85-4D3D-96C4-21D6E33E75E0}">
      <dgm:prSet/>
      <dgm:spPr/>
      <dgm:t>
        <a:bodyPr/>
        <a:lstStyle/>
        <a:p>
          <a:endParaRPr lang="ru-RU"/>
        </a:p>
      </dgm:t>
    </dgm:pt>
    <dgm:pt modelId="{33A8AD22-FE7B-49FE-9E23-6DFA00C27611}" type="sibTrans" cxnId="{16190F88-1A85-4D3D-96C4-21D6E33E75E0}">
      <dgm:prSet/>
      <dgm:spPr/>
      <dgm:t>
        <a:bodyPr/>
        <a:lstStyle/>
        <a:p>
          <a:endParaRPr lang="ru-RU"/>
        </a:p>
      </dgm:t>
    </dgm:pt>
    <dgm:pt modelId="{F65721D7-ABD6-4FAF-AAD9-D3F0A8F48973}">
      <dgm:prSet phldrT="[Текст]"/>
      <dgm:spPr/>
      <dgm:t>
        <a:bodyPr/>
        <a:lstStyle/>
        <a:p>
          <a:r>
            <a:rPr lang="en-GB" dirty="0"/>
            <a:t>Explain how the skill will be useful in the new job</a:t>
          </a:r>
          <a:endParaRPr lang="ru-RU" dirty="0"/>
        </a:p>
      </dgm:t>
    </dgm:pt>
    <dgm:pt modelId="{382EF7EB-3C94-419C-A815-E84B95727A8A}" type="parTrans" cxnId="{3EB84253-2513-4B36-8E1B-9ED83F171F64}">
      <dgm:prSet/>
      <dgm:spPr/>
      <dgm:t>
        <a:bodyPr/>
        <a:lstStyle/>
        <a:p>
          <a:endParaRPr lang="ru-RU"/>
        </a:p>
      </dgm:t>
    </dgm:pt>
    <dgm:pt modelId="{B4F8B40C-049B-40E5-8915-F1968D00E7C7}" type="sibTrans" cxnId="{3EB84253-2513-4B36-8E1B-9ED83F171F64}">
      <dgm:prSet/>
      <dgm:spPr/>
      <dgm:t>
        <a:bodyPr/>
        <a:lstStyle/>
        <a:p>
          <a:endParaRPr lang="ru-RU"/>
        </a:p>
      </dgm:t>
    </dgm:pt>
    <dgm:pt modelId="{6B15A55A-520F-410B-8ECB-7CDEDC5BBDBC}" type="pres">
      <dgm:prSet presAssocID="{628B4767-568D-4B50-9ADD-68C6B575EC81}" presName="Name0" presStyleCnt="0">
        <dgm:presLayoutVars>
          <dgm:chMax val="7"/>
          <dgm:chPref val="7"/>
          <dgm:dir/>
          <dgm:animLvl val="lvl"/>
        </dgm:presLayoutVars>
      </dgm:prSet>
      <dgm:spPr/>
    </dgm:pt>
    <dgm:pt modelId="{227F7CFA-5DC8-4C32-B959-C99FBE2723D2}" type="pres">
      <dgm:prSet presAssocID="{171928A6-6269-4908-919B-E5C2650DD519}" presName="Accent1" presStyleCnt="0"/>
      <dgm:spPr/>
    </dgm:pt>
    <dgm:pt modelId="{F89F8375-5558-4DDD-97C6-EF6B0241EF5A}" type="pres">
      <dgm:prSet presAssocID="{171928A6-6269-4908-919B-E5C2650DD519}" presName="Accent" presStyleLbl="node1" presStyleIdx="0" presStyleCnt="3"/>
      <dgm:spPr/>
    </dgm:pt>
    <dgm:pt modelId="{B2D340ED-FC25-4F45-95E5-94A32CA8D4F9}" type="pres">
      <dgm:prSet presAssocID="{171928A6-6269-4908-919B-E5C2650DD519}" presName="Parent1" presStyleLbl="revTx" presStyleIdx="0" presStyleCnt="3">
        <dgm:presLayoutVars>
          <dgm:chMax val="1"/>
          <dgm:chPref val="1"/>
          <dgm:bulletEnabled val="1"/>
        </dgm:presLayoutVars>
      </dgm:prSet>
      <dgm:spPr/>
    </dgm:pt>
    <dgm:pt modelId="{BA96C6F6-F3DE-451E-95AF-14C435707998}" type="pres">
      <dgm:prSet presAssocID="{63A64521-619D-4E51-BE02-CBD42FB24B1D}" presName="Accent2" presStyleCnt="0"/>
      <dgm:spPr/>
    </dgm:pt>
    <dgm:pt modelId="{F6378669-98B1-4D30-9FFB-E6F815E0460D}" type="pres">
      <dgm:prSet presAssocID="{63A64521-619D-4E51-BE02-CBD42FB24B1D}" presName="Accent" presStyleLbl="node1" presStyleIdx="1" presStyleCnt="3"/>
      <dgm:spPr/>
    </dgm:pt>
    <dgm:pt modelId="{A3EE51A8-CF87-4115-BFB3-100564599C95}" type="pres">
      <dgm:prSet presAssocID="{63A64521-619D-4E51-BE02-CBD42FB24B1D}" presName="Parent2" presStyleLbl="revTx" presStyleIdx="1" presStyleCnt="3">
        <dgm:presLayoutVars>
          <dgm:chMax val="1"/>
          <dgm:chPref val="1"/>
          <dgm:bulletEnabled val="1"/>
        </dgm:presLayoutVars>
      </dgm:prSet>
      <dgm:spPr/>
    </dgm:pt>
    <dgm:pt modelId="{6117EBE2-6736-4D90-97D1-97EFA872E43C}" type="pres">
      <dgm:prSet presAssocID="{F65721D7-ABD6-4FAF-AAD9-D3F0A8F48973}" presName="Accent3" presStyleCnt="0"/>
      <dgm:spPr/>
    </dgm:pt>
    <dgm:pt modelId="{07D83D5C-68E2-4E01-ADBA-88839B736242}" type="pres">
      <dgm:prSet presAssocID="{F65721D7-ABD6-4FAF-AAD9-D3F0A8F48973}" presName="Accent" presStyleLbl="node1" presStyleIdx="2" presStyleCnt="3"/>
      <dgm:spPr/>
    </dgm:pt>
    <dgm:pt modelId="{D53B1FF4-8EFE-46D8-9E72-E513A61E12AA}" type="pres">
      <dgm:prSet presAssocID="{F65721D7-ABD6-4FAF-AAD9-D3F0A8F48973}" presName="Parent3" presStyleLbl="revTx" presStyleIdx="2" presStyleCnt="3">
        <dgm:presLayoutVars>
          <dgm:chMax val="1"/>
          <dgm:chPref val="1"/>
          <dgm:bulletEnabled val="1"/>
        </dgm:presLayoutVars>
      </dgm:prSet>
      <dgm:spPr/>
    </dgm:pt>
  </dgm:ptLst>
  <dgm:cxnLst>
    <dgm:cxn modelId="{22F9C220-D54E-40FC-BA9C-7FB05B50E275}" type="presOf" srcId="{628B4767-568D-4B50-9ADD-68C6B575EC81}" destId="{6B15A55A-520F-410B-8ECB-7CDEDC5BBDBC}" srcOrd="0" destOrd="0" presId="urn:microsoft.com/office/officeart/2009/layout/CircleArrowProcess"/>
    <dgm:cxn modelId="{3EB84253-2513-4B36-8E1B-9ED83F171F64}" srcId="{628B4767-568D-4B50-9ADD-68C6B575EC81}" destId="{F65721D7-ABD6-4FAF-AAD9-D3F0A8F48973}" srcOrd="2" destOrd="0" parTransId="{382EF7EB-3C94-419C-A815-E84B95727A8A}" sibTransId="{B4F8B40C-049B-40E5-8915-F1968D00E7C7}"/>
    <dgm:cxn modelId="{16190F88-1A85-4D3D-96C4-21D6E33E75E0}" srcId="{628B4767-568D-4B50-9ADD-68C6B575EC81}" destId="{63A64521-619D-4E51-BE02-CBD42FB24B1D}" srcOrd="1" destOrd="0" parTransId="{46256ED7-BF4F-4DC8-9AF1-4900700923C8}" sibTransId="{33A8AD22-FE7B-49FE-9E23-6DFA00C27611}"/>
    <dgm:cxn modelId="{5CEFFB9D-4375-447E-A971-595B61D58883}" type="presOf" srcId="{171928A6-6269-4908-919B-E5C2650DD519}" destId="{B2D340ED-FC25-4F45-95E5-94A32CA8D4F9}" srcOrd="0" destOrd="0" presId="urn:microsoft.com/office/officeart/2009/layout/CircleArrowProcess"/>
    <dgm:cxn modelId="{3C4BB2E2-1158-4C40-856B-53DF155A940B}" type="presOf" srcId="{F65721D7-ABD6-4FAF-AAD9-D3F0A8F48973}" destId="{D53B1FF4-8EFE-46D8-9E72-E513A61E12AA}" srcOrd="0" destOrd="0" presId="urn:microsoft.com/office/officeart/2009/layout/CircleArrowProcess"/>
    <dgm:cxn modelId="{34B848E7-4790-4B00-B895-55F5F429FF04}" type="presOf" srcId="{63A64521-619D-4E51-BE02-CBD42FB24B1D}" destId="{A3EE51A8-CF87-4115-BFB3-100564599C95}" srcOrd="0" destOrd="0" presId="urn:microsoft.com/office/officeart/2009/layout/CircleArrowProcess"/>
    <dgm:cxn modelId="{335784F3-32AC-4C45-B19C-D906F52D51C5}" srcId="{628B4767-568D-4B50-9ADD-68C6B575EC81}" destId="{171928A6-6269-4908-919B-E5C2650DD519}" srcOrd="0" destOrd="0" parTransId="{C360F139-B94A-4229-A888-0D7A028B835B}" sibTransId="{58B8087F-8359-4F02-9C87-D3A6C28FCFBF}"/>
    <dgm:cxn modelId="{E0E6688E-18CC-4CA1-BB73-84C588EC70AB}" type="presParOf" srcId="{6B15A55A-520F-410B-8ECB-7CDEDC5BBDBC}" destId="{227F7CFA-5DC8-4C32-B959-C99FBE2723D2}" srcOrd="0" destOrd="0" presId="urn:microsoft.com/office/officeart/2009/layout/CircleArrowProcess"/>
    <dgm:cxn modelId="{A6982208-BB45-473F-A58F-35F242C8B1E7}" type="presParOf" srcId="{227F7CFA-5DC8-4C32-B959-C99FBE2723D2}" destId="{F89F8375-5558-4DDD-97C6-EF6B0241EF5A}" srcOrd="0" destOrd="0" presId="urn:microsoft.com/office/officeart/2009/layout/CircleArrowProcess"/>
    <dgm:cxn modelId="{BB20E85C-285D-4E80-A9D4-A25C93BDB860}" type="presParOf" srcId="{6B15A55A-520F-410B-8ECB-7CDEDC5BBDBC}" destId="{B2D340ED-FC25-4F45-95E5-94A32CA8D4F9}" srcOrd="1" destOrd="0" presId="urn:microsoft.com/office/officeart/2009/layout/CircleArrowProcess"/>
    <dgm:cxn modelId="{446153D8-780A-4968-92B8-6DD50D324B29}" type="presParOf" srcId="{6B15A55A-520F-410B-8ECB-7CDEDC5BBDBC}" destId="{BA96C6F6-F3DE-451E-95AF-14C435707998}" srcOrd="2" destOrd="0" presId="urn:microsoft.com/office/officeart/2009/layout/CircleArrowProcess"/>
    <dgm:cxn modelId="{989E088E-848E-4435-8919-58EA6C56B75B}" type="presParOf" srcId="{BA96C6F6-F3DE-451E-95AF-14C435707998}" destId="{F6378669-98B1-4D30-9FFB-E6F815E0460D}" srcOrd="0" destOrd="0" presId="urn:microsoft.com/office/officeart/2009/layout/CircleArrowProcess"/>
    <dgm:cxn modelId="{0553BF15-1F4F-47E7-85E2-1FBBF99EE979}" type="presParOf" srcId="{6B15A55A-520F-410B-8ECB-7CDEDC5BBDBC}" destId="{A3EE51A8-CF87-4115-BFB3-100564599C95}" srcOrd="3" destOrd="0" presId="urn:microsoft.com/office/officeart/2009/layout/CircleArrowProcess"/>
    <dgm:cxn modelId="{E2DB4754-816B-454C-915B-D1531D21A3DF}" type="presParOf" srcId="{6B15A55A-520F-410B-8ECB-7CDEDC5BBDBC}" destId="{6117EBE2-6736-4D90-97D1-97EFA872E43C}" srcOrd="4" destOrd="0" presId="urn:microsoft.com/office/officeart/2009/layout/CircleArrowProcess"/>
    <dgm:cxn modelId="{8BBE5A29-26DA-4F00-A04A-7DEDAB5E0F1D}" type="presParOf" srcId="{6117EBE2-6736-4D90-97D1-97EFA872E43C}" destId="{07D83D5C-68E2-4E01-ADBA-88839B736242}" srcOrd="0" destOrd="0" presId="urn:microsoft.com/office/officeart/2009/layout/CircleArrowProcess"/>
    <dgm:cxn modelId="{AA0CA251-E126-4A7A-8D81-53CF648EC359}" type="presParOf" srcId="{6B15A55A-520F-410B-8ECB-7CDEDC5BBDBC}" destId="{D53B1FF4-8EFE-46D8-9E72-E513A61E12AA}"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28B4767-568D-4B50-9ADD-68C6B575EC81}" type="doc">
      <dgm:prSet loTypeId="urn:microsoft.com/office/officeart/2009/layout/CircleArrowProcess" loCatId="process" qsTypeId="urn:microsoft.com/office/officeart/2005/8/quickstyle/simple1" qsCatId="simple" csTypeId="urn:microsoft.com/office/officeart/2005/8/colors/colorful5" csCatId="colorful" phldr="1"/>
      <dgm:spPr/>
      <dgm:t>
        <a:bodyPr/>
        <a:lstStyle/>
        <a:p>
          <a:endParaRPr lang="ru-RU"/>
        </a:p>
      </dgm:t>
    </dgm:pt>
    <dgm:pt modelId="{171928A6-6269-4908-919B-E5C2650DD519}">
      <dgm:prSet phldrT="[Текст]"/>
      <dgm:spPr/>
      <dgm:t>
        <a:bodyPr/>
        <a:lstStyle/>
        <a:p>
          <a:r>
            <a:rPr lang="en-GB" dirty="0"/>
            <a:t>name the skill</a:t>
          </a:r>
          <a:endParaRPr lang="ru-RU" dirty="0"/>
        </a:p>
      </dgm:t>
    </dgm:pt>
    <dgm:pt modelId="{C360F139-B94A-4229-A888-0D7A028B835B}" type="parTrans" cxnId="{335784F3-32AC-4C45-B19C-D906F52D51C5}">
      <dgm:prSet/>
      <dgm:spPr/>
      <dgm:t>
        <a:bodyPr/>
        <a:lstStyle/>
        <a:p>
          <a:endParaRPr lang="ru-RU"/>
        </a:p>
      </dgm:t>
    </dgm:pt>
    <dgm:pt modelId="{58B8087F-8359-4F02-9C87-D3A6C28FCFBF}" type="sibTrans" cxnId="{335784F3-32AC-4C45-B19C-D906F52D51C5}">
      <dgm:prSet/>
      <dgm:spPr/>
      <dgm:t>
        <a:bodyPr/>
        <a:lstStyle/>
        <a:p>
          <a:endParaRPr lang="ru-RU"/>
        </a:p>
      </dgm:t>
    </dgm:pt>
    <dgm:pt modelId="{63A64521-619D-4E51-BE02-CBD42FB24B1D}">
      <dgm:prSet phldrT="[Текст]"/>
      <dgm:spPr/>
      <dgm:t>
        <a:bodyPr/>
        <a:lstStyle/>
        <a:p>
          <a:r>
            <a:rPr lang="en-GB" dirty="0"/>
            <a:t>Identify a specific time you used it </a:t>
          </a:r>
          <a:endParaRPr lang="ru-RU" dirty="0"/>
        </a:p>
      </dgm:t>
    </dgm:pt>
    <dgm:pt modelId="{46256ED7-BF4F-4DC8-9AF1-4900700923C8}" type="parTrans" cxnId="{16190F88-1A85-4D3D-96C4-21D6E33E75E0}">
      <dgm:prSet/>
      <dgm:spPr/>
      <dgm:t>
        <a:bodyPr/>
        <a:lstStyle/>
        <a:p>
          <a:endParaRPr lang="ru-RU"/>
        </a:p>
      </dgm:t>
    </dgm:pt>
    <dgm:pt modelId="{33A8AD22-FE7B-49FE-9E23-6DFA00C27611}" type="sibTrans" cxnId="{16190F88-1A85-4D3D-96C4-21D6E33E75E0}">
      <dgm:prSet/>
      <dgm:spPr/>
      <dgm:t>
        <a:bodyPr/>
        <a:lstStyle/>
        <a:p>
          <a:endParaRPr lang="ru-RU"/>
        </a:p>
      </dgm:t>
    </dgm:pt>
    <dgm:pt modelId="{F65721D7-ABD6-4FAF-AAD9-D3F0A8F48973}">
      <dgm:prSet phldrT="[Текст]"/>
      <dgm:spPr/>
      <dgm:t>
        <a:bodyPr/>
        <a:lstStyle/>
        <a:p>
          <a:r>
            <a:rPr lang="en-GB" dirty="0"/>
            <a:t>Explain how the skill will be useful in the new job</a:t>
          </a:r>
          <a:endParaRPr lang="ru-RU" dirty="0"/>
        </a:p>
      </dgm:t>
    </dgm:pt>
    <dgm:pt modelId="{382EF7EB-3C94-419C-A815-E84B95727A8A}" type="parTrans" cxnId="{3EB84253-2513-4B36-8E1B-9ED83F171F64}">
      <dgm:prSet/>
      <dgm:spPr/>
      <dgm:t>
        <a:bodyPr/>
        <a:lstStyle/>
        <a:p>
          <a:endParaRPr lang="ru-RU"/>
        </a:p>
      </dgm:t>
    </dgm:pt>
    <dgm:pt modelId="{B4F8B40C-049B-40E5-8915-F1968D00E7C7}" type="sibTrans" cxnId="{3EB84253-2513-4B36-8E1B-9ED83F171F64}">
      <dgm:prSet/>
      <dgm:spPr/>
      <dgm:t>
        <a:bodyPr/>
        <a:lstStyle/>
        <a:p>
          <a:endParaRPr lang="ru-RU"/>
        </a:p>
      </dgm:t>
    </dgm:pt>
    <dgm:pt modelId="{6B15A55A-520F-410B-8ECB-7CDEDC5BBDBC}" type="pres">
      <dgm:prSet presAssocID="{628B4767-568D-4B50-9ADD-68C6B575EC81}" presName="Name0" presStyleCnt="0">
        <dgm:presLayoutVars>
          <dgm:chMax val="7"/>
          <dgm:chPref val="7"/>
          <dgm:dir/>
          <dgm:animLvl val="lvl"/>
        </dgm:presLayoutVars>
      </dgm:prSet>
      <dgm:spPr/>
    </dgm:pt>
    <dgm:pt modelId="{227F7CFA-5DC8-4C32-B959-C99FBE2723D2}" type="pres">
      <dgm:prSet presAssocID="{171928A6-6269-4908-919B-E5C2650DD519}" presName="Accent1" presStyleCnt="0"/>
      <dgm:spPr/>
    </dgm:pt>
    <dgm:pt modelId="{F89F8375-5558-4DDD-97C6-EF6B0241EF5A}" type="pres">
      <dgm:prSet presAssocID="{171928A6-6269-4908-919B-E5C2650DD519}" presName="Accent" presStyleLbl="node1" presStyleIdx="0" presStyleCnt="3"/>
      <dgm:spPr/>
    </dgm:pt>
    <dgm:pt modelId="{B2D340ED-FC25-4F45-95E5-94A32CA8D4F9}" type="pres">
      <dgm:prSet presAssocID="{171928A6-6269-4908-919B-E5C2650DD519}" presName="Parent1" presStyleLbl="revTx" presStyleIdx="0" presStyleCnt="3">
        <dgm:presLayoutVars>
          <dgm:chMax val="1"/>
          <dgm:chPref val="1"/>
          <dgm:bulletEnabled val="1"/>
        </dgm:presLayoutVars>
      </dgm:prSet>
      <dgm:spPr/>
    </dgm:pt>
    <dgm:pt modelId="{BA96C6F6-F3DE-451E-95AF-14C435707998}" type="pres">
      <dgm:prSet presAssocID="{63A64521-619D-4E51-BE02-CBD42FB24B1D}" presName="Accent2" presStyleCnt="0"/>
      <dgm:spPr/>
    </dgm:pt>
    <dgm:pt modelId="{F6378669-98B1-4D30-9FFB-E6F815E0460D}" type="pres">
      <dgm:prSet presAssocID="{63A64521-619D-4E51-BE02-CBD42FB24B1D}" presName="Accent" presStyleLbl="node1" presStyleIdx="1" presStyleCnt="3"/>
      <dgm:spPr/>
    </dgm:pt>
    <dgm:pt modelId="{A3EE51A8-CF87-4115-BFB3-100564599C95}" type="pres">
      <dgm:prSet presAssocID="{63A64521-619D-4E51-BE02-CBD42FB24B1D}" presName="Parent2" presStyleLbl="revTx" presStyleIdx="1" presStyleCnt="3">
        <dgm:presLayoutVars>
          <dgm:chMax val="1"/>
          <dgm:chPref val="1"/>
          <dgm:bulletEnabled val="1"/>
        </dgm:presLayoutVars>
      </dgm:prSet>
      <dgm:spPr/>
    </dgm:pt>
    <dgm:pt modelId="{6117EBE2-6736-4D90-97D1-97EFA872E43C}" type="pres">
      <dgm:prSet presAssocID="{F65721D7-ABD6-4FAF-AAD9-D3F0A8F48973}" presName="Accent3" presStyleCnt="0"/>
      <dgm:spPr/>
    </dgm:pt>
    <dgm:pt modelId="{07D83D5C-68E2-4E01-ADBA-88839B736242}" type="pres">
      <dgm:prSet presAssocID="{F65721D7-ABD6-4FAF-AAD9-D3F0A8F48973}" presName="Accent" presStyleLbl="node1" presStyleIdx="2" presStyleCnt="3"/>
      <dgm:spPr/>
    </dgm:pt>
    <dgm:pt modelId="{D53B1FF4-8EFE-46D8-9E72-E513A61E12AA}" type="pres">
      <dgm:prSet presAssocID="{F65721D7-ABD6-4FAF-AAD9-D3F0A8F48973}" presName="Parent3" presStyleLbl="revTx" presStyleIdx="2" presStyleCnt="3">
        <dgm:presLayoutVars>
          <dgm:chMax val="1"/>
          <dgm:chPref val="1"/>
          <dgm:bulletEnabled val="1"/>
        </dgm:presLayoutVars>
      </dgm:prSet>
      <dgm:spPr/>
    </dgm:pt>
  </dgm:ptLst>
  <dgm:cxnLst>
    <dgm:cxn modelId="{22F9C220-D54E-40FC-BA9C-7FB05B50E275}" type="presOf" srcId="{628B4767-568D-4B50-9ADD-68C6B575EC81}" destId="{6B15A55A-520F-410B-8ECB-7CDEDC5BBDBC}" srcOrd="0" destOrd="0" presId="urn:microsoft.com/office/officeart/2009/layout/CircleArrowProcess"/>
    <dgm:cxn modelId="{3EB84253-2513-4B36-8E1B-9ED83F171F64}" srcId="{628B4767-568D-4B50-9ADD-68C6B575EC81}" destId="{F65721D7-ABD6-4FAF-AAD9-D3F0A8F48973}" srcOrd="2" destOrd="0" parTransId="{382EF7EB-3C94-419C-A815-E84B95727A8A}" sibTransId="{B4F8B40C-049B-40E5-8915-F1968D00E7C7}"/>
    <dgm:cxn modelId="{16190F88-1A85-4D3D-96C4-21D6E33E75E0}" srcId="{628B4767-568D-4B50-9ADD-68C6B575EC81}" destId="{63A64521-619D-4E51-BE02-CBD42FB24B1D}" srcOrd="1" destOrd="0" parTransId="{46256ED7-BF4F-4DC8-9AF1-4900700923C8}" sibTransId="{33A8AD22-FE7B-49FE-9E23-6DFA00C27611}"/>
    <dgm:cxn modelId="{5CEFFB9D-4375-447E-A971-595B61D58883}" type="presOf" srcId="{171928A6-6269-4908-919B-E5C2650DD519}" destId="{B2D340ED-FC25-4F45-95E5-94A32CA8D4F9}" srcOrd="0" destOrd="0" presId="urn:microsoft.com/office/officeart/2009/layout/CircleArrowProcess"/>
    <dgm:cxn modelId="{3C4BB2E2-1158-4C40-856B-53DF155A940B}" type="presOf" srcId="{F65721D7-ABD6-4FAF-AAD9-D3F0A8F48973}" destId="{D53B1FF4-8EFE-46D8-9E72-E513A61E12AA}" srcOrd="0" destOrd="0" presId="urn:microsoft.com/office/officeart/2009/layout/CircleArrowProcess"/>
    <dgm:cxn modelId="{34B848E7-4790-4B00-B895-55F5F429FF04}" type="presOf" srcId="{63A64521-619D-4E51-BE02-CBD42FB24B1D}" destId="{A3EE51A8-CF87-4115-BFB3-100564599C95}" srcOrd="0" destOrd="0" presId="urn:microsoft.com/office/officeart/2009/layout/CircleArrowProcess"/>
    <dgm:cxn modelId="{335784F3-32AC-4C45-B19C-D906F52D51C5}" srcId="{628B4767-568D-4B50-9ADD-68C6B575EC81}" destId="{171928A6-6269-4908-919B-E5C2650DD519}" srcOrd="0" destOrd="0" parTransId="{C360F139-B94A-4229-A888-0D7A028B835B}" sibTransId="{58B8087F-8359-4F02-9C87-D3A6C28FCFBF}"/>
    <dgm:cxn modelId="{E0E6688E-18CC-4CA1-BB73-84C588EC70AB}" type="presParOf" srcId="{6B15A55A-520F-410B-8ECB-7CDEDC5BBDBC}" destId="{227F7CFA-5DC8-4C32-B959-C99FBE2723D2}" srcOrd="0" destOrd="0" presId="urn:microsoft.com/office/officeart/2009/layout/CircleArrowProcess"/>
    <dgm:cxn modelId="{A6982208-BB45-473F-A58F-35F242C8B1E7}" type="presParOf" srcId="{227F7CFA-5DC8-4C32-B959-C99FBE2723D2}" destId="{F89F8375-5558-4DDD-97C6-EF6B0241EF5A}" srcOrd="0" destOrd="0" presId="urn:microsoft.com/office/officeart/2009/layout/CircleArrowProcess"/>
    <dgm:cxn modelId="{BB20E85C-285D-4E80-A9D4-A25C93BDB860}" type="presParOf" srcId="{6B15A55A-520F-410B-8ECB-7CDEDC5BBDBC}" destId="{B2D340ED-FC25-4F45-95E5-94A32CA8D4F9}" srcOrd="1" destOrd="0" presId="urn:microsoft.com/office/officeart/2009/layout/CircleArrowProcess"/>
    <dgm:cxn modelId="{446153D8-780A-4968-92B8-6DD50D324B29}" type="presParOf" srcId="{6B15A55A-520F-410B-8ECB-7CDEDC5BBDBC}" destId="{BA96C6F6-F3DE-451E-95AF-14C435707998}" srcOrd="2" destOrd="0" presId="urn:microsoft.com/office/officeart/2009/layout/CircleArrowProcess"/>
    <dgm:cxn modelId="{989E088E-848E-4435-8919-58EA6C56B75B}" type="presParOf" srcId="{BA96C6F6-F3DE-451E-95AF-14C435707998}" destId="{F6378669-98B1-4D30-9FFB-E6F815E0460D}" srcOrd="0" destOrd="0" presId="urn:microsoft.com/office/officeart/2009/layout/CircleArrowProcess"/>
    <dgm:cxn modelId="{0553BF15-1F4F-47E7-85E2-1FBBF99EE979}" type="presParOf" srcId="{6B15A55A-520F-410B-8ECB-7CDEDC5BBDBC}" destId="{A3EE51A8-CF87-4115-BFB3-100564599C95}" srcOrd="3" destOrd="0" presId="urn:microsoft.com/office/officeart/2009/layout/CircleArrowProcess"/>
    <dgm:cxn modelId="{E2DB4754-816B-454C-915B-D1531D21A3DF}" type="presParOf" srcId="{6B15A55A-520F-410B-8ECB-7CDEDC5BBDBC}" destId="{6117EBE2-6736-4D90-97D1-97EFA872E43C}" srcOrd="4" destOrd="0" presId="urn:microsoft.com/office/officeart/2009/layout/CircleArrowProcess"/>
    <dgm:cxn modelId="{8BBE5A29-26DA-4F00-A04A-7DEDAB5E0F1D}" type="presParOf" srcId="{6117EBE2-6736-4D90-97D1-97EFA872E43C}" destId="{07D83D5C-68E2-4E01-ADBA-88839B736242}" srcOrd="0" destOrd="0" presId="urn:microsoft.com/office/officeart/2009/layout/CircleArrowProcess"/>
    <dgm:cxn modelId="{AA0CA251-E126-4A7A-8D81-53CF648EC359}" type="presParOf" srcId="{6B15A55A-520F-410B-8ECB-7CDEDC5BBDBC}" destId="{D53B1FF4-8EFE-46D8-9E72-E513A61E12AA}"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94032E-D335-42A4-9903-4FDEEC63FB9D}"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ru-RU"/>
        </a:p>
      </dgm:t>
    </dgm:pt>
    <dgm:pt modelId="{3ACD71C3-A47D-4655-83AB-41ED0DAB02C6}">
      <dgm:prSet phldrT="[Текст]"/>
      <dgm:spPr/>
      <dgm:t>
        <a:bodyPr/>
        <a:lstStyle/>
        <a:p>
          <a:r>
            <a:rPr lang="en-GB" dirty="0"/>
            <a:t>identifying organization need for volunteers</a:t>
          </a:r>
          <a:endParaRPr lang="ru-RU" dirty="0"/>
        </a:p>
      </dgm:t>
    </dgm:pt>
    <dgm:pt modelId="{9AF0503C-0E13-4EE5-BBA1-8CCB372A1280}" type="parTrans" cxnId="{A983B165-599C-4AFE-A709-E5C4D1A91277}">
      <dgm:prSet/>
      <dgm:spPr/>
      <dgm:t>
        <a:bodyPr/>
        <a:lstStyle/>
        <a:p>
          <a:endParaRPr lang="ru-RU"/>
        </a:p>
      </dgm:t>
    </dgm:pt>
    <dgm:pt modelId="{69D8827C-8F90-4FC1-9987-C2AE91FBAE35}" type="sibTrans" cxnId="{A983B165-599C-4AFE-A709-E5C4D1A91277}">
      <dgm:prSet/>
      <dgm:spPr/>
      <dgm:t>
        <a:bodyPr/>
        <a:lstStyle/>
        <a:p>
          <a:endParaRPr lang="ru-RU"/>
        </a:p>
      </dgm:t>
    </dgm:pt>
    <dgm:pt modelId="{5F51A7B7-FE4A-4E90-BDE0-5C0F05AF5BBC}">
      <dgm:prSet phldrT="[Текст]"/>
      <dgm:spPr/>
      <dgm:t>
        <a:bodyPr/>
        <a:lstStyle/>
        <a:p>
          <a:r>
            <a:rPr lang="en-GB" dirty="0"/>
            <a:t>drafting volunteer position descriptions </a:t>
          </a:r>
          <a:endParaRPr lang="ru-RU" dirty="0"/>
        </a:p>
      </dgm:t>
    </dgm:pt>
    <dgm:pt modelId="{B1AC395D-3EB5-4AC2-80FD-0D96290F110F}" type="parTrans" cxnId="{431F340E-F5E1-4DDA-8091-F77B12AC6866}">
      <dgm:prSet/>
      <dgm:spPr/>
      <dgm:t>
        <a:bodyPr/>
        <a:lstStyle/>
        <a:p>
          <a:endParaRPr lang="ru-RU"/>
        </a:p>
      </dgm:t>
    </dgm:pt>
    <dgm:pt modelId="{90A3A9D6-4F5C-46FF-BAD6-0E96C2E46F02}" type="sibTrans" cxnId="{431F340E-F5E1-4DDA-8091-F77B12AC6866}">
      <dgm:prSet/>
      <dgm:spPr/>
      <dgm:t>
        <a:bodyPr/>
        <a:lstStyle/>
        <a:p>
          <a:endParaRPr lang="ru-RU"/>
        </a:p>
      </dgm:t>
    </dgm:pt>
    <dgm:pt modelId="{9C4FABC9-3E02-41B1-8272-FCD634257874}">
      <dgm:prSet phldrT="[Текст]"/>
      <dgm:spPr/>
      <dgm:t>
        <a:bodyPr/>
        <a:lstStyle/>
        <a:p>
          <a:r>
            <a:rPr lang="en-GB" dirty="0"/>
            <a:t>marketing the volunteer opportunities</a:t>
          </a:r>
          <a:endParaRPr lang="ru-RU" dirty="0"/>
        </a:p>
      </dgm:t>
    </dgm:pt>
    <dgm:pt modelId="{E36311BE-2DB0-4044-9DC3-D959AE8CFCE0}" type="parTrans" cxnId="{D5DE81A2-1F32-437E-9E0E-7751AA3326F7}">
      <dgm:prSet/>
      <dgm:spPr/>
      <dgm:t>
        <a:bodyPr/>
        <a:lstStyle/>
        <a:p>
          <a:endParaRPr lang="ru-RU"/>
        </a:p>
      </dgm:t>
    </dgm:pt>
    <dgm:pt modelId="{B8064639-3428-4403-8FD7-0EBA2F265E49}" type="sibTrans" cxnId="{D5DE81A2-1F32-437E-9E0E-7751AA3326F7}">
      <dgm:prSet/>
      <dgm:spPr/>
      <dgm:t>
        <a:bodyPr/>
        <a:lstStyle/>
        <a:p>
          <a:endParaRPr lang="ru-RU"/>
        </a:p>
      </dgm:t>
    </dgm:pt>
    <dgm:pt modelId="{08D16401-4FC2-49CA-8BBF-6DE8D1FEDB2D}">
      <dgm:prSet/>
      <dgm:spPr/>
      <dgm:t>
        <a:bodyPr/>
        <a:lstStyle/>
        <a:p>
          <a:r>
            <a:rPr lang="en-GB" dirty="0"/>
            <a:t>communicating with potential volunteers</a:t>
          </a:r>
          <a:endParaRPr lang="ru-RU" dirty="0"/>
        </a:p>
      </dgm:t>
    </dgm:pt>
    <dgm:pt modelId="{ECFBE6AA-B4C7-436C-BB45-35318CCC934A}" type="parTrans" cxnId="{562FDAA1-9B0E-4A70-A481-9DBD5B28DD09}">
      <dgm:prSet/>
      <dgm:spPr/>
      <dgm:t>
        <a:bodyPr/>
        <a:lstStyle/>
        <a:p>
          <a:endParaRPr lang="ru-RU"/>
        </a:p>
      </dgm:t>
    </dgm:pt>
    <dgm:pt modelId="{A94E7B67-1DD8-410B-BE64-046AE2DFDE5B}" type="sibTrans" cxnId="{562FDAA1-9B0E-4A70-A481-9DBD5B28DD09}">
      <dgm:prSet/>
      <dgm:spPr/>
      <dgm:t>
        <a:bodyPr/>
        <a:lstStyle/>
        <a:p>
          <a:endParaRPr lang="ru-RU"/>
        </a:p>
      </dgm:t>
    </dgm:pt>
    <dgm:pt modelId="{322AADD8-C76F-400D-A8F9-D962A9AF36C8}">
      <dgm:prSet/>
      <dgm:spPr/>
      <dgm:t>
        <a:bodyPr/>
        <a:lstStyle/>
        <a:p>
          <a:r>
            <a:rPr lang="en-GB" dirty="0"/>
            <a:t>selecting volunteers</a:t>
          </a:r>
          <a:endParaRPr lang="ru-RU" dirty="0"/>
        </a:p>
      </dgm:t>
    </dgm:pt>
    <dgm:pt modelId="{9C4F3798-9F46-4A3A-821F-225924193080}" type="parTrans" cxnId="{6451A831-5638-4CBB-B9DD-8F1335C9D1EA}">
      <dgm:prSet/>
      <dgm:spPr/>
      <dgm:t>
        <a:bodyPr/>
        <a:lstStyle/>
        <a:p>
          <a:endParaRPr lang="ru-RU"/>
        </a:p>
      </dgm:t>
    </dgm:pt>
    <dgm:pt modelId="{00BD7518-B93A-42C8-A469-95140FFD8932}" type="sibTrans" cxnId="{6451A831-5638-4CBB-B9DD-8F1335C9D1EA}">
      <dgm:prSet/>
      <dgm:spPr/>
      <dgm:t>
        <a:bodyPr/>
        <a:lstStyle/>
        <a:p>
          <a:endParaRPr lang="ru-RU"/>
        </a:p>
      </dgm:t>
    </dgm:pt>
    <dgm:pt modelId="{5CA8F85B-F64E-4A0B-9199-D1957E518500}" type="pres">
      <dgm:prSet presAssocID="{F794032E-D335-42A4-9903-4FDEEC63FB9D}" presName="diagram" presStyleCnt="0">
        <dgm:presLayoutVars>
          <dgm:dir/>
          <dgm:resizeHandles val="exact"/>
        </dgm:presLayoutVars>
      </dgm:prSet>
      <dgm:spPr/>
    </dgm:pt>
    <dgm:pt modelId="{F124F0A9-9C38-43A9-8875-1340B51BF812}" type="pres">
      <dgm:prSet presAssocID="{3ACD71C3-A47D-4655-83AB-41ED0DAB02C6}" presName="node" presStyleLbl="node1" presStyleIdx="0" presStyleCnt="5">
        <dgm:presLayoutVars>
          <dgm:bulletEnabled val="1"/>
        </dgm:presLayoutVars>
      </dgm:prSet>
      <dgm:spPr/>
    </dgm:pt>
    <dgm:pt modelId="{53D25ED3-FC30-4AFE-9C84-E0A332BD2789}" type="pres">
      <dgm:prSet presAssocID="{69D8827C-8F90-4FC1-9987-C2AE91FBAE35}" presName="sibTrans" presStyleCnt="0"/>
      <dgm:spPr/>
    </dgm:pt>
    <dgm:pt modelId="{83081AC3-DF78-4FCF-B3A9-3997EAA4F515}" type="pres">
      <dgm:prSet presAssocID="{5F51A7B7-FE4A-4E90-BDE0-5C0F05AF5BBC}" presName="node" presStyleLbl="node1" presStyleIdx="1" presStyleCnt="5">
        <dgm:presLayoutVars>
          <dgm:bulletEnabled val="1"/>
        </dgm:presLayoutVars>
      </dgm:prSet>
      <dgm:spPr/>
    </dgm:pt>
    <dgm:pt modelId="{AFEC3C40-B8EB-4634-B3E8-935D0AEBF736}" type="pres">
      <dgm:prSet presAssocID="{90A3A9D6-4F5C-46FF-BAD6-0E96C2E46F02}" presName="sibTrans" presStyleCnt="0"/>
      <dgm:spPr/>
    </dgm:pt>
    <dgm:pt modelId="{09C368F1-E009-4A4A-B64A-2037EDD60217}" type="pres">
      <dgm:prSet presAssocID="{9C4FABC9-3E02-41B1-8272-FCD634257874}" presName="node" presStyleLbl="node1" presStyleIdx="2" presStyleCnt="5">
        <dgm:presLayoutVars>
          <dgm:bulletEnabled val="1"/>
        </dgm:presLayoutVars>
      </dgm:prSet>
      <dgm:spPr/>
    </dgm:pt>
    <dgm:pt modelId="{FE56EF31-53BE-42F1-A1B6-3378FF3BB591}" type="pres">
      <dgm:prSet presAssocID="{B8064639-3428-4403-8FD7-0EBA2F265E49}" presName="sibTrans" presStyleCnt="0"/>
      <dgm:spPr/>
    </dgm:pt>
    <dgm:pt modelId="{F76D71FB-2781-4872-8C01-726D40BF698C}" type="pres">
      <dgm:prSet presAssocID="{08D16401-4FC2-49CA-8BBF-6DE8D1FEDB2D}" presName="node" presStyleLbl="node1" presStyleIdx="3" presStyleCnt="5">
        <dgm:presLayoutVars>
          <dgm:bulletEnabled val="1"/>
        </dgm:presLayoutVars>
      </dgm:prSet>
      <dgm:spPr/>
    </dgm:pt>
    <dgm:pt modelId="{8D29E736-180F-48EE-A4ED-1E4CC6DDDD84}" type="pres">
      <dgm:prSet presAssocID="{A94E7B67-1DD8-410B-BE64-046AE2DFDE5B}" presName="sibTrans" presStyleCnt="0"/>
      <dgm:spPr/>
    </dgm:pt>
    <dgm:pt modelId="{E2DB5449-7B6F-40E7-BA11-283C0AAE84FC}" type="pres">
      <dgm:prSet presAssocID="{322AADD8-C76F-400D-A8F9-D962A9AF36C8}" presName="node" presStyleLbl="node1" presStyleIdx="4" presStyleCnt="5">
        <dgm:presLayoutVars>
          <dgm:bulletEnabled val="1"/>
        </dgm:presLayoutVars>
      </dgm:prSet>
      <dgm:spPr/>
    </dgm:pt>
  </dgm:ptLst>
  <dgm:cxnLst>
    <dgm:cxn modelId="{431F340E-F5E1-4DDA-8091-F77B12AC6866}" srcId="{F794032E-D335-42A4-9903-4FDEEC63FB9D}" destId="{5F51A7B7-FE4A-4E90-BDE0-5C0F05AF5BBC}" srcOrd="1" destOrd="0" parTransId="{B1AC395D-3EB5-4AC2-80FD-0D96290F110F}" sibTransId="{90A3A9D6-4F5C-46FF-BAD6-0E96C2E46F02}"/>
    <dgm:cxn modelId="{6451A831-5638-4CBB-B9DD-8F1335C9D1EA}" srcId="{F794032E-D335-42A4-9903-4FDEEC63FB9D}" destId="{322AADD8-C76F-400D-A8F9-D962A9AF36C8}" srcOrd="4" destOrd="0" parTransId="{9C4F3798-9F46-4A3A-821F-225924193080}" sibTransId="{00BD7518-B93A-42C8-A469-95140FFD8932}"/>
    <dgm:cxn modelId="{20F6ED5C-E79A-43FA-99CE-F8A58E60345B}" type="presOf" srcId="{08D16401-4FC2-49CA-8BBF-6DE8D1FEDB2D}" destId="{F76D71FB-2781-4872-8C01-726D40BF698C}" srcOrd="0" destOrd="0" presId="urn:microsoft.com/office/officeart/2005/8/layout/default"/>
    <dgm:cxn modelId="{A983B165-599C-4AFE-A709-E5C4D1A91277}" srcId="{F794032E-D335-42A4-9903-4FDEEC63FB9D}" destId="{3ACD71C3-A47D-4655-83AB-41ED0DAB02C6}" srcOrd="0" destOrd="0" parTransId="{9AF0503C-0E13-4EE5-BBA1-8CCB372A1280}" sibTransId="{69D8827C-8F90-4FC1-9987-C2AE91FBAE35}"/>
    <dgm:cxn modelId="{562FDAA1-9B0E-4A70-A481-9DBD5B28DD09}" srcId="{F794032E-D335-42A4-9903-4FDEEC63FB9D}" destId="{08D16401-4FC2-49CA-8BBF-6DE8D1FEDB2D}" srcOrd="3" destOrd="0" parTransId="{ECFBE6AA-B4C7-436C-BB45-35318CCC934A}" sibTransId="{A94E7B67-1DD8-410B-BE64-046AE2DFDE5B}"/>
    <dgm:cxn modelId="{D5DE81A2-1F32-437E-9E0E-7751AA3326F7}" srcId="{F794032E-D335-42A4-9903-4FDEEC63FB9D}" destId="{9C4FABC9-3E02-41B1-8272-FCD634257874}" srcOrd="2" destOrd="0" parTransId="{E36311BE-2DB0-4044-9DC3-D959AE8CFCE0}" sibTransId="{B8064639-3428-4403-8FD7-0EBA2F265E49}"/>
    <dgm:cxn modelId="{A94823A6-B6C1-4369-92B1-EB6695B1CC61}" type="presOf" srcId="{5F51A7B7-FE4A-4E90-BDE0-5C0F05AF5BBC}" destId="{83081AC3-DF78-4FCF-B3A9-3997EAA4F515}" srcOrd="0" destOrd="0" presId="urn:microsoft.com/office/officeart/2005/8/layout/default"/>
    <dgm:cxn modelId="{D94C04AB-A30F-4FFB-B3DC-772D1700AEFE}" type="presOf" srcId="{9C4FABC9-3E02-41B1-8272-FCD634257874}" destId="{09C368F1-E009-4A4A-B64A-2037EDD60217}" srcOrd="0" destOrd="0" presId="urn:microsoft.com/office/officeart/2005/8/layout/default"/>
    <dgm:cxn modelId="{D8204CB6-DA50-433A-BF4B-E353B4982B7A}" type="presOf" srcId="{F794032E-D335-42A4-9903-4FDEEC63FB9D}" destId="{5CA8F85B-F64E-4A0B-9199-D1957E518500}" srcOrd="0" destOrd="0" presId="urn:microsoft.com/office/officeart/2005/8/layout/default"/>
    <dgm:cxn modelId="{F0DAE3F3-497F-4EB8-9504-5210AB30594D}" type="presOf" srcId="{322AADD8-C76F-400D-A8F9-D962A9AF36C8}" destId="{E2DB5449-7B6F-40E7-BA11-283C0AAE84FC}" srcOrd="0" destOrd="0" presId="urn:microsoft.com/office/officeart/2005/8/layout/default"/>
    <dgm:cxn modelId="{C24735FD-1575-49FE-B00F-2205153F3AA0}" type="presOf" srcId="{3ACD71C3-A47D-4655-83AB-41ED0DAB02C6}" destId="{F124F0A9-9C38-43A9-8875-1340B51BF812}" srcOrd="0" destOrd="0" presId="urn:microsoft.com/office/officeart/2005/8/layout/default"/>
    <dgm:cxn modelId="{5F0EB0A8-EF8A-48BE-8449-7D11420A5EF4}" type="presParOf" srcId="{5CA8F85B-F64E-4A0B-9199-D1957E518500}" destId="{F124F0A9-9C38-43A9-8875-1340B51BF812}" srcOrd="0" destOrd="0" presId="urn:microsoft.com/office/officeart/2005/8/layout/default"/>
    <dgm:cxn modelId="{89C19E41-59E9-427F-95B0-A96DD6FA37D1}" type="presParOf" srcId="{5CA8F85B-F64E-4A0B-9199-D1957E518500}" destId="{53D25ED3-FC30-4AFE-9C84-E0A332BD2789}" srcOrd="1" destOrd="0" presId="urn:microsoft.com/office/officeart/2005/8/layout/default"/>
    <dgm:cxn modelId="{42064C3E-A1F6-4534-9F4C-AD38EFF8F174}" type="presParOf" srcId="{5CA8F85B-F64E-4A0B-9199-D1957E518500}" destId="{83081AC3-DF78-4FCF-B3A9-3997EAA4F515}" srcOrd="2" destOrd="0" presId="urn:microsoft.com/office/officeart/2005/8/layout/default"/>
    <dgm:cxn modelId="{36D2E249-7B8A-4F74-AEDA-834539D09913}" type="presParOf" srcId="{5CA8F85B-F64E-4A0B-9199-D1957E518500}" destId="{AFEC3C40-B8EB-4634-B3E8-935D0AEBF736}" srcOrd="3" destOrd="0" presId="urn:microsoft.com/office/officeart/2005/8/layout/default"/>
    <dgm:cxn modelId="{DAD1D813-2BE2-492D-BE13-0C9F103653A4}" type="presParOf" srcId="{5CA8F85B-F64E-4A0B-9199-D1957E518500}" destId="{09C368F1-E009-4A4A-B64A-2037EDD60217}" srcOrd="4" destOrd="0" presId="urn:microsoft.com/office/officeart/2005/8/layout/default"/>
    <dgm:cxn modelId="{54DB209B-8374-4B26-9578-40052511A05F}" type="presParOf" srcId="{5CA8F85B-F64E-4A0B-9199-D1957E518500}" destId="{FE56EF31-53BE-42F1-A1B6-3378FF3BB591}" srcOrd="5" destOrd="0" presId="urn:microsoft.com/office/officeart/2005/8/layout/default"/>
    <dgm:cxn modelId="{C4D0801A-EFED-462C-B060-78ABE3719296}" type="presParOf" srcId="{5CA8F85B-F64E-4A0B-9199-D1957E518500}" destId="{F76D71FB-2781-4872-8C01-726D40BF698C}" srcOrd="6" destOrd="0" presId="urn:microsoft.com/office/officeart/2005/8/layout/default"/>
    <dgm:cxn modelId="{111B7B65-B047-4091-872C-5A6D79A49F45}" type="presParOf" srcId="{5CA8F85B-F64E-4A0B-9199-D1957E518500}" destId="{8D29E736-180F-48EE-A4ED-1E4CC6DDDD84}" srcOrd="7" destOrd="0" presId="urn:microsoft.com/office/officeart/2005/8/layout/default"/>
    <dgm:cxn modelId="{12AD2097-6110-4710-8E27-430902FC3A51}" type="presParOf" srcId="{5CA8F85B-F64E-4A0B-9199-D1957E518500}" destId="{E2DB5449-7B6F-40E7-BA11-283C0AAE84FC}"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8B4767-568D-4B50-9ADD-68C6B575EC81}" type="doc">
      <dgm:prSet loTypeId="urn:microsoft.com/office/officeart/2009/layout/CircleArrowProcess" loCatId="process" qsTypeId="urn:microsoft.com/office/officeart/2005/8/quickstyle/simple1" qsCatId="simple" csTypeId="urn:microsoft.com/office/officeart/2005/8/colors/colorful5" csCatId="colorful" phldr="1"/>
      <dgm:spPr/>
      <dgm:t>
        <a:bodyPr/>
        <a:lstStyle/>
        <a:p>
          <a:endParaRPr lang="ru-RU"/>
        </a:p>
      </dgm:t>
    </dgm:pt>
    <dgm:pt modelId="{171928A6-6269-4908-919B-E5C2650DD519}">
      <dgm:prSet phldrT="[Текст]"/>
      <dgm:spPr/>
      <dgm:t>
        <a:bodyPr/>
        <a:lstStyle/>
        <a:p>
          <a:r>
            <a:rPr lang="en-GB" dirty="0"/>
            <a:t>name the skill</a:t>
          </a:r>
          <a:endParaRPr lang="ru-RU" dirty="0"/>
        </a:p>
      </dgm:t>
    </dgm:pt>
    <dgm:pt modelId="{C360F139-B94A-4229-A888-0D7A028B835B}" type="parTrans" cxnId="{335784F3-32AC-4C45-B19C-D906F52D51C5}">
      <dgm:prSet/>
      <dgm:spPr/>
      <dgm:t>
        <a:bodyPr/>
        <a:lstStyle/>
        <a:p>
          <a:endParaRPr lang="ru-RU"/>
        </a:p>
      </dgm:t>
    </dgm:pt>
    <dgm:pt modelId="{58B8087F-8359-4F02-9C87-D3A6C28FCFBF}" type="sibTrans" cxnId="{335784F3-32AC-4C45-B19C-D906F52D51C5}">
      <dgm:prSet/>
      <dgm:spPr/>
      <dgm:t>
        <a:bodyPr/>
        <a:lstStyle/>
        <a:p>
          <a:endParaRPr lang="ru-RU"/>
        </a:p>
      </dgm:t>
    </dgm:pt>
    <dgm:pt modelId="{63A64521-619D-4E51-BE02-CBD42FB24B1D}">
      <dgm:prSet phldrT="[Текст]"/>
      <dgm:spPr/>
      <dgm:t>
        <a:bodyPr/>
        <a:lstStyle/>
        <a:p>
          <a:r>
            <a:rPr lang="en-GB" dirty="0"/>
            <a:t>Identify a specific time you used it </a:t>
          </a:r>
          <a:endParaRPr lang="ru-RU" dirty="0"/>
        </a:p>
      </dgm:t>
    </dgm:pt>
    <dgm:pt modelId="{46256ED7-BF4F-4DC8-9AF1-4900700923C8}" type="parTrans" cxnId="{16190F88-1A85-4D3D-96C4-21D6E33E75E0}">
      <dgm:prSet/>
      <dgm:spPr/>
      <dgm:t>
        <a:bodyPr/>
        <a:lstStyle/>
        <a:p>
          <a:endParaRPr lang="ru-RU"/>
        </a:p>
      </dgm:t>
    </dgm:pt>
    <dgm:pt modelId="{33A8AD22-FE7B-49FE-9E23-6DFA00C27611}" type="sibTrans" cxnId="{16190F88-1A85-4D3D-96C4-21D6E33E75E0}">
      <dgm:prSet/>
      <dgm:spPr/>
      <dgm:t>
        <a:bodyPr/>
        <a:lstStyle/>
        <a:p>
          <a:endParaRPr lang="ru-RU"/>
        </a:p>
      </dgm:t>
    </dgm:pt>
    <dgm:pt modelId="{F65721D7-ABD6-4FAF-AAD9-D3F0A8F48973}">
      <dgm:prSet phldrT="[Текст]"/>
      <dgm:spPr/>
      <dgm:t>
        <a:bodyPr/>
        <a:lstStyle/>
        <a:p>
          <a:r>
            <a:rPr lang="en-GB" dirty="0"/>
            <a:t>Explain how the skill will be useful in the new job</a:t>
          </a:r>
          <a:endParaRPr lang="ru-RU" dirty="0"/>
        </a:p>
      </dgm:t>
    </dgm:pt>
    <dgm:pt modelId="{382EF7EB-3C94-419C-A815-E84B95727A8A}" type="parTrans" cxnId="{3EB84253-2513-4B36-8E1B-9ED83F171F64}">
      <dgm:prSet/>
      <dgm:spPr/>
      <dgm:t>
        <a:bodyPr/>
        <a:lstStyle/>
        <a:p>
          <a:endParaRPr lang="ru-RU"/>
        </a:p>
      </dgm:t>
    </dgm:pt>
    <dgm:pt modelId="{B4F8B40C-049B-40E5-8915-F1968D00E7C7}" type="sibTrans" cxnId="{3EB84253-2513-4B36-8E1B-9ED83F171F64}">
      <dgm:prSet/>
      <dgm:spPr/>
      <dgm:t>
        <a:bodyPr/>
        <a:lstStyle/>
        <a:p>
          <a:endParaRPr lang="ru-RU"/>
        </a:p>
      </dgm:t>
    </dgm:pt>
    <dgm:pt modelId="{6B15A55A-520F-410B-8ECB-7CDEDC5BBDBC}" type="pres">
      <dgm:prSet presAssocID="{628B4767-568D-4B50-9ADD-68C6B575EC81}" presName="Name0" presStyleCnt="0">
        <dgm:presLayoutVars>
          <dgm:chMax val="7"/>
          <dgm:chPref val="7"/>
          <dgm:dir/>
          <dgm:animLvl val="lvl"/>
        </dgm:presLayoutVars>
      </dgm:prSet>
      <dgm:spPr/>
    </dgm:pt>
    <dgm:pt modelId="{227F7CFA-5DC8-4C32-B959-C99FBE2723D2}" type="pres">
      <dgm:prSet presAssocID="{171928A6-6269-4908-919B-E5C2650DD519}" presName="Accent1" presStyleCnt="0"/>
      <dgm:spPr/>
    </dgm:pt>
    <dgm:pt modelId="{F89F8375-5558-4DDD-97C6-EF6B0241EF5A}" type="pres">
      <dgm:prSet presAssocID="{171928A6-6269-4908-919B-E5C2650DD519}" presName="Accent" presStyleLbl="node1" presStyleIdx="0" presStyleCnt="3"/>
      <dgm:spPr/>
    </dgm:pt>
    <dgm:pt modelId="{B2D340ED-FC25-4F45-95E5-94A32CA8D4F9}" type="pres">
      <dgm:prSet presAssocID="{171928A6-6269-4908-919B-E5C2650DD519}" presName="Parent1" presStyleLbl="revTx" presStyleIdx="0" presStyleCnt="3">
        <dgm:presLayoutVars>
          <dgm:chMax val="1"/>
          <dgm:chPref val="1"/>
          <dgm:bulletEnabled val="1"/>
        </dgm:presLayoutVars>
      </dgm:prSet>
      <dgm:spPr/>
    </dgm:pt>
    <dgm:pt modelId="{BA96C6F6-F3DE-451E-95AF-14C435707998}" type="pres">
      <dgm:prSet presAssocID="{63A64521-619D-4E51-BE02-CBD42FB24B1D}" presName="Accent2" presStyleCnt="0"/>
      <dgm:spPr/>
    </dgm:pt>
    <dgm:pt modelId="{F6378669-98B1-4D30-9FFB-E6F815E0460D}" type="pres">
      <dgm:prSet presAssocID="{63A64521-619D-4E51-BE02-CBD42FB24B1D}" presName="Accent" presStyleLbl="node1" presStyleIdx="1" presStyleCnt="3"/>
      <dgm:spPr/>
    </dgm:pt>
    <dgm:pt modelId="{A3EE51A8-CF87-4115-BFB3-100564599C95}" type="pres">
      <dgm:prSet presAssocID="{63A64521-619D-4E51-BE02-CBD42FB24B1D}" presName="Parent2" presStyleLbl="revTx" presStyleIdx="1" presStyleCnt="3">
        <dgm:presLayoutVars>
          <dgm:chMax val="1"/>
          <dgm:chPref val="1"/>
          <dgm:bulletEnabled val="1"/>
        </dgm:presLayoutVars>
      </dgm:prSet>
      <dgm:spPr/>
    </dgm:pt>
    <dgm:pt modelId="{6117EBE2-6736-4D90-97D1-97EFA872E43C}" type="pres">
      <dgm:prSet presAssocID="{F65721D7-ABD6-4FAF-AAD9-D3F0A8F48973}" presName="Accent3" presStyleCnt="0"/>
      <dgm:spPr/>
    </dgm:pt>
    <dgm:pt modelId="{07D83D5C-68E2-4E01-ADBA-88839B736242}" type="pres">
      <dgm:prSet presAssocID="{F65721D7-ABD6-4FAF-AAD9-D3F0A8F48973}" presName="Accent" presStyleLbl="node1" presStyleIdx="2" presStyleCnt="3"/>
      <dgm:spPr/>
    </dgm:pt>
    <dgm:pt modelId="{D53B1FF4-8EFE-46D8-9E72-E513A61E12AA}" type="pres">
      <dgm:prSet presAssocID="{F65721D7-ABD6-4FAF-AAD9-D3F0A8F48973}" presName="Parent3" presStyleLbl="revTx" presStyleIdx="2" presStyleCnt="3">
        <dgm:presLayoutVars>
          <dgm:chMax val="1"/>
          <dgm:chPref val="1"/>
          <dgm:bulletEnabled val="1"/>
        </dgm:presLayoutVars>
      </dgm:prSet>
      <dgm:spPr/>
    </dgm:pt>
  </dgm:ptLst>
  <dgm:cxnLst>
    <dgm:cxn modelId="{22F9C220-D54E-40FC-BA9C-7FB05B50E275}" type="presOf" srcId="{628B4767-568D-4B50-9ADD-68C6B575EC81}" destId="{6B15A55A-520F-410B-8ECB-7CDEDC5BBDBC}" srcOrd="0" destOrd="0" presId="urn:microsoft.com/office/officeart/2009/layout/CircleArrowProcess"/>
    <dgm:cxn modelId="{3EB84253-2513-4B36-8E1B-9ED83F171F64}" srcId="{628B4767-568D-4B50-9ADD-68C6B575EC81}" destId="{F65721D7-ABD6-4FAF-AAD9-D3F0A8F48973}" srcOrd="2" destOrd="0" parTransId="{382EF7EB-3C94-419C-A815-E84B95727A8A}" sibTransId="{B4F8B40C-049B-40E5-8915-F1968D00E7C7}"/>
    <dgm:cxn modelId="{16190F88-1A85-4D3D-96C4-21D6E33E75E0}" srcId="{628B4767-568D-4B50-9ADD-68C6B575EC81}" destId="{63A64521-619D-4E51-BE02-CBD42FB24B1D}" srcOrd="1" destOrd="0" parTransId="{46256ED7-BF4F-4DC8-9AF1-4900700923C8}" sibTransId="{33A8AD22-FE7B-49FE-9E23-6DFA00C27611}"/>
    <dgm:cxn modelId="{5CEFFB9D-4375-447E-A971-595B61D58883}" type="presOf" srcId="{171928A6-6269-4908-919B-E5C2650DD519}" destId="{B2D340ED-FC25-4F45-95E5-94A32CA8D4F9}" srcOrd="0" destOrd="0" presId="urn:microsoft.com/office/officeart/2009/layout/CircleArrowProcess"/>
    <dgm:cxn modelId="{3C4BB2E2-1158-4C40-856B-53DF155A940B}" type="presOf" srcId="{F65721D7-ABD6-4FAF-AAD9-D3F0A8F48973}" destId="{D53B1FF4-8EFE-46D8-9E72-E513A61E12AA}" srcOrd="0" destOrd="0" presId="urn:microsoft.com/office/officeart/2009/layout/CircleArrowProcess"/>
    <dgm:cxn modelId="{34B848E7-4790-4B00-B895-55F5F429FF04}" type="presOf" srcId="{63A64521-619D-4E51-BE02-CBD42FB24B1D}" destId="{A3EE51A8-CF87-4115-BFB3-100564599C95}" srcOrd="0" destOrd="0" presId="urn:microsoft.com/office/officeart/2009/layout/CircleArrowProcess"/>
    <dgm:cxn modelId="{335784F3-32AC-4C45-B19C-D906F52D51C5}" srcId="{628B4767-568D-4B50-9ADD-68C6B575EC81}" destId="{171928A6-6269-4908-919B-E5C2650DD519}" srcOrd="0" destOrd="0" parTransId="{C360F139-B94A-4229-A888-0D7A028B835B}" sibTransId="{58B8087F-8359-4F02-9C87-D3A6C28FCFBF}"/>
    <dgm:cxn modelId="{E0E6688E-18CC-4CA1-BB73-84C588EC70AB}" type="presParOf" srcId="{6B15A55A-520F-410B-8ECB-7CDEDC5BBDBC}" destId="{227F7CFA-5DC8-4C32-B959-C99FBE2723D2}" srcOrd="0" destOrd="0" presId="urn:microsoft.com/office/officeart/2009/layout/CircleArrowProcess"/>
    <dgm:cxn modelId="{A6982208-BB45-473F-A58F-35F242C8B1E7}" type="presParOf" srcId="{227F7CFA-5DC8-4C32-B959-C99FBE2723D2}" destId="{F89F8375-5558-4DDD-97C6-EF6B0241EF5A}" srcOrd="0" destOrd="0" presId="urn:microsoft.com/office/officeart/2009/layout/CircleArrowProcess"/>
    <dgm:cxn modelId="{BB20E85C-285D-4E80-A9D4-A25C93BDB860}" type="presParOf" srcId="{6B15A55A-520F-410B-8ECB-7CDEDC5BBDBC}" destId="{B2D340ED-FC25-4F45-95E5-94A32CA8D4F9}" srcOrd="1" destOrd="0" presId="urn:microsoft.com/office/officeart/2009/layout/CircleArrowProcess"/>
    <dgm:cxn modelId="{446153D8-780A-4968-92B8-6DD50D324B29}" type="presParOf" srcId="{6B15A55A-520F-410B-8ECB-7CDEDC5BBDBC}" destId="{BA96C6F6-F3DE-451E-95AF-14C435707998}" srcOrd="2" destOrd="0" presId="urn:microsoft.com/office/officeart/2009/layout/CircleArrowProcess"/>
    <dgm:cxn modelId="{989E088E-848E-4435-8919-58EA6C56B75B}" type="presParOf" srcId="{BA96C6F6-F3DE-451E-95AF-14C435707998}" destId="{F6378669-98B1-4D30-9FFB-E6F815E0460D}" srcOrd="0" destOrd="0" presId="urn:microsoft.com/office/officeart/2009/layout/CircleArrowProcess"/>
    <dgm:cxn modelId="{0553BF15-1F4F-47E7-85E2-1FBBF99EE979}" type="presParOf" srcId="{6B15A55A-520F-410B-8ECB-7CDEDC5BBDBC}" destId="{A3EE51A8-CF87-4115-BFB3-100564599C95}" srcOrd="3" destOrd="0" presId="urn:microsoft.com/office/officeart/2009/layout/CircleArrowProcess"/>
    <dgm:cxn modelId="{E2DB4754-816B-454C-915B-D1531D21A3DF}" type="presParOf" srcId="{6B15A55A-520F-410B-8ECB-7CDEDC5BBDBC}" destId="{6117EBE2-6736-4D90-97D1-97EFA872E43C}" srcOrd="4" destOrd="0" presId="urn:microsoft.com/office/officeart/2009/layout/CircleArrowProcess"/>
    <dgm:cxn modelId="{8BBE5A29-26DA-4F00-A04A-7DEDAB5E0F1D}" type="presParOf" srcId="{6117EBE2-6736-4D90-97D1-97EFA872E43C}" destId="{07D83D5C-68E2-4E01-ADBA-88839B736242}" srcOrd="0" destOrd="0" presId="urn:microsoft.com/office/officeart/2009/layout/CircleArrowProcess"/>
    <dgm:cxn modelId="{AA0CA251-E126-4A7A-8D81-53CF648EC359}" type="presParOf" srcId="{6B15A55A-520F-410B-8ECB-7CDEDC5BBDBC}" destId="{D53B1FF4-8EFE-46D8-9E72-E513A61E12AA}" srcOrd="5" destOrd="0" presId="urn:microsoft.com/office/officeart/2009/layout/CircleArrow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94032E-D335-42A4-9903-4FDEEC63FB9D}"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ru-RU"/>
        </a:p>
      </dgm:t>
    </dgm:pt>
    <dgm:pt modelId="{3ACD71C3-A47D-4655-83AB-41ED0DAB02C6}">
      <dgm:prSet phldrT="[Текст]"/>
      <dgm:spPr/>
      <dgm:t>
        <a:bodyPr/>
        <a:lstStyle/>
        <a:p>
          <a:r>
            <a:rPr lang="en-GB" dirty="0"/>
            <a:t>identifying organization need for volunteers</a:t>
          </a:r>
          <a:endParaRPr lang="ru-RU" dirty="0"/>
        </a:p>
      </dgm:t>
    </dgm:pt>
    <dgm:pt modelId="{9AF0503C-0E13-4EE5-BBA1-8CCB372A1280}" type="parTrans" cxnId="{A983B165-599C-4AFE-A709-E5C4D1A91277}">
      <dgm:prSet/>
      <dgm:spPr/>
      <dgm:t>
        <a:bodyPr/>
        <a:lstStyle/>
        <a:p>
          <a:endParaRPr lang="ru-RU"/>
        </a:p>
      </dgm:t>
    </dgm:pt>
    <dgm:pt modelId="{69D8827C-8F90-4FC1-9987-C2AE91FBAE35}" type="sibTrans" cxnId="{A983B165-599C-4AFE-A709-E5C4D1A91277}">
      <dgm:prSet/>
      <dgm:spPr/>
      <dgm:t>
        <a:bodyPr/>
        <a:lstStyle/>
        <a:p>
          <a:endParaRPr lang="ru-RU"/>
        </a:p>
      </dgm:t>
    </dgm:pt>
    <dgm:pt modelId="{5F51A7B7-FE4A-4E90-BDE0-5C0F05AF5BBC}">
      <dgm:prSet phldrT="[Текст]"/>
      <dgm:spPr/>
      <dgm:t>
        <a:bodyPr/>
        <a:lstStyle/>
        <a:p>
          <a:r>
            <a:rPr lang="en-GB" dirty="0"/>
            <a:t>drafting volunteer position descriptions </a:t>
          </a:r>
          <a:endParaRPr lang="ru-RU" dirty="0"/>
        </a:p>
      </dgm:t>
    </dgm:pt>
    <dgm:pt modelId="{B1AC395D-3EB5-4AC2-80FD-0D96290F110F}" type="parTrans" cxnId="{431F340E-F5E1-4DDA-8091-F77B12AC6866}">
      <dgm:prSet/>
      <dgm:spPr/>
      <dgm:t>
        <a:bodyPr/>
        <a:lstStyle/>
        <a:p>
          <a:endParaRPr lang="ru-RU"/>
        </a:p>
      </dgm:t>
    </dgm:pt>
    <dgm:pt modelId="{90A3A9D6-4F5C-46FF-BAD6-0E96C2E46F02}" type="sibTrans" cxnId="{431F340E-F5E1-4DDA-8091-F77B12AC6866}">
      <dgm:prSet/>
      <dgm:spPr/>
      <dgm:t>
        <a:bodyPr/>
        <a:lstStyle/>
        <a:p>
          <a:endParaRPr lang="ru-RU"/>
        </a:p>
      </dgm:t>
    </dgm:pt>
    <dgm:pt modelId="{9C4FABC9-3E02-41B1-8272-FCD634257874}">
      <dgm:prSet phldrT="[Текст]"/>
      <dgm:spPr/>
      <dgm:t>
        <a:bodyPr/>
        <a:lstStyle/>
        <a:p>
          <a:r>
            <a:rPr lang="en-GB" dirty="0"/>
            <a:t>marketing the volunteer opportunities</a:t>
          </a:r>
          <a:endParaRPr lang="ru-RU" dirty="0"/>
        </a:p>
      </dgm:t>
    </dgm:pt>
    <dgm:pt modelId="{E36311BE-2DB0-4044-9DC3-D959AE8CFCE0}" type="parTrans" cxnId="{D5DE81A2-1F32-437E-9E0E-7751AA3326F7}">
      <dgm:prSet/>
      <dgm:spPr/>
      <dgm:t>
        <a:bodyPr/>
        <a:lstStyle/>
        <a:p>
          <a:endParaRPr lang="ru-RU"/>
        </a:p>
      </dgm:t>
    </dgm:pt>
    <dgm:pt modelId="{B8064639-3428-4403-8FD7-0EBA2F265E49}" type="sibTrans" cxnId="{D5DE81A2-1F32-437E-9E0E-7751AA3326F7}">
      <dgm:prSet/>
      <dgm:spPr/>
      <dgm:t>
        <a:bodyPr/>
        <a:lstStyle/>
        <a:p>
          <a:endParaRPr lang="ru-RU"/>
        </a:p>
      </dgm:t>
    </dgm:pt>
    <dgm:pt modelId="{08D16401-4FC2-49CA-8BBF-6DE8D1FEDB2D}">
      <dgm:prSet/>
      <dgm:spPr/>
      <dgm:t>
        <a:bodyPr/>
        <a:lstStyle/>
        <a:p>
          <a:r>
            <a:rPr lang="en-GB" dirty="0"/>
            <a:t>communicating with potential volunteers</a:t>
          </a:r>
          <a:endParaRPr lang="ru-RU" dirty="0"/>
        </a:p>
      </dgm:t>
    </dgm:pt>
    <dgm:pt modelId="{ECFBE6AA-B4C7-436C-BB45-35318CCC934A}" type="parTrans" cxnId="{562FDAA1-9B0E-4A70-A481-9DBD5B28DD09}">
      <dgm:prSet/>
      <dgm:spPr/>
      <dgm:t>
        <a:bodyPr/>
        <a:lstStyle/>
        <a:p>
          <a:endParaRPr lang="ru-RU"/>
        </a:p>
      </dgm:t>
    </dgm:pt>
    <dgm:pt modelId="{A94E7B67-1DD8-410B-BE64-046AE2DFDE5B}" type="sibTrans" cxnId="{562FDAA1-9B0E-4A70-A481-9DBD5B28DD09}">
      <dgm:prSet/>
      <dgm:spPr/>
      <dgm:t>
        <a:bodyPr/>
        <a:lstStyle/>
        <a:p>
          <a:endParaRPr lang="ru-RU"/>
        </a:p>
      </dgm:t>
    </dgm:pt>
    <dgm:pt modelId="{322AADD8-C76F-400D-A8F9-D962A9AF36C8}">
      <dgm:prSet/>
      <dgm:spPr/>
      <dgm:t>
        <a:bodyPr/>
        <a:lstStyle/>
        <a:p>
          <a:r>
            <a:rPr lang="en-GB" dirty="0"/>
            <a:t>selecting volunteers</a:t>
          </a:r>
          <a:endParaRPr lang="ru-RU" dirty="0"/>
        </a:p>
      </dgm:t>
    </dgm:pt>
    <dgm:pt modelId="{9C4F3798-9F46-4A3A-821F-225924193080}" type="parTrans" cxnId="{6451A831-5638-4CBB-B9DD-8F1335C9D1EA}">
      <dgm:prSet/>
      <dgm:spPr/>
      <dgm:t>
        <a:bodyPr/>
        <a:lstStyle/>
        <a:p>
          <a:endParaRPr lang="ru-RU"/>
        </a:p>
      </dgm:t>
    </dgm:pt>
    <dgm:pt modelId="{00BD7518-B93A-42C8-A469-95140FFD8932}" type="sibTrans" cxnId="{6451A831-5638-4CBB-B9DD-8F1335C9D1EA}">
      <dgm:prSet/>
      <dgm:spPr/>
      <dgm:t>
        <a:bodyPr/>
        <a:lstStyle/>
        <a:p>
          <a:endParaRPr lang="ru-RU"/>
        </a:p>
      </dgm:t>
    </dgm:pt>
    <dgm:pt modelId="{5CA8F85B-F64E-4A0B-9199-D1957E518500}" type="pres">
      <dgm:prSet presAssocID="{F794032E-D335-42A4-9903-4FDEEC63FB9D}" presName="diagram" presStyleCnt="0">
        <dgm:presLayoutVars>
          <dgm:dir/>
          <dgm:resizeHandles val="exact"/>
        </dgm:presLayoutVars>
      </dgm:prSet>
      <dgm:spPr/>
    </dgm:pt>
    <dgm:pt modelId="{F124F0A9-9C38-43A9-8875-1340B51BF812}" type="pres">
      <dgm:prSet presAssocID="{3ACD71C3-A47D-4655-83AB-41ED0DAB02C6}" presName="node" presStyleLbl="node1" presStyleIdx="0" presStyleCnt="5">
        <dgm:presLayoutVars>
          <dgm:bulletEnabled val="1"/>
        </dgm:presLayoutVars>
      </dgm:prSet>
      <dgm:spPr/>
    </dgm:pt>
    <dgm:pt modelId="{53D25ED3-FC30-4AFE-9C84-E0A332BD2789}" type="pres">
      <dgm:prSet presAssocID="{69D8827C-8F90-4FC1-9987-C2AE91FBAE35}" presName="sibTrans" presStyleCnt="0"/>
      <dgm:spPr/>
    </dgm:pt>
    <dgm:pt modelId="{83081AC3-DF78-4FCF-B3A9-3997EAA4F515}" type="pres">
      <dgm:prSet presAssocID="{5F51A7B7-FE4A-4E90-BDE0-5C0F05AF5BBC}" presName="node" presStyleLbl="node1" presStyleIdx="1" presStyleCnt="5">
        <dgm:presLayoutVars>
          <dgm:bulletEnabled val="1"/>
        </dgm:presLayoutVars>
      </dgm:prSet>
      <dgm:spPr/>
    </dgm:pt>
    <dgm:pt modelId="{AFEC3C40-B8EB-4634-B3E8-935D0AEBF736}" type="pres">
      <dgm:prSet presAssocID="{90A3A9D6-4F5C-46FF-BAD6-0E96C2E46F02}" presName="sibTrans" presStyleCnt="0"/>
      <dgm:spPr/>
    </dgm:pt>
    <dgm:pt modelId="{09C368F1-E009-4A4A-B64A-2037EDD60217}" type="pres">
      <dgm:prSet presAssocID="{9C4FABC9-3E02-41B1-8272-FCD634257874}" presName="node" presStyleLbl="node1" presStyleIdx="2" presStyleCnt="5">
        <dgm:presLayoutVars>
          <dgm:bulletEnabled val="1"/>
        </dgm:presLayoutVars>
      </dgm:prSet>
      <dgm:spPr/>
    </dgm:pt>
    <dgm:pt modelId="{FE56EF31-53BE-42F1-A1B6-3378FF3BB591}" type="pres">
      <dgm:prSet presAssocID="{B8064639-3428-4403-8FD7-0EBA2F265E49}" presName="sibTrans" presStyleCnt="0"/>
      <dgm:spPr/>
    </dgm:pt>
    <dgm:pt modelId="{F76D71FB-2781-4872-8C01-726D40BF698C}" type="pres">
      <dgm:prSet presAssocID="{08D16401-4FC2-49CA-8BBF-6DE8D1FEDB2D}" presName="node" presStyleLbl="node1" presStyleIdx="3" presStyleCnt="5">
        <dgm:presLayoutVars>
          <dgm:bulletEnabled val="1"/>
        </dgm:presLayoutVars>
      </dgm:prSet>
      <dgm:spPr/>
    </dgm:pt>
    <dgm:pt modelId="{8D29E736-180F-48EE-A4ED-1E4CC6DDDD84}" type="pres">
      <dgm:prSet presAssocID="{A94E7B67-1DD8-410B-BE64-046AE2DFDE5B}" presName="sibTrans" presStyleCnt="0"/>
      <dgm:spPr/>
    </dgm:pt>
    <dgm:pt modelId="{E2DB5449-7B6F-40E7-BA11-283C0AAE84FC}" type="pres">
      <dgm:prSet presAssocID="{322AADD8-C76F-400D-A8F9-D962A9AF36C8}" presName="node" presStyleLbl="node1" presStyleIdx="4" presStyleCnt="5">
        <dgm:presLayoutVars>
          <dgm:bulletEnabled val="1"/>
        </dgm:presLayoutVars>
      </dgm:prSet>
      <dgm:spPr/>
    </dgm:pt>
  </dgm:ptLst>
  <dgm:cxnLst>
    <dgm:cxn modelId="{431F340E-F5E1-4DDA-8091-F77B12AC6866}" srcId="{F794032E-D335-42A4-9903-4FDEEC63FB9D}" destId="{5F51A7B7-FE4A-4E90-BDE0-5C0F05AF5BBC}" srcOrd="1" destOrd="0" parTransId="{B1AC395D-3EB5-4AC2-80FD-0D96290F110F}" sibTransId="{90A3A9D6-4F5C-46FF-BAD6-0E96C2E46F02}"/>
    <dgm:cxn modelId="{6451A831-5638-4CBB-B9DD-8F1335C9D1EA}" srcId="{F794032E-D335-42A4-9903-4FDEEC63FB9D}" destId="{322AADD8-C76F-400D-A8F9-D962A9AF36C8}" srcOrd="4" destOrd="0" parTransId="{9C4F3798-9F46-4A3A-821F-225924193080}" sibTransId="{00BD7518-B93A-42C8-A469-95140FFD8932}"/>
    <dgm:cxn modelId="{20F6ED5C-E79A-43FA-99CE-F8A58E60345B}" type="presOf" srcId="{08D16401-4FC2-49CA-8BBF-6DE8D1FEDB2D}" destId="{F76D71FB-2781-4872-8C01-726D40BF698C}" srcOrd="0" destOrd="0" presId="urn:microsoft.com/office/officeart/2005/8/layout/default"/>
    <dgm:cxn modelId="{A983B165-599C-4AFE-A709-E5C4D1A91277}" srcId="{F794032E-D335-42A4-9903-4FDEEC63FB9D}" destId="{3ACD71C3-A47D-4655-83AB-41ED0DAB02C6}" srcOrd="0" destOrd="0" parTransId="{9AF0503C-0E13-4EE5-BBA1-8CCB372A1280}" sibTransId="{69D8827C-8F90-4FC1-9987-C2AE91FBAE35}"/>
    <dgm:cxn modelId="{562FDAA1-9B0E-4A70-A481-9DBD5B28DD09}" srcId="{F794032E-D335-42A4-9903-4FDEEC63FB9D}" destId="{08D16401-4FC2-49CA-8BBF-6DE8D1FEDB2D}" srcOrd="3" destOrd="0" parTransId="{ECFBE6AA-B4C7-436C-BB45-35318CCC934A}" sibTransId="{A94E7B67-1DD8-410B-BE64-046AE2DFDE5B}"/>
    <dgm:cxn modelId="{D5DE81A2-1F32-437E-9E0E-7751AA3326F7}" srcId="{F794032E-D335-42A4-9903-4FDEEC63FB9D}" destId="{9C4FABC9-3E02-41B1-8272-FCD634257874}" srcOrd="2" destOrd="0" parTransId="{E36311BE-2DB0-4044-9DC3-D959AE8CFCE0}" sibTransId="{B8064639-3428-4403-8FD7-0EBA2F265E49}"/>
    <dgm:cxn modelId="{A94823A6-B6C1-4369-92B1-EB6695B1CC61}" type="presOf" srcId="{5F51A7B7-FE4A-4E90-BDE0-5C0F05AF5BBC}" destId="{83081AC3-DF78-4FCF-B3A9-3997EAA4F515}" srcOrd="0" destOrd="0" presId="urn:microsoft.com/office/officeart/2005/8/layout/default"/>
    <dgm:cxn modelId="{D94C04AB-A30F-4FFB-B3DC-772D1700AEFE}" type="presOf" srcId="{9C4FABC9-3E02-41B1-8272-FCD634257874}" destId="{09C368F1-E009-4A4A-B64A-2037EDD60217}" srcOrd="0" destOrd="0" presId="urn:microsoft.com/office/officeart/2005/8/layout/default"/>
    <dgm:cxn modelId="{D8204CB6-DA50-433A-BF4B-E353B4982B7A}" type="presOf" srcId="{F794032E-D335-42A4-9903-4FDEEC63FB9D}" destId="{5CA8F85B-F64E-4A0B-9199-D1957E518500}" srcOrd="0" destOrd="0" presId="urn:microsoft.com/office/officeart/2005/8/layout/default"/>
    <dgm:cxn modelId="{F0DAE3F3-497F-4EB8-9504-5210AB30594D}" type="presOf" srcId="{322AADD8-C76F-400D-A8F9-D962A9AF36C8}" destId="{E2DB5449-7B6F-40E7-BA11-283C0AAE84FC}" srcOrd="0" destOrd="0" presId="urn:microsoft.com/office/officeart/2005/8/layout/default"/>
    <dgm:cxn modelId="{C24735FD-1575-49FE-B00F-2205153F3AA0}" type="presOf" srcId="{3ACD71C3-A47D-4655-83AB-41ED0DAB02C6}" destId="{F124F0A9-9C38-43A9-8875-1340B51BF812}" srcOrd="0" destOrd="0" presId="urn:microsoft.com/office/officeart/2005/8/layout/default"/>
    <dgm:cxn modelId="{5F0EB0A8-EF8A-48BE-8449-7D11420A5EF4}" type="presParOf" srcId="{5CA8F85B-F64E-4A0B-9199-D1957E518500}" destId="{F124F0A9-9C38-43A9-8875-1340B51BF812}" srcOrd="0" destOrd="0" presId="urn:microsoft.com/office/officeart/2005/8/layout/default"/>
    <dgm:cxn modelId="{89C19E41-59E9-427F-95B0-A96DD6FA37D1}" type="presParOf" srcId="{5CA8F85B-F64E-4A0B-9199-D1957E518500}" destId="{53D25ED3-FC30-4AFE-9C84-E0A332BD2789}" srcOrd="1" destOrd="0" presId="urn:microsoft.com/office/officeart/2005/8/layout/default"/>
    <dgm:cxn modelId="{42064C3E-A1F6-4534-9F4C-AD38EFF8F174}" type="presParOf" srcId="{5CA8F85B-F64E-4A0B-9199-D1957E518500}" destId="{83081AC3-DF78-4FCF-B3A9-3997EAA4F515}" srcOrd="2" destOrd="0" presId="urn:microsoft.com/office/officeart/2005/8/layout/default"/>
    <dgm:cxn modelId="{36D2E249-7B8A-4F74-AEDA-834539D09913}" type="presParOf" srcId="{5CA8F85B-F64E-4A0B-9199-D1957E518500}" destId="{AFEC3C40-B8EB-4634-B3E8-935D0AEBF736}" srcOrd="3" destOrd="0" presId="urn:microsoft.com/office/officeart/2005/8/layout/default"/>
    <dgm:cxn modelId="{DAD1D813-2BE2-492D-BE13-0C9F103653A4}" type="presParOf" srcId="{5CA8F85B-F64E-4A0B-9199-D1957E518500}" destId="{09C368F1-E009-4A4A-B64A-2037EDD60217}" srcOrd="4" destOrd="0" presId="urn:microsoft.com/office/officeart/2005/8/layout/default"/>
    <dgm:cxn modelId="{54DB209B-8374-4B26-9578-40052511A05F}" type="presParOf" srcId="{5CA8F85B-F64E-4A0B-9199-D1957E518500}" destId="{FE56EF31-53BE-42F1-A1B6-3378FF3BB591}" srcOrd="5" destOrd="0" presId="urn:microsoft.com/office/officeart/2005/8/layout/default"/>
    <dgm:cxn modelId="{C4D0801A-EFED-462C-B060-78ABE3719296}" type="presParOf" srcId="{5CA8F85B-F64E-4A0B-9199-D1957E518500}" destId="{F76D71FB-2781-4872-8C01-726D40BF698C}" srcOrd="6" destOrd="0" presId="urn:microsoft.com/office/officeart/2005/8/layout/default"/>
    <dgm:cxn modelId="{111B7B65-B047-4091-872C-5A6D79A49F45}" type="presParOf" srcId="{5CA8F85B-F64E-4A0B-9199-D1957E518500}" destId="{8D29E736-180F-48EE-A4ED-1E4CC6DDDD84}" srcOrd="7" destOrd="0" presId="urn:microsoft.com/office/officeart/2005/8/layout/default"/>
    <dgm:cxn modelId="{12AD2097-6110-4710-8E27-430902FC3A51}" type="presParOf" srcId="{5CA8F85B-F64E-4A0B-9199-D1957E518500}" destId="{E2DB5449-7B6F-40E7-BA11-283C0AAE84FC}"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28B4767-568D-4B50-9ADD-68C6B575EC81}" type="doc">
      <dgm:prSet loTypeId="urn:microsoft.com/office/officeart/2009/layout/CircleArrowProcess" loCatId="process" qsTypeId="urn:microsoft.com/office/officeart/2005/8/quickstyle/simple1" qsCatId="simple" csTypeId="urn:microsoft.com/office/officeart/2005/8/colors/colorful5" csCatId="colorful" phldr="1"/>
      <dgm:spPr/>
      <dgm:t>
        <a:bodyPr/>
        <a:lstStyle/>
        <a:p>
          <a:endParaRPr lang="ru-RU"/>
        </a:p>
      </dgm:t>
    </dgm:pt>
    <dgm:pt modelId="{171928A6-6269-4908-919B-E5C2650DD519}">
      <dgm:prSet phldrT="[Текст]"/>
      <dgm:spPr/>
      <dgm:t>
        <a:bodyPr/>
        <a:lstStyle/>
        <a:p>
          <a:r>
            <a:rPr lang="en-GB" dirty="0"/>
            <a:t>name the skill</a:t>
          </a:r>
          <a:endParaRPr lang="ru-RU" dirty="0"/>
        </a:p>
      </dgm:t>
    </dgm:pt>
    <dgm:pt modelId="{C360F139-B94A-4229-A888-0D7A028B835B}" type="parTrans" cxnId="{335784F3-32AC-4C45-B19C-D906F52D51C5}">
      <dgm:prSet/>
      <dgm:spPr/>
      <dgm:t>
        <a:bodyPr/>
        <a:lstStyle/>
        <a:p>
          <a:endParaRPr lang="ru-RU"/>
        </a:p>
      </dgm:t>
    </dgm:pt>
    <dgm:pt modelId="{58B8087F-8359-4F02-9C87-D3A6C28FCFBF}" type="sibTrans" cxnId="{335784F3-32AC-4C45-B19C-D906F52D51C5}">
      <dgm:prSet/>
      <dgm:spPr/>
      <dgm:t>
        <a:bodyPr/>
        <a:lstStyle/>
        <a:p>
          <a:endParaRPr lang="ru-RU"/>
        </a:p>
      </dgm:t>
    </dgm:pt>
    <dgm:pt modelId="{63A64521-619D-4E51-BE02-CBD42FB24B1D}">
      <dgm:prSet phldrT="[Текст]"/>
      <dgm:spPr/>
      <dgm:t>
        <a:bodyPr/>
        <a:lstStyle/>
        <a:p>
          <a:r>
            <a:rPr lang="en-GB" dirty="0"/>
            <a:t>Identify a specific time you used it </a:t>
          </a:r>
          <a:endParaRPr lang="ru-RU" dirty="0"/>
        </a:p>
      </dgm:t>
    </dgm:pt>
    <dgm:pt modelId="{46256ED7-BF4F-4DC8-9AF1-4900700923C8}" type="parTrans" cxnId="{16190F88-1A85-4D3D-96C4-21D6E33E75E0}">
      <dgm:prSet/>
      <dgm:spPr/>
      <dgm:t>
        <a:bodyPr/>
        <a:lstStyle/>
        <a:p>
          <a:endParaRPr lang="ru-RU"/>
        </a:p>
      </dgm:t>
    </dgm:pt>
    <dgm:pt modelId="{33A8AD22-FE7B-49FE-9E23-6DFA00C27611}" type="sibTrans" cxnId="{16190F88-1A85-4D3D-96C4-21D6E33E75E0}">
      <dgm:prSet/>
      <dgm:spPr/>
      <dgm:t>
        <a:bodyPr/>
        <a:lstStyle/>
        <a:p>
          <a:endParaRPr lang="ru-RU"/>
        </a:p>
      </dgm:t>
    </dgm:pt>
    <dgm:pt modelId="{F65721D7-ABD6-4FAF-AAD9-D3F0A8F48973}">
      <dgm:prSet phldrT="[Текст]"/>
      <dgm:spPr/>
      <dgm:t>
        <a:bodyPr/>
        <a:lstStyle/>
        <a:p>
          <a:r>
            <a:rPr lang="en-GB" dirty="0"/>
            <a:t>Explain how the skill will be useful in the new job</a:t>
          </a:r>
          <a:endParaRPr lang="ru-RU" dirty="0"/>
        </a:p>
      </dgm:t>
    </dgm:pt>
    <dgm:pt modelId="{382EF7EB-3C94-419C-A815-E84B95727A8A}" type="parTrans" cxnId="{3EB84253-2513-4B36-8E1B-9ED83F171F64}">
      <dgm:prSet/>
      <dgm:spPr/>
      <dgm:t>
        <a:bodyPr/>
        <a:lstStyle/>
        <a:p>
          <a:endParaRPr lang="ru-RU"/>
        </a:p>
      </dgm:t>
    </dgm:pt>
    <dgm:pt modelId="{B4F8B40C-049B-40E5-8915-F1968D00E7C7}" type="sibTrans" cxnId="{3EB84253-2513-4B36-8E1B-9ED83F171F64}">
      <dgm:prSet/>
      <dgm:spPr/>
      <dgm:t>
        <a:bodyPr/>
        <a:lstStyle/>
        <a:p>
          <a:endParaRPr lang="ru-RU"/>
        </a:p>
      </dgm:t>
    </dgm:pt>
    <dgm:pt modelId="{6B15A55A-520F-410B-8ECB-7CDEDC5BBDBC}" type="pres">
      <dgm:prSet presAssocID="{628B4767-568D-4B50-9ADD-68C6B575EC81}" presName="Name0" presStyleCnt="0">
        <dgm:presLayoutVars>
          <dgm:chMax val="7"/>
          <dgm:chPref val="7"/>
          <dgm:dir/>
          <dgm:animLvl val="lvl"/>
        </dgm:presLayoutVars>
      </dgm:prSet>
      <dgm:spPr/>
    </dgm:pt>
    <dgm:pt modelId="{227F7CFA-5DC8-4C32-B959-C99FBE2723D2}" type="pres">
      <dgm:prSet presAssocID="{171928A6-6269-4908-919B-E5C2650DD519}" presName="Accent1" presStyleCnt="0"/>
      <dgm:spPr/>
    </dgm:pt>
    <dgm:pt modelId="{F89F8375-5558-4DDD-97C6-EF6B0241EF5A}" type="pres">
      <dgm:prSet presAssocID="{171928A6-6269-4908-919B-E5C2650DD519}" presName="Accent" presStyleLbl="node1" presStyleIdx="0" presStyleCnt="3"/>
      <dgm:spPr/>
    </dgm:pt>
    <dgm:pt modelId="{B2D340ED-FC25-4F45-95E5-94A32CA8D4F9}" type="pres">
      <dgm:prSet presAssocID="{171928A6-6269-4908-919B-E5C2650DD519}" presName="Parent1" presStyleLbl="revTx" presStyleIdx="0" presStyleCnt="3">
        <dgm:presLayoutVars>
          <dgm:chMax val="1"/>
          <dgm:chPref val="1"/>
          <dgm:bulletEnabled val="1"/>
        </dgm:presLayoutVars>
      </dgm:prSet>
      <dgm:spPr/>
    </dgm:pt>
    <dgm:pt modelId="{BA96C6F6-F3DE-451E-95AF-14C435707998}" type="pres">
      <dgm:prSet presAssocID="{63A64521-619D-4E51-BE02-CBD42FB24B1D}" presName="Accent2" presStyleCnt="0"/>
      <dgm:spPr/>
    </dgm:pt>
    <dgm:pt modelId="{F6378669-98B1-4D30-9FFB-E6F815E0460D}" type="pres">
      <dgm:prSet presAssocID="{63A64521-619D-4E51-BE02-CBD42FB24B1D}" presName="Accent" presStyleLbl="node1" presStyleIdx="1" presStyleCnt="3"/>
      <dgm:spPr/>
    </dgm:pt>
    <dgm:pt modelId="{A3EE51A8-CF87-4115-BFB3-100564599C95}" type="pres">
      <dgm:prSet presAssocID="{63A64521-619D-4E51-BE02-CBD42FB24B1D}" presName="Parent2" presStyleLbl="revTx" presStyleIdx="1" presStyleCnt="3">
        <dgm:presLayoutVars>
          <dgm:chMax val="1"/>
          <dgm:chPref val="1"/>
          <dgm:bulletEnabled val="1"/>
        </dgm:presLayoutVars>
      </dgm:prSet>
      <dgm:spPr/>
    </dgm:pt>
    <dgm:pt modelId="{6117EBE2-6736-4D90-97D1-97EFA872E43C}" type="pres">
      <dgm:prSet presAssocID="{F65721D7-ABD6-4FAF-AAD9-D3F0A8F48973}" presName="Accent3" presStyleCnt="0"/>
      <dgm:spPr/>
    </dgm:pt>
    <dgm:pt modelId="{07D83D5C-68E2-4E01-ADBA-88839B736242}" type="pres">
      <dgm:prSet presAssocID="{F65721D7-ABD6-4FAF-AAD9-D3F0A8F48973}" presName="Accent" presStyleLbl="node1" presStyleIdx="2" presStyleCnt="3"/>
      <dgm:spPr/>
    </dgm:pt>
    <dgm:pt modelId="{D53B1FF4-8EFE-46D8-9E72-E513A61E12AA}" type="pres">
      <dgm:prSet presAssocID="{F65721D7-ABD6-4FAF-AAD9-D3F0A8F48973}" presName="Parent3" presStyleLbl="revTx" presStyleIdx="2" presStyleCnt="3">
        <dgm:presLayoutVars>
          <dgm:chMax val="1"/>
          <dgm:chPref val="1"/>
          <dgm:bulletEnabled val="1"/>
        </dgm:presLayoutVars>
      </dgm:prSet>
      <dgm:spPr/>
    </dgm:pt>
  </dgm:ptLst>
  <dgm:cxnLst>
    <dgm:cxn modelId="{22F9C220-D54E-40FC-BA9C-7FB05B50E275}" type="presOf" srcId="{628B4767-568D-4B50-9ADD-68C6B575EC81}" destId="{6B15A55A-520F-410B-8ECB-7CDEDC5BBDBC}" srcOrd="0" destOrd="0" presId="urn:microsoft.com/office/officeart/2009/layout/CircleArrowProcess"/>
    <dgm:cxn modelId="{3EB84253-2513-4B36-8E1B-9ED83F171F64}" srcId="{628B4767-568D-4B50-9ADD-68C6B575EC81}" destId="{F65721D7-ABD6-4FAF-AAD9-D3F0A8F48973}" srcOrd="2" destOrd="0" parTransId="{382EF7EB-3C94-419C-A815-E84B95727A8A}" sibTransId="{B4F8B40C-049B-40E5-8915-F1968D00E7C7}"/>
    <dgm:cxn modelId="{16190F88-1A85-4D3D-96C4-21D6E33E75E0}" srcId="{628B4767-568D-4B50-9ADD-68C6B575EC81}" destId="{63A64521-619D-4E51-BE02-CBD42FB24B1D}" srcOrd="1" destOrd="0" parTransId="{46256ED7-BF4F-4DC8-9AF1-4900700923C8}" sibTransId="{33A8AD22-FE7B-49FE-9E23-6DFA00C27611}"/>
    <dgm:cxn modelId="{5CEFFB9D-4375-447E-A971-595B61D58883}" type="presOf" srcId="{171928A6-6269-4908-919B-E5C2650DD519}" destId="{B2D340ED-FC25-4F45-95E5-94A32CA8D4F9}" srcOrd="0" destOrd="0" presId="urn:microsoft.com/office/officeart/2009/layout/CircleArrowProcess"/>
    <dgm:cxn modelId="{3C4BB2E2-1158-4C40-856B-53DF155A940B}" type="presOf" srcId="{F65721D7-ABD6-4FAF-AAD9-D3F0A8F48973}" destId="{D53B1FF4-8EFE-46D8-9E72-E513A61E12AA}" srcOrd="0" destOrd="0" presId="urn:microsoft.com/office/officeart/2009/layout/CircleArrowProcess"/>
    <dgm:cxn modelId="{34B848E7-4790-4B00-B895-55F5F429FF04}" type="presOf" srcId="{63A64521-619D-4E51-BE02-CBD42FB24B1D}" destId="{A3EE51A8-CF87-4115-BFB3-100564599C95}" srcOrd="0" destOrd="0" presId="urn:microsoft.com/office/officeart/2009/layout/CircleArrowProcess"/>
    <dgm:cxn modelId="{335784F3-32AC-4C45-B19C-D906F52D51C5}" srcId="{628B4767-568D-4B50-9ADD-68C6B575EC81}" destId="{171928A6-6269-4908-919B-E5C2650DD519}" srcOrd="0" destOrd="0" parTransId="{C360F139-B94A-4229-A888-0D7A028B835B}" sibTransId="{58B8087F-8359-4F02-9C87-D3A6C28FCFBF}"/>
    <dgm:cxn modelId="{E0E6688E-18CC-4CA1-BB73-84C588EC70AB}" type="presParOf" srcId="{6B15A55A-520F-410B-8ECB-7CDEDC5BBDBC}" destId="{227F7CFA-5DC8-4C32-B959-C99FBE2723D2}" srcOrd="0" destOrd="0" presId="urn:microsoft.com/office/officeart/2009/layout/CircleArrowProcess"/>
    <dgm:cxn modelId="{A6982208-BB45-473F-A58F-35F242C8B1E7}" type="presParOf" srcId="{227F7CFA-5DC8-4C32-B959-C99FBE2723D2}" destId="{F89F8375-5558-4DDD-97C6-EF6B0241EF5A}" srcOrd="0" destOrd="0" presId="urn:microsoft.com/office/officeart/2009/layout/CircleArrowProcess"/>
    <dgm:cxn modelId="{BB20E85C-285D-4E80-A9D4-A25C93BDB860}" type="presParOf" srcId="{6B15A55A-520F-410B-8ECB-7CDEDC5BBDBC}" destId="{B2D340ED-FC25-4F45-95E5-94A32CA8D4F9}" srcOrd="1" destOrd="0" presId="urn:microsoft.com/office/officeart/2009/layout/CircleArrowProcess"/>
    <dgm:cxn modelId="{446153D8-780A-4968-92B8-6DD50D324B29}" type="presParOf" srcId="{6B15A55A-520F-410B-8ECB-7CDEDC5BBDBC}" destId="{BA96C6F6-F3DE-451E-95AF-14C435707998}" srcOrd="2" destOrd="0" presId="urn:microsoft.com/office/officeart/2009/layout/CircleArrowProcess"/>
    <dgm:cxn modelId="{989E088E-848E-4435-8919-58EA6C56B75B}" type="presParOf" srcId="{BA96C6F6-F3DE-451E-95AF-14C435707998}" destId="{F6378669-98B1-4D30-9FFB-E6F815E0460D}" srcOrd="0" destOrd="0" presId="urn:microsoft.com/office/officeart/2009/layout/CircleArrowProcess"/>
    <dgm:cxn modelId="{0553BF15-1F4F-47E7-85E2-1FBBF99EE979}" type="presParOf" srcId="{6B15A55A-520F-410B-8ECB-7CDEDC5BBDBC}" destId="{A3EE51A8-CF87-4115-BFB3-100564599C95}" srcOrd="3" destOrd="0" presId="urn:microsoft.com/office/officeart/2009/layout/CircleArrowProcess"/>
    <dgm:cxn modelId="{E2DB4754-816B-454C-915B-D1531D21A3DF}" type="presParOf" srcId="{6B15A55A-520F-410B-8ECB-7CDEDC5BBDBC}" destId="{6117EBE2-6736-4D90-97D1-97EFA872E43C}" srcOrd="4" destOrd="0" presId="urn:microsoft.com/office/officeart/2009/layout/CircleArrowProcess"/>
    <dgm:cxn modelId="{8BBE5A29-26DA-4F00-A04A-7DEDAB5E0F1D}" type="presParOf" srcId="{6117EBE2-6736-4D90-97D1-97EFA872E43C}" destId="{07D83D5C-68E2-4E01-ADBA-88839B736242}" srcOrd="0" destOrd="0" presId="urn:microsoft.com/office/officeart/2009/layout/CircleArrowProcess"/>
    <dgm:cxn modelId="{AA0CA251-E126-4A7A-8D81-53CF648EC359}" type="presParOf" srcId="{6B15A55A-520F-410B-8ECB-7CDEDC5BBDBC}" destId="{D53B1FF4-8EFE-46D8-9E72-E513A61E12AA}" srcOrd="5" destOrd="0" presId="urn:microsoft.com/office/officeart/2009/layout/CircleArrow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28B4767-568D-4B50-9ADD-68C6B575EC81}" type="doc">
      <dgm:prSet loTypeId="urn:microsoft.com/office/officeart/2009/layout/CircleArrowProcess" loCatId="process" qsTypeId="urn:microsoft.com/office/officeart/2005/8/quickstyle/simple1" qsCatId="simple" csTypeId="urn:microsoft.com/office/officeart/2005/8/colors/colorful5" csCatId="colorful" phldr="1"/>
      <dgm:spPr/>
      <dgm:t>
        <a:bodyPr/>
        <a:lstStyle/>
        <a:p>
          <a:endParaRPr lang="ru-RU"/>
        </a:p>
      </dgm:t>
    </dgm:pt>
    <dgm:pt modelId="{171928A6-6269-4908-919B-E5C2650DD519}">
      <dgm:prSet phldrT="[Текст]"/>
      <dgm:spPr/>
      <dgm:t>
        <a:bodyPr/>
        <a:lstStyle/>
        <a:p>
          <a:r>
            <a:rPr lang="en-GB" dirty="0"/>
            <a:t>name the skill</a:t>
          </a:r>
          <a:endParaRPr lang="ru-RU" dirty="0"/>
        </a:p>
      </dgm:t>
    </dgm:pt>
    <dgm:pt modelId="{C360F139-B94A-4229-A888-0D7A028B835B}" type="parTrans" cxnId="{335784F3-32AC-4C45-B19C-D906F52D51C5}">
      <dgm:prSet/>
      <dgm:spPr/>
      <dgm:t>
        <a:bodyPr/>
        <a:lstStyle/>
        <a:p>
          <a:endParaRPr lang="ru-RU"/>
        </a:p>
      </dgm:t>
    </dgm:pt>
    <dgm:pt modelId="{58B8087F-8359-4F02-9C87-D3A6C28FCFBF}" type="sibTrans" cxnId="{335784F3-32AC-4C45-B19C-D906F52D51C5}">
      <dgm:prSet/>
      <dgm:spPr/>
      <dgm:t>
        <a:bodyPr/>
        <a:lstStyle/>
        <a:p>
          <a:endParaRPr lang="ru-RU"/>
        </a:p>
      </dgm:t>
    </dgm:pt>
    <dgm:pt modelId="{63A64521-619D-4E51-BE02-CBD42FB24B1D}">
      <dgm:prSet phldrT="[Текст]"/>
      <dgm:spPr/>
      <dgm:t>
        <a:bodyPr/>
        <a:lstStyle/>
        <a:p>
          <a:r>
            <a:rPr lang="en-GB" dirty="0"/>
            <a:t>Identify a specific time you used it </a:t>
          </a:r>
          <a:endParaRPr lang="ru-RU" dirty="0"/>
        </a:p>
      </dgm:t>
    </dgm:pt>
    <dgm:pt modelId="{46256ED7-BF4F-4DC8-9AF1-4900700923C8}" type="parTrans" cxnId="{16190F88-1A85-4D3D-96C4-21D6E33E75E0}">
      <dgm:prSet/>
      <dgm:spPr/>
      <dgm:t>
        <a:bodyPr/>
        <a:lstStyle/>
        <a:p>
          <a:endParaRPr lang="ru-RU"/>
        </a:p>
      </dgm:t>
    </dgm:pt>
    <dgm:pt modelId="{33A8AD22-FE7B-49FE-9E23-6DFA00C27611}" type="sibTrans" cxnId="{16190F88-1A85-4D3D-96C4-21D6E33E75E0}">
      <dgm:prSet/>
      <dgm:spPr/>
      <dgm:t>
        <a:bodyPr/>
        <a:lstStyle/>
        <a:p>
          <a:endParaRPr lang="ru-RU"/>
        </a:p>
      </dgm:t>
    </dgm:pt>
    <dgm:pt modelId="{F65721D7-ABD6-4FAF-AAD9-D3F0A8F48973}">
      <dgm:prSet phldrT="[Текст]"/>
      <dgm:spPr/>
      <dgm:t>
        <a:bodyPr/>
        <a:lstStyle/>
        <a:p>
          <a:r>
            <a:rPr lang="en-GB" dirty="0"/>
            <a:t>Explain how the skill will be useful in the new job</a:t>
          </a:r>
          <a:endParaRPr lang="ru-RU" dirty="0"/>
        </a:p>
      </dgm:t>
    </dgm:pt>
    <dgm:pt modelId="{382EF7EB-3C94-419C-A815-E84B95727A8A}" type="parTrans" cxnId="{3EB84253-2513-4B36-8E1B-9ED83F171F64}">
      <dgm:prSet/>
      <dgm:spPr/>
      <dgm:t>
        <a:bodyPr/>
        <a:lstStyle/>
        <a:p>
          <a:endParaRPr lang="ru-RU"/>
        </a:p>
      </dgm:t>
    </dgm:pt>
    <dgm:pt modelId="{B4F8B40C-049B-40E5-8915-F1968D00E7C7}" type="sibTrans" cxnId="{3EB84253-2513-4B36-8E1B-9ED83F171F64}">
      <dgm:prSet/>
      <dgm:spPr/>
      <dgm:t>
        <a:bodyPr/>
        <a:lstStyle/>
        <a:p>
          <a:endParaRPr lang="ru-RU"/>
        </a:p>
      </dgm:t>
    </dgm:pt>
    <dgm:pt modelId="{6B15A55A-520F-410B-8ECB-7CDEDC5BBDBC}" type="pres">
      <dgm:prSet presAssocID="{628B4767-568D-4B50-9ADD-68C6B575EC81}" presName="Name0" presStyleCnt="0">
        <dgm:presLayoutVars>
          <dgm:chMax val="7"/>
          <dgm:chPref val="7"/>
          <dgm:dir/>
          <dgm:animLvl val="lvl"/>
        </dgm:presLayoutVars>
      </dgm:prSet>
      <dgm:spPr/>
    </dgm:pt>
    <dgm:pt modelId="{227F7CFA-5DC8-4C32-B959-C99FBE2723D2}" type="pres">
      <dgm:prSet presAssocID="{171928A6-6269-4908-919B-E5C2650DD519}" presName="Accent1" presStyleCnt="0"/>
      <dgm:spPr/>
    </dgm:pt>
    <dgm:pt modelId="{F89F8375-5558-4DDD-97C6-EF6B0241EF5A}" type="pres">
      <dgm:prSet presAssocID="{171928A6-6269-4908-919B-E5C2650DD519}" presName="Accent" presStyleLbl="node1" presStyleIdx="0" presStyleCnt="3"/>
      <dgm:spPr/>
    </dgm:pt>
    <dgm:pt modelId="{B2D340ED-FC25-4F45-95E5-94A32CA8D4F9}" type="pres">
      <dgm:prSet presAssocID="{171928A6-6269-4908-919B-E5C2650DD519}" presName="Parent1" presStyleLbl="revTx" presStyleIdx="0" presStyleCnt="3">
        <dgm:presLayoutVars>
          <dgm:chMax val="1"/>
          <dgm:chPref val="1"/>
          <dgm:bulletEnabled val="1"/>
        </dgm:presLayoutVars>
      </dgm:prSet>
      <dgm:spPr/>
    </dgm:pt>
    <dgm:pt modelId="{BA96C6F6-F3DE-451E-95AF-14C435707998}" type="pres">
      <dgm:prSet presAssocID="{63A64521-619D-4E51-BE02-CBD42FB24B1D}" presName="Accent2" presStyleCnt="0"/>
      <dgm:spPr/>
    </dgm:pt>
    <dgm:pt modelId="{F6378669-98B1-4D30-9FFB-E6F815E0460D}" type="pres">
      <dgm:prSet presAssocID="{63A64521-619D-4E51-BE02-CBD42FB24B1D}" presName="Accent" presStyleLbl="node1" presStyleIdx="1" presStyleCnt="3"/>
      <dgm:spPr/>
    </dgm:pt>
    <dgm:pt modelId="{A3EE51A8-CF87-4115-BFB3-100564599C95}" type="pres">
      <dgm:prSet presAssocID="{63A64521-619D-4E51-BE02-CBD42FB24B1D}" presName="Parent2" presStyleLbl="revTx" presStyleIdx="1" presStyleCnt="3">
        <dgm:presLayoutVars>
          <dgm:chMax val="1"/>
          <dgm:chPref val="1"/>
          <dgm:bulletEnabled val="1"/>
        </dgm:presLayoutVars>
      </dgm:prSet>
      <dgm:spPr/>
    </dgm:pt>
    <dgm:pt modelId="{6117EBE2-6736-4D90-97D1-97EFA872E43C}" type="pres">
      <dgm:prSet presAssocID="{F65721D7-ABD6-4FAF-AAD9-D3F0A8F48973}" presName="Accent3" presStyleCnt="0"/>
      <dgm:spPr/>
    </dgm:pt>
    <dgm:pt modelId="{07D83D5C-68E2-4E01-ADBA-88839B736242}" type="pres">
      <dgm:prSet presAssocID="{F65721D7-ABD6-4FAF-AAD9-D3F0A8F48973}" presName="Accent" presStyleLbl="node1" presStyleIdx="2" presStyleCnt="3"/>
      <dgm:spPr/>
    </dgm:pt>
    <dgm:pt modelId="{D53B1FF4-8EFE-46D8-9E72-E513A61E12AA}" type="pres">
      <dgm:prSet presAssocID="{F65721D7-ABD6-4FAF-AAD9-D3F0A8F48973}" presName="Parent3" presStyleLbl="revTx" presStyleIdx="2" presStyleCnt="3">
        <dgm:presLayoutVars>
          <dgm:chMax val="1"/>
          <dgm:chPref val="1"/>
          <dgm:bulletEnabled val="1"/>
        </dgm:presLayoutVars>
      </dgm:prSet>
      <dgm:spPr/>
    </dgm:pt>
  </dgm:ptLst>
  <dgm:cxnLst>
    <dgm:cxn modelId="{22F9C220-D54E-40FC-BA9C-7FB05B50E275}" type="presOf" srcId="{628B4767-568D-4B50-9ADD-68C6B575EC81}" destId="{6B15A55A-520F-410B-8ECB-7CDEDC5BBDBC}" srcOrd="0" destOrd="0" presId="urn:microsoft.com/office/officeart/2009/layout/CircleArrowProcess"/>
    <dgm:cxn modelId="{3EB84253-2513-4B36-8E1B-9ED83F171F64}" srcId="{628B4767-568D-4B50-9ADD-68C6B575EC81}" destId="{F65721D7-ABD6-4FAF-AAD9-D3F0A8F48973}" srcOrd="2" destOrd="0" parTransId="{382EF7EB-3C94-419C-A815-E84B95727A8A}" sibTransId="{B4F8B40C-049B-40E5-8915-F1968D00E7C7}"/>
    <dgm:cxn modelId="{16190F88-1A85-4D3D-96C4-21D6E33E75E0}" srcId="{628B4767-568D-4B50-9ADD-68C6B575EC81}" destId="{63A64521-619D-4E51-BE02-CBD42FB24B1D}" srcOrd="1" destOrd="0" parTransId="{46256ED7-BF4F-4DC8-9AF1-4900700923C8}" sibTransId="{33A8AD22-FE7B-49FE-9E23-6DFA00C27611}"/>
    <dgm:cxn modelId="{5CEFFB9D-4375-447E-A971-595B61D58883}" type="presOf" srcId="{171928A6-6269-4908-919B-E5C2650DD519}" destId="{B2D340ED-FC25-4F45-95E5-94A32CA8D4F9}" srcOrd="0" destOrd="0" presId="urn:microsoft.com/office/officeart/2009/layout/CircleArrowProcess"/>
    <dgm:cxn modelId="{3C4BB2E2-1158-4C40-856B-53DF155A940B}" type="presOf" srcId="{F65721D7-ABD6-4FAF-AAD9-D3F0A8F48973}" destId="{D53B1FF4-8EFE-46D8-9E72-E513A61E12AA}" srcOrd="0" destOrd="0" presId="urn:microsoft.com/office/officeart/2009/layout/CircleArrowProcess"/>
    <dgm:cxn modelId="{34B848E7-4790-4B00-B895-55F5F429FF04}" type="presOf" srcId="{63A64521-619D-4E51-BE02-CBD42FB24B1D}" destId="{A3EE51A8-CF87-4115-BFB3-100564599C95}" srcOrd="0" destOrd="0" presId="urn:microsoft.com/office/officeart/2009/layout/CircleArrowProcess"/>
    <dgm:cxn modelId="{335784F3-32AC-4C45-B19C-D906F52D51C5}" srcId="{628B4767-568D-4B50-9ADD-68C6B575EC81}" destId="{171928A6-6269-4908-919B-E5C2650DD519}" srcOrd="0" destOrd="0" parTransId="{C360F139-B94A-4229-A888-0D7A028B835B}" sibTransId="{58B8087F-8359-4F02-9C87-D3A6C28FCFBF}"/>
    <dgm:cxn modelId="{E0E6688E-18CC-4CA1-BB73-84C588EC70AB}" type="presParOf" srcId="{6B15A55A-520F-410B-8ECB-7CDEDC5BBDBC}" destId="{227F7CFA-5DC8-4C32-B959-C99FBE2723D2}" srcOrd="0" destOrd="0" presId="urn:microsoft.com/office/officeart/2009/layout/CircleArrowProcess"/>
    <dgm:cxn modelId="{A6982208-BB45-473F-A58F-35F242C8B1E7}" type="presParOf" srcId="{227F7CFA-5DC8-4C32-B959-C99FBE2723D2}" destId="{F89F8375-5558-4DDD-97C6-EF6B0241EF5A}" srcOrd="0" destOrd="0" presId="urn:microsoft.com/office/officeart/2009/layout/CircleArrowProcess"/>
    <dgm:cxn modelId="{BB20E85C-285D-4E80-A9D4-A25C93BDB860}" type="presParOf" srcId="{6B15A55A-520F-410B-8ECB-7CDEDC5BBDBC}" destId="{B2D340ED-FC25-4F45-95E5-94A32CA8D4F9}" srcOrd="1" destOrd="0" presId="urn:microsoft.com/office/officeart/2009/layout/CircleArrowProcess"/>
    <dgm:cxn modelId="{446153D8-780A-4968-92B8-6DD50D324B29}" type="presParOf" srcId="{6B15A55A-520F-410B-8ECB-7CDEDC5BBDBC}" destId="{BA96C6F6-F3DE-451E-95AF-14C435707998}" srcOrd="2" destOrd="0" presId="urn:microsoft.com/office/officeart/2009/layout/CircleArrowProcess"/>
    <dgm:cxn modelId="{989E088E-848E-4435-8919-58EA6C56B75B}" type="presParOf" srcId="{BA96C6F6-F3DE-451E-95AF-14C435707998}" destId="{F6378669-98B1-4D30-9FFB-E6F815E0460D}" srcOrd="0" destOrd="0" presId="urn:microsoft.com/office/officeart/2009/layout/CircleArrowProcess"/>
    <dgm:cxn modelId="{0553BF15-1F4F-47E7-85E2-1FBBF99EE979}" type="presParOf" srcId="{6B15A55A-520F-410B-8ECB-7CDEDC5BBDBC}" destId="{A3EE51A8-CF87-4115-BFB3-100564599C95}" srcOrd="3" destOrd="0" presId="urn:microsoft.com/office/officeart/2009/layout/CircleArrowProcess"/>
    <dgm:cxn modelId="{E2DB4754-816B-454C-915B-D1531D21A3DF}" type="presParOf" srcId="{6B15A55A-520F-410B-8ECB-7CDEDC5BBDBC}" destId="{6117EBE2-6736-4D90-97D1-97EFA872E43C}" srcOrd="4" destOrd="0" presId="urn:microsoft.com/office/officeart/2009/layout/CircleArrowProcess"/>
    <dgm:cxn modelId="{8BBE5A29-26DA-4F00-A04A-7DEDAB5E0F1D}" type="presParOf" srcId="{6117EBE2-6736-4D90-97D1-97EFA872E43C}" destId="{07D83D5C-68E2-4E01-ADBA-88839B736242}" srcOrd="0" destOrd="0" presId="urn:microsoft.com/office/officeart/2009/layout/CircleArrowProcess"/>
    <dgm:cxn modelId="{AA0CA251-E126-4A7A-8D81-53CF648EC359}" type="presParOf" srcId="{6B15A55A-520F-410B-8ECB-7CDEDC5BBDBC}" destId="{D53B1FF4-8EFE-46D8-9E72-E513A61E12AA}"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28B4767-568D-4B50-9ADD-68C6B575EC81}" type="doc">
      <dgm:prSet loTypeId="urn:microsoft.com/office/officeart/2009/layout/CircleArrowProcess" loCatId="process" qsTypeId="urn:microsoft.com/office/officeart/2005/8/quickstyle/simple1" qsCatId="simple" csTypeId="urn:microsoft.com/office/officeart/2005/8/colors/colorful5" csCatId="colorful" phldr="1"/>
      <dgm:spPr/>
      <dgm:t>
        <a:bodyPr/>
        <a:lstStyle/>
        <a:p>
          <a:endParaRPr lang="ru-RU"/>
        </a:p>
      </dgm:t>
    </dgm:pt>
    <dgm:pt modelId="{171928A6-6269-4908-919B-E5C2650DD519}">
      <dgm:prSet phldrT="[Текст]"/>
      <dgm:spPr/>
      <dgm:t>
        <a:bodyPr/>
        <a:lstStyle/>
        <a:p>
          <a:r>
            <a:rPr lang="en-GB" dirty="0"/>
            <a:t>name the skill</a:t>
          </a:r>
          <a:endParaRPr lang="ru-RU" dirty="0"/>
        </a:p>
      </dgm:t>
    </dgm:pt>
    <dgm:pt modelId="{C360F139-B94A-4229-A888-0D7A028B835B}" type="parTrans" cxnId="{335784F3-32AC-4C45-B19C-D906F52D51C5}">
      <dgm:prSet/>
      <dgm:spPr/>
      <dgm:t>
        <a:bodyPr/>
        <a:lstStyle/>
        <a:p>
          <a:endParaRPr lang="ru-RU"/>
        </a:p>
      </dgm:t>
    </dgm:pt>
    <dgm:pt modelId="{58B8087F-8359-4F02-9C87-D3A6C28FCFBF}" type="sibTrans" cxnId="{335784F3-32AC-4C45-B19C-D906F52D51C5}">
      <dgm:prSet/>
      <dgm:spPr/>
      <dgm:t>
        <a:bodyPr/>
        <a:lstStyle/>
        <a:p>
          <a:endParaRPr lang="ru-RU"/>
        </a:p>
      </dgm:t>
    </dgm:pt>
    <dgm:pt modelId="{63A64521-619D-4E51-BE02-CBD42FB24B1D}">
      <dgm:prSet phldrT="[Текст]"/>
      <dgm:spPr/>
      <dgm:t>
        <a:bodyPr/>
        <a:lstStyle/>
        <a:p>
          <a:r>
            <a:rPr lang="en-GB" dirty="0"/>
            <a:t>Identify a specific time you used it </a:t>
          </a:r>
          <a:endParaRPr lang="ru-RU" dirty="0"/>
        </a:p>
      </dgm:t>
    </dgm:pt>
    <dgm:pt modelId="{46256ED7-BF4F-4DC8-9AF1-4900700923C8}" type="parTrans" cxnId="{16190F88-1A85-4D3D-96C4-21D6E33E75E0}">
      <dgm:prSet/>
      <dgm:spPr/>
      <dgm:t>
        <a:bodyPr/>
        <a:lstStyle/>
        <a:p>
          <a:endParaRPr lang="ru-RU"/>
        </a:p>
      </dgm:t>
    </dgm:pt>
    <dgm:pt modelId="{33A8AD22-FE7B-49FE-9E23-6DFA00C27611}" type="sibTrans" cxnId="{16190F88-1A85-4D3D-96C4-21D6E33E75E0}">
      <dgm:prSet/>
      <dgm:spPr/>
      <dgm:t>
        <a:bodyPr/>
        <a:lstStyle/>
        <a:p>
          <a:endParaRPr lang="ru-RU"/>
        </a:p>
      </dgm:t>
    </dgm:pt>
    <dgm:pt modelId="{F65721D7-ABD6-4FAF-AAD9-D3F0A8F48973}">
      <dgm:prSet phldrT="[Текст]"/>
      <dgm:spPr/>
      <dgm:t>
        <a:bodyPr/>
        <a:lstStyle/>
        <a:p>
          <a:r>
            <a:rPr lang="en-GB" dirty="0"/>
            <a:t>Explain how the skill will be useful in the new job</a:t>
          </a:r>
          <a:endParaRPr lang="ru-RU" dirty="0"/>
        </a:p>
      </dgm:t>
    </dgm:pt>
    <dgm:pt modelId="{382EF7EB-3C94-419C-A815-E84B95727A8A}" type="parTrans" cxnId="{3EB84253-2513-4B36-8E1B-9ED83F171F64}">
      <dgm:prSet/>
      <dgm:spPr/>
      <dgm:t>
        <a:bodyPr/>
        <a:lstStyle/>
        <a:p>
          <a:endParaRPr lang="ru-RU"/>
        </a:p>
      </dgm:t>
    </dgm:pt>
    <dgm:pt modelId="{B4F8B40C-049B-40E5-8915-F1968D00E7C7}" type="sibTrans" cxnId="{3EB84253-2513-4B36-8E1B-9ED83F171F64}">
      <dgm:prSet/>
      <dgm:spPr/>
      <dgm:t>
        <a:bodyPr/>
        <a:lstStyle/>
        <a:p>
          <a:endParaRPr lang="ru-RU"/>
        </a:p>
      </dgm:t>
    </dgm:pt>
    <dgm:pt modelId="{6B15A55A-520F-410B-8ECB-7CDEDC5BBDBC}" type="pres">
      <dgm:prSet presAssocID="{628B4767-568D-4B50-9ADD-68C6B575EC81}" presName="Name0" presStyleCnt="0">
        <dgm:presLayoutVars>
          <dgm:chMax val="7"/>
          <dgm:chPref val="7"/>
          <dgm:dir/>
          <dgm:animLvl val="lvl"/>
        </dgm:presLayoutVars>
      </dgm:prSet>
      <dgm:spPr/>
    </dgm:pt>
    <dgm:pt modelId="{227F7CFA-5DC8-4C32-B959-C99FBE2723D2}" type="pres">
      <dgm:prSet presAssocID="{171928A6-6269-4908-919B-E5C2650DD519}" presName="Accent1" presStyleCnt="0"/>
      <dgm:spPr/>
    </dgm:pt>
    <dgm:pt modelId="{F89F8375-5558-4DDD-97C6-EF6B0241EF5A}" type="pres">
      <dgm:prSet presAssocID="{171928A6-6269-4908-919B-E5C2650DD519}" presName="Accent" presStyleLbl="node1" presStyleIdx="0" presStyleCnt="3"/>
      <dgm:spPr/>
    </dgm:pt>
    <dgm:pt modelId="{B2D340ED-FC25-4F45-95E5-94A32CA8D4F9}" type="pres">
      <dgm:prSet presAssocID="{171928A6-6269-4908-919B-E5C2650DD519}" presName="Parent1" presStyleLbl="revTx" presStyleIdx="0" presStyleCnt="3">
        <dgm:presLayoutVars>
          <dgm:chMax val="1"/>
          <dgm:chPref val="1"/>
          <dgm:bulletEnabled val="1"/>
        </dgm:presLayoutVars>
      </dgm:prSet>
      <dgm:spPr/>
    </dgm:pt>
    <dgm:pt modelId="{BA96C6F6-F3DE-451E-95AF-14C435707998}" type="pres">
      <dgm:prSet presAssocID="{63A64521-619D-4E51-BE02-CBD42FB24B1D}" presName="Accent2" presStyleCnt="0"/>
      <dgm:spPr/>
    </dgm:pt>
    <dgm:pt modelId="{F6378669-98B1-4D30-9FFB-E6F815E0460D}" type="pres">
      <dgm:prSet presAssocID="{63A64521-619D-4E51-BE02-CBD42FB24B1D}" presName="Accent" presStyleLbl="node1" presStyleIdx="1" presStyleCnt="3"/>
      <dgm:spPr/>
    </dgm:pt>
    <dgm:pt modelId="{A3EE51A8-CF87-4115-BFB3-100564599C95}" type="pres">
      <dgm:prSet presAssocID="{63A64521-619D-4E51-BE02-CBD42FB24B1D}" presName="Parent2" presStyleLbl="revTx" presStyleIdx="1" presStyleCnt="3">
        <dgm:presLayoutVars>
          <dgm:chMax val="1"/>
          <dgm:chPref val="1"/>
          <dgm:bulletEnabled val="1"/>
        </dgm:presLayoutVars>
      </dgm:prSet>
      <dgm:spPr/>
    </dgm:pt>
    <dgm:pt modelId="{6117EBE2-6736-4D90-97D1-97EFA872E43C}" type="pres">
      <dgm:prSet presAssocID="{F65721D7-ABD6-4FAF-AAD9-D3F0A8F48973}" presName="Accent3" presStyleCnt="0"/>
      <dgm:spPr/>
    </dgm:pt>
    <dgm:pt modelId="{07D83D5C-68E2-4E01-ADBA-88839B736242}" type="pres">
      <dgm:prSet presAssocID="{F65721D7-ABD6-4FAF-AAD9-D3F0A8F48973}" presName="Accent" presStyleLbl="node1" presStyleIdx="2" presStyleCnt="3"/>
      <dgm:spPr/>
    </dgm:pt>
    <dgm:pt modelId="{D53B1FF4-8EFE-46D8-9E72-E513A61E12AA}" type="pres">
      <dgm:prSet presAssocID="{F65721D7-ABD6-4FAF-AAD9-D3F0A8F48973}" presName="Parent3" presStyleLbl="revTx" presStyleIdx="2" presStyleCnt="3">
        <dgm:presLayoutVars>
          <dgm:chMax val="1"/>
          <dgm:chPref val="1"/>
          <dgm:bulletEnabled val="1"/>
        </dgm:presLayoutVars>
      </dgm:prSet>
      <dgm:spPr/>
    </dgm:pt>
  </dgm:ptLst>
  <dgm:cxnLst>
    <dgm:cxn modelId="{22F9C220-D54E-40FC-BA9C-7FB05B50E275}" type="presOf" srcId="{628B4767-568D-4B50-9ADD-68C6B575EC81}" destId="{6B15A55A-520F-410B-8ECB-7CDEDC5BBDBC}" srcOrd="0" destOrd="0" presId="urn:microsoft.com/office/officeart/2009/layout/CircleArrowProcess"/>
    <dgm:cxn modelId="{3EB84253-2513-4B36-8E1B-9ED83F171F64}" srcId="{628B4767-568D-4B50-9ADD-68C6B575EC81}" destId="{F65721D7-ABD6-4FAF-AAD9-D3F0A8F48973}" srcOrd="2" destOrd="0" parTransId="{382EF7EB-3C94-419C-A815-E84B95727A8A}" sibTransId="{B4F8B40C-049B-40E5-8915-F1968D00E7C7}"/>
    <dgm:cxn modelId="{16190F88-1A85-4D3D-96C4-21D6E33E75E0}" srcId="{628B4767-568D-4B50-9ADD-68C6B575EC81}" destId="{63A64521-619D-4E51-BE02-CBD42FB24B1D}" srcOrd="1" destOrd="0" parTransId="{46256ED7-BF4F-4DC8-9AF1-4900700923C8}" sibTransId="{33A8AD22-FE7B-49FE-9E23-6DFA00C27611}"/>
    <dgm:cxn modelId="{5CEFFB9D-4375-447E-A971-595B61D58883}" type="presOf" srcId="{171928A6-6269-4908-919B-E5C2650DD519}" destId="{B2D340ED-FC25-4F45-95E5-94A32CA8D4F9}" srcOrd="0" destOrd="0" presId="urn:microsoft.com/office/officeart/2009/layout/CircleArrowProcess"/>
    <dgm:cxn modelId="{3C4BB2E2-1158-4C40-856B-53DF155A940B}" type="presOf" srcId="{F65721D7-ABD6-4FAF-AAD9-D3F0A8F48973}" destId="{D53B1FF4-8EFE-46D8-9E72-E513A61E12AA}" srcOrd="0" destOrd="0" presId="urn:microsoft.com/office/officeart/2009/layout/CircleArrowProcess"/>
    <dgm:cxn modelId="{34B848E7-4790-4B00-B895-55F5F429FF04}" type="presOf" srcId="{63A64521-619D-4E51-BE02-CBD42FB24B1D}" destId="{A3EE51A8-CF87-4115-BFB3-100564599C95}" srcOrd="0" destOrd="0" presId="urn:microsoft.com/office/officeart/2009/layout/CircleArrowProcess"/>
    <dgm:cxn modelId="{335784F3-32AC-4C45-B19C-D906F52D51C5}" srcId="{628B4767-568D-4B50-9ADD-68C6B575EC81}" destId="{171928A6-6269-4908-919B-E5C2650DD519}" srcOrd="0" destOrd="0" parTransId="{C360F139-B94A-4229-A888-0D7A028B835B}" sibTransId="{58B8087F-8359-4F02-9C87-D3A6C28FCFBF}"/>
    <dgm:cxn modelId="{E0E6688E-18CC-4CA1-BB73-84C588EC70AB}" type="presParOf" srcId="{6B15A55A-520F-410B-8ECB-7CDEDC5BBDBC}" destId="{227F7CFA-5DC8-4C32-B959-C99FBE2723D2}" srcOrd="0" destOrd="0" presId="urn:microsoft.com/office/officeart/2009/layout/CircleArrowProcess"/>
    <dgm:cxn modelId="{A6982208-BB45-473F-A58F-35F242C8B1E7}" type="presParOf" srcId="{227F7CFA-5DC8-4C32-B959-C99FBE2723D2}" destId="{F89F8375-5558-4DDD-97C6-EF6B0241EF5A}" srcOrd="0" destOrd="0" presId="urn:microsoft.com/office/officeart/2009/layout/CircleArrowProcess"/>
    <dgm:cxn modelId="{BB20E85C-285D-4E80-A9D4-A25C93BDB860}" type="presParOf" srcId="{6B15A55A-520F-410B-8ECB-7CDEDC5BBDBC}" destId="{B2D340ED-FC25-4F45-95E5-94A32CA8D4F9}" srcOrd="1" destOrd="0" presId="urn:microsoft.com/office/officeart/2009/layout/CircleArrowProcess"/>
    <dgm:cxn modelId="{446153D8-780A-4968-92B8-6DD50D324B29}" type="presParOf" srcId="{6B15A55A-520F-410B-8ECB-7CDEDC5BBDBC}" destId="{BA96C6F6-F3DE-451E-95AF-14C435707998}" srcOrd="2" destOrd="0" presId="urn:microsoft.com/office/officeart/2009/layout/CircleArrowProcess"/>
    <dgm:cxn modelId="{989E088E-848E-4435-8919-58EA6C56B75B}" type="presParOf" srcId="{BA96C6F6-F3DE-451E-95AF-14C435707998}" destId="{F6378669-98B1-4D30-9FFB-E6F815E0460D}" srcOrd="0" destOrd="0" presId="urn:microsoft.com/office/officeart/2009/layout/CircleArrowProcess"/>
    <dgm:cxn modelId="{0553BF15-1F4F-47E7-85E2-1FBBF99EE979}" type="presParOf" srcId="{6B15A55A-520F-410B-8ECB-7CDEDC5BBDBC}" destId="{A3EE51A8-CF87-4115-BFB3-100564599C95}" srcOrd="3" destOrd="0" presId="urn:microsoft.com/office/officeart/2009/layout/CircleArrowProcess"/>
    <dgm:cxn modelId="{E2DB4754-816B-454C-915B-D1531D21A3DF}" type="presParOf" srcId="{6B15A55A-520F-410B-8ECB-7CDEDC5BBDBC}" destId="{6117EBE2-6736-4D90-97D1-97EFA872E43C}" srcOrd="4" destOrd="0" presId="urn:microsoft.com/office/officeart/2009/layout/CircleArrowProcess"/>
    <dgm:cxn modelId="{8BBE5A29-26DA-4F00-A04A-7DEDAB5E0F1D}" type="presParOf" srcId="{6117EBE2-6736-4D90-97D1-97EFA872E43C}" destId="{07D83D5C-68E2-4E01-ADBA-88839B736242}" srcOrd="0" destOrd="0" presId="urn:microsoft.com/office/officeart/2009/layout/CircleArrowProcess"/>
    <dgm:cxn modelId="{AA0CA251-E126-4A7A-8D81-53CF648EC359}" type="presParOf" srcId="{6B15A55A-520F-410B-8ECB-7CDEDC5BBDBC}" destId="{D53B1FF4-8EFE-46D8-9E72-E513A61E12AA}"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28B4767-568D-4B50-9ADD-68C6B575EC81}" type="doc">
      <dgm:prSet loTypeId="urn:microsoft.com/office/officeart/2009/layout/CircleArrowProcess" loCatId="process" qsTypeId="urn:microsoft.com/office/officeart/2005/8/quickstyle/simple1" qsCatId="simple" csTypeId="urn:microsoft.com/office/officeart/2005/8/colors/colorful5" csCatId="colorful" phldr="1"/>
      <dgm:spPr/>
      <dgm:t>
        <a:bodyPr/>
        <a:lstStyle/>
        <a:p>
          <a:endParaRPr lang="ru-RU"/>
        </a:p>
      </dgm:t>
    </dgm:pt>
    <dgm:pt modelId="{171928A6-6269-4908-919B-E5C2650DD519}">
      <dgm:prSet phldrT="[Текст]"/>
      <dgm:spPr/>
      <dgm:t>
        <a:bodyPr/>
        <a:lstStyle/>
        <a:p>
          <a:r>
            <a:rPr lang="en-GB" dirty="0"/>
            <a:t>name the skill</a:t>
          </a:r>
          <a:endParaRPr lang="ru-RU" dirty="0"/>
        </a:p>
      </dgm:t>
    </dgm:pt>
    <dgm:pt modelId="{C360F139-B94A-4229-A888-0D7A028B835B}" type="parTrans" cxnId="{335784F3-32AC-4C45-B19C-D906F52D51C5}">
      <dgm:prSet/>
      <dgm:spPr/>
      <dgm:t>
        <a:bodyPr/>
        <a:lstStyle/>
        <a:p>
          <a:endParaRPr lang="ru-RU"/>
        </a:p>
      </dgm:t>
    </dgm:pt>
    <dgm:pt modelId="{58B8087F-8359-4F02-9C87-D3A6C28FCFBF}" type="sibTrans" cxnId="{335784F3-32AC-4C45-B19C-D906F52D51C5}">
      <dgm:prSet/>
      <dgm:spPr/>
      <dgm:t>
        <a:bodyPr/>
        <a:lstStyle/>
        <a:p>
          <a:endParaRPr lang="ru-RU"/>
        </a:p>
      </dgm:t>
    </dgm:pt>
    <dgm:pt modelId="{63A64521-619D-4E51-BE02-CBD42FB24B1D}">
      <dgm:prSet phldrT="[Текст]"/>
      <dgm:spPr/>
      <dgm:t>
        <a:bodyPr/>
        <a:lstStyle/>
        <a:p>
          <a:r>
            <a:rPr lang="en-GB" dirty="0"/>
            <a:t>Identify a specific time you used it </a:t>
          </a:r>
          <a:endParaRPr lang="ru-RU" dirty="0"/>
        </a:p>
      </dgm:t>
    </dgm:pt>
    <dgm:pt modelId="{46256ED7-BF4F-4DC8-9AF1-4900700923C8}" type="parTrans" cxnId="{16190F88-1A85-4D3D-96C4-21D6E33E75E0}">
      <dgm:prSet/>
      <dgm:spPr/>
      <dgm:t>
        <a:bodyPr/>
        <a:lstStyle/>
        <a:p>
          <a:endParaRPr lang="ru-RU"/>
        </a:p>
      </dgm:t>
    </dgm:pt>
    <dgm:pt modelId="{33A8AD22-FE7B-49FE-9E23-6DFA00C27611}" type="sibTrans" cxnId="{16190F88-1A85-4D3D-96C4-21D6E33E75E0}">
      <dgm:prSet/>
      <dgm:spPr/>
      <dgm:t>
        <a:bodyPr/>
        <a:lstStyle/>
        <a:p>
          <a:endParaRPr lang="ru-RU"/>
        </a:p>
      </dgm:t>
    </dgm:pt>
    <dgm:pt modelId="{F65721D7-ABD6-4FAF-AAD9-D3F0A8F48973}">
      <dgm:prSet phldrT="[Текст]"/>
      <dgm:spPr/>
      <dgm:t>
        <a:bodyPr/>
        <a:lstStyle/>
        <a:p>
          <a:r>
            <a:rPr lang="en-GB" dirty="0"/>
            <a:t>Explain how the skill will be useful in the new job</a:t>
          </a:r>
          <a:endParaRPr lang="ru-RU" dirty="0"/>
        </a:p>
      </dgm:t>
    </dgm:pt>
    <dgm:pt modelId="{382EF7EB-3C94-419C-A815-E84B95727A8A}" type="parTrans" cxnId="{3EB84253-2513-4B36-8E1B-9ED83F171F64}">
      <dgm:prSet/>
      <dgm:spPr/>
      <dgm:t>
        <a:bodyPr/>
        <a:lstStyle/>
        <a:p>
          <a:endParaRPr lang="ru-RU"/>
        </a:p>
      </dgm:t>
    </dgm:pt>
    <dgm:pt modelId="{B4F8B40C-049B-40E5-8915-F1968D00E7C7}" type="sibTrans" cxnId="{3EB84253-2513-4B36-8E1B-9ED83F171F64}">
      <dgm:prSet/>
      <dgm:spPr/>
      <dgm:t>
        <a:bodyPr/>
        <a:lstStyle/>
        <a:p>
          <a:endParaRPr lang="ru-RU"/>
        </a:p>
      </dgm:t>
    </dgm:pt>
    <dgm:pt modelId="{6B15A55A-520F-410B-8ECB-7CDEDC5BBDBC}" type="pres">
      <dgm:prSet presAssocID="{628B4767-568D-4B50-9ADD-68C6B575EC81}" presName="Name0" presStyleCnt="0">
        <dgm:presLayoutVars>
          <dgm:chMax val="7"/>
          <dgm:chPref val="7"/>
          <dgm:dir/>
          <dgm:animLvl val="lvl"/>
        </dgm:presLayoutVars>
      </dgm:prSet>
      <dgm:spPr/>
    </dgm:pt>
    <dgm:pt modelId="{227F7CFA-5DC8-4C32-B959-C99FBE2723D2}" type="pres">
      <dgm:prSet presAssocID="{171928A6-6269-4908-919B-E5C2650DD519}" presName="Accent1" presStyleCnt="0"/>
      <dgm:spPr/>
    </dgm:pt>
    <dgm:pt modelId="{F89F8375-5558-4DDD-97C6-EF6B0241EF5A}" type="pres">
      <dgm:prSet presAssocID="{171928A6-6269-4908-919B-E5C2650DD519}" presName="Accent" presStyleLbl="node1" presStyleIdx="0" presStyleCnt="3"/>
      <dgm:spPr/>
    </dgm:pt>
    <dgm:pt modelId="{B2D340ED-FC25-4F45-95E5-94A32CA8D4F9}" type="pres">
      <dgm:prSet presAssocID="{171928A6-6269-4908-919B-E5C2650DD519}" presName="Parent1" presStyleLbl="revTx" presStyleIdx="0" presStyleCnt="3">
        <dgm:presLayoutVars>
          <dgm:chMax val="1"/>
          <dgm:chPref val="1"/>
          <dgm:bulletEnabled val="1"/>
        </dgm:presLayoutVars>
      </dgm:prSet>
      <dgm:spPr/>
    </dgm:pt>
    <dgm:pt modelId="{BA96C6F6-F3DE-451E-95AF-14C435707998}" type="pres">
      <dgm:prSet presAssocID="{63A64521-619D-4E51-BE02-CBD42FB24B1D}" presName="Accent2" presStyleCnt="0"/>
      <dgm:spPr/>
    </dgm:pt>
    <dgm:pt modelId="{F6378669-98B1-4D30-9FFB-E6F815E0460D}" type="pres">
      <dgm:prSet presAssocID="{63A64521-619D-4E51-BE02-CBD42FB24B1D}" presName="Accent" presStyleLbl="node1" presStyleIdx="1" presStyleCnt="3"/>
      <dgm:spPr/>
    </dgm:pt>
    <dgm:pt modelId="{A3EE51A8-CF87-4115-BFB3-100564599C95}" type="pres">
      <dgm:prSet presAssocID="{63A64521-619D-4E51-BE02-CBD42FB24B1D}" presName="Parent2" presStyleLbl="revTx" presStyleIdx="1" presStyleCnt="3">
        <dgm:presLayoutVars>
          <dgm:chMax val="1"/>
          <dgm:chPref val="1"/>
          <dgm:bulletEnabled val="1"/>
        </dgm:presLayoutVars>
      </dgm:prSet>
      <dgm:spPr/>
    </dgm:pt>
    <dgm:pt modelId="{6117EBE2-6736-4D90-97D1-97EFA872E43C}" type="pres">
      <dgm:prSet presAssocID="{F65721D7-ABD6-4FAF-AAD9-D3F0A8F48973}" presName="Accent3" presStyleCnt="0"/>
      <dgm:spPr/>
    </dgm:pt>
    <dgm:pt modelId="{07D83D5C-68E2-4E01-ADBA-88839B736242}" type="pres">
      <dgm:prSet presAssocID="{F65721D7-ABD6-4FAF-AAD9-D3F0A8F48973}" presName="Accent" presStyleLbl="node1" presStyleIdx="2" presStyleCnt="3"/>
      <dgm:spPr/>
    </dgm:pt>
    <dgm:pt modelId="{D53B1FF4-8EFE-46D8-9E72-E513A61E12AA}" type="pres">
      <dgm:prSet presAssocID="{F65721D7-ABD6-4FAF-AAD9-D3F0A8F48973}" presName="Parent3" presStyleLbl="revTx" presStyleIdx="2" presStyleCnt="3">
        <dgm:presLayoutVars>
          <dgm:chMax val="1"/>
          <dgm:chPref val="1"/>
          <dgm:bulletEnabled val="1"/>
        </dgm:presLayoutVars>
      </dgm:prSet>
      <dgm:spPr/>
    </dgm:pt>
  </dgm:ptLst>
  <dgm:cxnLst>
    <dgm:cxn modelId="{22F9C220-D54E-40FC-BA9C-7FB05B50E275}" type="presOf" srcId="{628B4767-568D-4B50-9ADD-68C6B575EC81}" destId="{6B15A55A-520F-410B-8ECB-7CDEDC5BBDBC}" srcOrd="0" destOrd="0" presId="urn:microsoft.com/office/officeart/2009/layout/CircleArrowProcess"/>
    <dgm:cxn modelId="{3EB84253-2513-4B36-8E1B-9ED83F171F64}" srcId="{628B4767-568D-4B50-9ADD-68C6B575EC81}" destId="{F65721D7-ABD6-4FAF-AAD9-D3F0A8F48973}" srcOrd="2" destOrd="0" parTransId="{382EF7EB-3C94-419C-A815-E84B95727A8A}" sibTransId="{B4F8B40C-049B-40E5-8915-F1968D00E7C7}"/>
    <dgm:cxn modelId="{16190F88-1A85-4D3D-96C4-21D6E33E75E0}" srcId="{628B4767-568D-4B50-9ADD-68C6B575EC81}" destId="{63A64521-619D-4E51-BE02-CBD42FB24B1D}" srcOrd="1" destOrd="0" parTransId="{46256ED7-BF4F-4DC8-9AF1-4900700923C8}" sibTransId="{33A8AD22-FE7B-49FE-9E23-6DFA00C27611}"/>
    <dgm:cxn modelId="{5CEFFB9D-4375-447E-A971-595B61D58883}" type="presOf" srcId="{171928A6-6269-4908-919B-E5C2650DD519}" destId="{B2D340ED-FC25-4F45-95E5-94A32CA8D4F9}" srcOrd="0" destOrd="0" presId="urn:microsoft.com/office/officeart/2009/layout/CircleArrowProcess"/>
    <dgm:cxn modelId="{3C4BB2E2-1158-4C40-856B-53DF155A940B}" type="presOf" srcId="{F65721D7-ABD6-4FAF-AAD9-D3F0A8F48973}" destId="{D53B1FF4-8EFE-46D8-9E72-E513A61E12AA}" srcOrd="0" destOrd="0" presId="urn:microsoft.com/office/officeart/2009/layout/CircleArrowProcess"/>
    <dgm:cxn modelId="{34B848E7-4790-4B00-B895-55F5F429FF04}" type="presOf" srcId="{63A64521-619D-4E51-BE02-CBD42FB24B1D}" destId="{A3EE51A8-CF87-4115-BFB3-100564599C95}" srcOrd="0" destOrd="0" presId="urn:microsoft.com/office/officeart/2009/layout/CircleArrowProcess"/>
    <dgm:cxn modelId="{335784F3-32AC-4C45-B19C-D906F52D51C5}" srcId="{628B4767-568D-4B50-9ADD-68C6B575EC81}" destId="{171928A6-6269-4908-919B-E5C2650DD519}" srcOrd="0" destOrd="0" parTransId="{C360F139-B94A-4229-A888-0D7A028B835B}" sibTransId="{58B8087F-8359-4F02-9C87-D3A6C28FCFBF}"/>
    <dgm:cxn modelId="{E0E6688E-18CC-4CA1-BB73-84C588EC70AB}" type="presParOf" srcId="{6B15A55A-520F-410B-8ECB-7CDEDC5BBDBC}" destId="{227F7CFA-5DC8-4C32-B959-C99FBE2723D2}" srcOrd="0" destOrd="0" presId="urn:microsoft.com/office/officeart/2009/layout/CircleArrowProcess"/>
    <dgm:cxn modelId="{A6982208-BB45-473F-A58F-35F242C8B1E7}" type="presParOf" srcId="{227F7CFA-5DC8-4C32-B959-C99FBE2723D2}" destId="{F89F8375-5558-4DDD-97C6-EF6B0241EF5A}" srcOrd="0" destOrd="0" presId="urn:microsoft.com/office/officeart/2009/layout/CircleArrowProcess"/>
    <dgm:cxn modelId="{BB20E85C-285D-4E80-A9D4-A25C93BDB860}" type="presParOf" srcId="{6B15A55A-520F-410B-8ECB-7CDEDC5BBDBC}" destId="{B2D340ED-FC25-4F45-95E5-94A32CA8D4F9}" srcOrd="1" destOrd="0" presId="urn:microsoft.com/office/officeart/2009/layout/CircleArrowProcess"/>
    <dgm:cxn modelId="{446153D8-780A-4968-92B8-6DD50D324B29}" type="presParOf" srcId="{6B15A55A-520F-410B-8ECB-7CDEDC5BBDBC}" destId="{BA96C6F6-F3DE-451E-95AF-14C435707998}" srcOrd="2" destOrd="0" presId="urn:microsoft.com/office/officeart/2009/layout/CircleArrowProcess"/>
    <dgm:cxn modelId="{989E088E-848E-4435-8919-58EA6C56B75B}" type="presParOf" srcId="{BA96C6F6-F3DE-451E-95AF-14C435707998}" destId="{F6378669-98B1-4D30-9FFB-E6F815E0460D}" srcOrd="0" destOrd="0" presId="urn:microsoft.com/office/officeart/2009/layout/CircleArrowProcess"/>
    <dgm:cxn modelId="{0553BF15-1F4F-47E7-85E2-1FBBF99EE979}" type="presParOf" srcId="{6B15A55A-520F-410B-8ECB-7CDEDC5BBDBC}" destId="{A3EE51A8-CF87-4115-BFB3-100564599C95}" srcOrd="3" destOrd="0" presId="urn:microsoft.com/office/officeart/2009/layout/CircleArrowProcess"/>
    <dgm:cxn modelId="{E2DB4754-816B-454C-915B-D1531D21A3DF}" type="presParOf" srcId="{6B15A55A-520F-410B-8ECB-7CDEDC5BBDBC}" destId="{6117EBE2-6736-4D90-97D1-97EFA872E43C}" srcOrd="4" destOrd="0" presId="urn:microsoft.com/office/officeart/2009/layout/CircleArrowProcess"/>
    <dgm:cxn modelId="{8BBE5A29-26DA-4F00-A04A-7DEDAB5E0F1D}" type="presParOf" srcId="{6117EBE2-6736-4D90-97D1-97EFA872E43C}" destId="{07D83D5C-68E2-4E01-ADBA-88839B736242}" srcOrd="0" destOrd="0" presId="urn:microsoft.com/office/officeart/2009/layout/CircleArrowProcess"/>
    <dgm:cxn modelId="{AA0CA251-E126-4A7A-8D81-53CF648EC359}" type="presParOf" srcId="{6B15A55A-520F-410B-8ECB-7CDEDC5BBDBC}" destId="{D53B1FF4-8EFE-46D8-9E72-E513A61E12AA}"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28B4767-568D-4B50-9ADD-68C6B575EC81}" type="doc">
      <dgm:prSet loTypeId="urn:microsoft.com/office/officeart/2009/layout/CircleArrowProcess" loCatId="process" qsTypeId="urn:microsoft.com/office/officeart/2005/8/quickstyle/simple1" qsCatId="simple" csTypeId="urn:microsoft.com/office/officeart/2005/8/colors/colorful5" csCatId="colorful" phldr="1"/>
      <dgm:spPr/>
      <dgm:t>
        <a:bodyPr/>
        <a:lstStyle/>
        <a:p>
          <a:endParaRPr lang="ru-RU"/>
        </a:p>
      </dgm:t>
    </dgm:pt>
    <dgm:pt modelId="{171928A6-6269-4908-919B-E5C2650DD519}">
      <dgm:prSet phldrT="[Текст]"/>
      <dgm:spPr/>
      <dgm:t>
        <a:bodyPr/>
        <a:lstStyle/>
        <a:p>
          <a:r>
            <a:rPr lang="en-GB" dirty="0"/>
            <a:t>name the skill</a:t>
          </a:r>
          <a:endParaRPr lang="ru-RU" dirty="0"/>
        </a:p>
      </dgm:t>
    </dgm:pt>
    <dgm:pt modelId="{C360F139-B94A-4229-A888-0D7A028B835B}" type="parTrans" cxnId="{335784F3-32AC-4C45-B19C-D906F52D51C5}">
      <dgm:prSet/>
      <dgm:spPr/>
      <dgm:t>
        <a:bodyPr/>
        <a:lstStyle/>
        <a:p>
          <a:endParaRPr lang="ru-RU"/>
        </a:p>
      </dgm:t>
    </dgm:pt>
    <dgm:pt modelId="{58B8087F-8359-4F02-9C87-D3A6C28FCFBF}" type="sibTrans" cxnId="{335784F3-32AC-4C45-B19C-D906F52D51C5}">
      <dgm:prSet/>
      <dgm:spPr/>
      <dgm:t>
        <a:bodyPr/>
        <a:lstStyle/>
        <a:p>
          <a:endParaRPr lang="ru-RU"/>
        </a:p>
      </dgm:t>
    </dgm:pt>
    <dgm:pt modelId="{63A64521-619D-4E51-BE02-CBD42FB24B1D}">
      <dgm:prSet phldrT="[Текст]"/>
      <dgm:spPr/>
      <dgm:t>
        <a:bodyPr/>
        <a:lstStyle/>
        <a:p>
          <a:r>
            <a:rPr lang="en-GB" dirty="0"/>
            <a:t>Identify a specific time you used it </a:t>
          </a:r>
          <a:endParaRPr lang="ru-RU" dirty="0"/>
        </a:p>
      </dgm:t>
    </dgm:pt>
    <dgm:pt modelId="{46256ED7-BF4F-4DC8-9AF1-4900700923C8}" type="parTrans" cxnId="{16190F88-1A85-4D3D-96C4-21D6E33E75E0}">
      <dgm:prSet/>
      <dgm:spPr/>
      <dgm:t>
        <a:bodyPr/>
        <a:lstStyle/>
        <a:p>
          <a:endParaRPr lang="ru-RU"/>
        </a:p>
      </dgm:t>
    </dgm:pt>
    <dgm:pt modelId="{33A8AD22-FE7B-49FE-9E23-6DFA00C27611}" type="sibTrans" cxnId="{16190F88-1A85-4D3D-96C4-21D6E33E75E0}">
      <dgm:prSet/>
      <dgm:spPr/>
      <dgm:t>
        <a:bodyPr/>
        <a:lstStyle/>
        <a:p>
          <a:endParaRPr lang="ru-RU"/>
        </a:p>
      </dgm:t>
    </dgm:pt>
    <dgm:pt modelId="{F65721D7-ABD6-4FAF-AAD9-D3F0A8F48973}">
      <dgm:prSet phldrT="[Текст]"/>
      <dgm:spPr/>
      <dgm:t>
        <a:bodyPr/>
        <a:lstStyle/>
        <a:p>
          <a:r>
            <a:rPr lang="en-GB" dirty="0"/>
            <a:t>Explain how the skill will be useful in the new job</a:t>
          </a:r>
          <a:endParaRPr lang="ru-RU" dirty="0"/>
        </a:p>
      </dgm:t>
    </dgm:pt>
    <dgm:pt modelId="{382EF7EB-3C94-419C-A815-E84B95727A8A}" type="parTrans" cxnId="{3EB84253-2513-4B36-8E1B-9ED83F171F64}">
      <dgm:prSet/>
      <dgm:spPr/>
      <dgm:t>
        <a:bodyPr/>
        <a:lstStyle/>
        <a:p>
          <a:endParaRPr lang="ru-RU"/>
        </a:p>
      </dgm:t>
    </dgm:pt>
    <dgm:pt modelId="{B4F8B40C-049B-40E5-8915-F1968D00E7C7}" type="sibTrans" cxnId="{3EB84253-2513-4B36-8E1B-9ED83F171F64}">
      <dgm:prSet/>
      <dgm:spPr/>
      <dgm:t>
        <a:bodyPr/>
        <a:lstStyle/>
        <a:p>
          <a:endParaRPr lang="ru-RU"/>
        </a:p>
      </dgm:t>
    </dgm:pt>
    <dgm:pt modelId="{6B15A55A-520F-410B-8ECB-7CDEDC5BBDBC}" type="pres">
      <dgm:prSet presAssocID="{628B4767-568D-4B50-9ADD-68C6B575EC81}" presName="Name0" presStyleCnt="0">
        <dgm:presLayoutVars>
          <dgm:chMax val="7"/>
          <dgm:chPref val="7"/>
          <dgm:dir/>
          <dgm:animLvl val="lvl"/>
        </dgm:presLayoutVars>
      </dgm:prSet>
      <dgm:spPr/>
    </dgm:pt>
    <dgm:pt modelId="{227F7CFA-5DC8-4C32-B959-C99FBE2723D2}" type="pres">
      <dgm:prSet presAssocID="{171928A6-6269-4908-919B-E5C2650DD519}" presName="Accent1" presStyleCnt="0"/>
      <dgm:spPr/>
    </dgm:pt>
    <dgm:pt modelId="{F89F8375-5558-4DDD-97C6-EF6B0241EF5A}" type="pres">
      <dgm:prSet presAssocID="{171928A6-6269-4908-919B-E5C2650DD519}" presName="Accent" presStyleLbl="node1" presStyleIdx="0" presStyleCnt="3"/>
      <dgm:spPr/>
    </dgm:pt>
    <dgm:pt modelId="{B2D340ED-FC25-4F45-95E5-94A32CA8D4F9}" type="pres">
      <dgm:prSet presAssocID="{171928A6-6269-4908-919B-E5C2650DD519}" presName="Parent1" presStyleLbl="revTx" presStyleIdx="0" presStyleCnt="3">
        <dgm:presLayoutVars>
          <dgm:chMax val="1"/>
          <dgm:chPref val="1"/>
          <dgm:bulletEnabled val="1"/>
        </dgm:presLayoutVars>
      </dgm:prSet>
      <dgm:spPr/>
    </dgm:pt>
    <dgm:pt modelId="{BA96C6F6-F3DE-451E-95AF-14C435707998}" type="pres">
      <dgm:prSet presAssocID="{63A64521-619D-4E51-BE02-CBD42FB24B1D}" presName="Accent2" presStyleCnt="0"/>
      <dgm:spPr/>
    </dgm:pt>
    <dgm:pt modelId="{F6378669-98B1-4D30-9FFB-E6F815E0460D}" type="pres">
      <dgm:prSet presAssocID="{63A64521-619D-4E51-BE02-CBD42FB24B1D}" presName="Accent" presStyleLbl="node1" presStyleIdx="1" presStyleCnt="3"/>
      <dgm:spPr/>
    </dgm:pt>
    <dgm:pt modelId="{A3EE51A8-CF87-4115-BFB3-100564599C95}" type="pres">
      <dgm:prSet presAssocID="{63A64521-619D-4E51-BE02-CBD42FB24B1D}" presName="Parent2" presStyleLbl="revTx" presStyleIdx="1" presStyleCnt="3">
        <dgm:presLayoutVars>
          <dgm:chMax val="1"/>
          <dgm:chPref val="1"/>
          <dgm:bulletEnabled val="1"/>
        </dgm:presLayoutVars>
      </dgm:prSet>
      <dgm:spPr/>
    </dgm:pt>
    <dgm:pt modelId="{6117EBE2-6736-4D90-97D1-97EFA872E43C}" type="pres">
      <dgm:prSet presAssocID="{F65721D7-ABD6-4FAF-AAD9-D3F0A8F48973}" presName="Accent3" presStyleCnt="0"/>
      <dgm:spPr/>
    </dgm:pt>
    <dgm:pt modelId="{07D83D5C-68E2-4E01-ADBA-88839B736242}" type="pres">
      <dgm:prSet presAssocID="{F65721D7-ABD6-4FAF-AAD9-D3F0A8F48973}" presName="Accent" presStyleLbl="node1" presStyleIdx="2" presStyleCnt="3"/>
      <dgm:spPr/>
    </dgm:pt>
    <dgm:pt modelId="{D53B1FF4-8EFE-46D8-9E72-E513A61E12AA}" type="pres">
      <dgm:prSet presAssocID="{F65721D7-ABD6-4FAF-AAD9-D3F0A8F48973}" presName="Parent3" presStyleLbl="revTx" presStyleIdx="2" presStyleCnt="3">
        <dgm:presLayoutVars>
          <dgm:chMax val="1"/>
          <dgm:chPref val="1"/>
          <dgm:bulletEnabled val="1"/>
        </dgm:presLayoutVars>
      </dgm:prSet>
      <dgm:spPr/>
    </dgm:pt>
  </dgm:ptLst>
  <dgm:cxnLst>
    <dgm:cxn modelId="{22F9C220-D54E-40FC-BA9C-7FB05B50E275}" type="presOf" srcId="{628B4767-568D-4B50-9ADD-68C6B575EC81}" destId="{6B15A55A-520F-410B-8ECB-7CDEDC5BBDBC}" srcOrd="0" destOrd="0" presId="urn:microsoft.com/office/officeart/2009/layout/CircleArrowProcess"/>
    <dgm:cxn modelId="{3EB84253-2513-4B36-8E1B-9ED83F171F64}" srcId="{628B4767-568D-4B50-9ADD-68C6B575EC81}" destId="{F65721D7-ABD6-4FAF-AAD9-D3F0A8F48973}" srcOrd="2" destOrd="0" parTransId="{382EF7EB-3C94-419C-A815-E84B95727A8A}" sibTransId="{B4F8B40C-049B-40E5-8915-F1968D00E7C7}"/>
    <dgm:cxn modelId="{16190F88-1A85-4D3D-96C4-21D6E33E75E0}" srcId="{628B4767-568D-4B50-9ADD-68C6B575EC81}" destId="{63A64521-619D-4E51-BE02-CBD42FB24B1D}" srcOrd="1" destOrd="0" parTransId="{46256ED7-BF4F-4DC8-9AF1-4900700923C8}" sibTransId="{33A8AD22-FE7B-49FE-9E23-6DFA00C27611}"/>
    <dgm:cxn modelId="{5CEFFB9D-4375-447E-A971-595B61D58883}" type="presOf" srcId="{171928A6-6269-4908-919B-E5C2650DD519}" destId="{B2D340ED-FC25-4F45-95E5-94A32CA8D4F9}" srcOrd="0" destOrd="0" presId="urn:microsoft.com/office/officeart/2009/layout/CircleArrowProcess"/>
    <dgm:cxn modelId="{3C4BB2E2-1158-4C40-856B-53DF155A940B}" type="presOf" srcId="{F65721D7-ABD6-4FAF-AAD9-D3F0A8F48973}" destId="{D53B1FF4-8EFE-46D8-9E72-E513A61E12AA}" srcOrd="0" destOrd="0" presId="urn:microsoft.com/office/officeart/2009/layout/CircleArrowProcess"/>
    <dgm:cxn modelId="{34B848E7-4790-4B00-B895-55F5F429FF04}" type="presOf" srcId="{63A64521-619D-4E51-BE02-CBD42FB24B1D}" destId="{A3EE51A8-CF87-4115-BFB3-100564599C95}" srcOrd="0" destOrd="0" presId="urn:microsoft.com/office/officeart/2009/layout/CircleArrowProcess"/>
    <dgm:cxn modelId="{335784F3-32AC-4C45-B19C-D906F52D51C5}" srcId="{628B4767-568D-4B50-9ADD-68C6B575EC81}" destId="{171928A6-6269-4908-919B-E5C2650DD519}" srcOrd="0" destOrd="0" parTransId="{C360F139-B94A-4229-A888-0D7A028B835B}" sibTransId="{58B8087F-8359-4F02-9C87-D3A6C28FCFBF}"/>
    <dgm:cxn modelId="{E0E6688E-18CC-4CA1-BB73-84C588EC70AB}" type="presParOf" srcId="{6B15A55A-520F-410B-8ECB-7CDEDC5BBDBC}" destId="{227F7CFA-5DC8-4C32-B959-C99FBE2723D2}" srcOrd="0" destOrd="0" presId="urn:microsoft.com/office/officeart/2009/layout/CircleArrowProcess"/>
    <dgm:cxn modelId="{A6982208-BB45-473F-A58F-35F242C8B1E7}" type="presParOf" srcId="{227F7CFA-5DC8-4C32-B959-C99FBE2723D2}" destId="{F89F8375-5558-4DDD-97C6-EF6B0241EF5A}" srcOrd="0" destOrd="0" presId="urn:microsoft.com/office/officeart/2009/layout/CircleArrowProcess"/>
    <dgm:cxn modelId="{BB20E85C-285D-4E80-A9D4-A25C93BDB860}" type="presParOf" srcId="{6B15A55A-520F-410B-8ECB-7CDEDC5BBDBC}" destId="{B2D340ED-FC25-4F45-95E5-94A32CA8D4F9}" srcOrd="1" destOrd="0" presId="urn:microsoft.com/office/officeart/2009/layout/CircleArrowProcess"/>
    <dgm:cxn modelId="{446153D8-780A-4968-92B8-6DD50D324B29}" type="presParOf" srcId="{6B15A55A-520F-410B-8ECB-7CDEDC5BBDBC}" destId="{BA96C6F6-F3DE-451E-95AF-14C435707998}" srcOrd="2" destOrd="0" presId="urn:microsoft.com/office/officeart/2009/layout/CircleArrowProcess"/>
    <dgm:cxn modelId="{989E088E-848E-4435-8919-58EA6C56B75B}" type="presParOf" srcId="{BA96C6F6-F3DE-451E-95AF-14C435707998}" destId="{F6378669-98B1-4D30-9FFB-E6F815E0460D}" srcOrd="0" destOrd="0" presId="urn:microsoft.com/office/officeart/2009/layout/CircleArrowProcess"/>
    <dgm:cxn modelId="{0553BF15-1F4F-47E7-85E2-1FBBF99EE979}" type="presParOf" srcId="{6B15A55A-520F-410B-8ECB-7CDEDC5BBDBC}" destId="{A3EE51A8-CF87-4115-BFB3-100564599C95}" srcOrd="3" destOrd="0" presId="urn:microsoft.com/office/officeart/2009/layout/CircleArrowProcess"/>
    <dgm:cxn modelId="{E2DB4754-816B-454C-915B-D1531D21A3DF}" type="presParOf" srcId="{6B15A55A-520F-410B-8ECB-7CDEDC5BBDBC}" destId="{6117EBE2-6736-4D90-97D1-97EFA872E43C}" srcOrd="4" destOrd="0" presId="urn:microsoft.com/office/officeart/2009/layout/CircleArrowProcess"/>
    <dgm:cxn modelId="{8BBE5A29-26DA-4F00-A04A-7DEDAB5E0F1D}" type="presParOf" srcId="{6117EBE2-6736-4D90-97D1-97EFA872E43C}" destId="{07D83D5C-68E2-4E01-ADBA-88839B736242}" srcOrd="0" destOrd="0" presId="urn:microsoft.com/office/officeart/2009/layout/CircleArrowProcess"/>
    <dgm:cxn modelId="{AA0CA251-E126-4A7A-8D81-53CF648EC359}" type="presParOf" srcId="{6B15A55A-520F-410B-8ECB-7CDEDC5BBDBC}" destId="{D53B1FF4-8EFE-46D8-9E72-E513A61E12AA}"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24F0A9-9C38-43A9-8875-1340B51BF812}">
      <dsp:nvSpPr>
        <dsp:cNvPr id="0" name=""/>
        <dsp:cNvSpPr/>
      </dsp:nvSpPr>
      <dsp:spPr>
        <a:xfrm>
          <a:off x="991470" y="2565"/>
          <a:ext cx="1986245" cy="119174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identifying organization need for volunteers</a:t>
          </a:r>
          <a:endParaRPr lang="ru-RU" sz="1900" kern="1200" dirty="0"/>
        </a:p>
      </dsp:txBody>
      <dsp:txXfrm>
        <a:off x="991470" y="2565"/>
        <a:ext cx="1986245" cy="1191747"/>
      </dsp:txXfrm>
    </dsp:sp>
    <dsp:sp modelId="{83081AC3-DF78-4FCF-B3A9-3997EAA4F515}">
      <dsp:nvSpPr>
        <dsp:cNvPr id="0" name=""/>
        <dsp:cNvSpPr/>
      </dsp:nvSpPr>
      <dsp:spPr>
        <a:xfrm>
          <a:off x="3176340" y="2565"/>
          <a:ext cx="1986245" cy="1191747"/>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drafting volunteer position descriptions </a:t>
          </a:r>
          <a:endParaRPr lang="ru-RU" sz="1900" kern="1200" dirty="0"/>
        </a:p>
      </dsp:txBody>
      <dsp:txXfrm>
        <a:off x="3176340" y="2565"/>
        <a:ext cx="1986245" cy="1191747"/>
      </dsp:txXfrm>
    </dsp:sp>
    <dsp:sp modelId="{09C368F1-E009-4A4A-B64A-2037EDD60217}">
      <dsp:nvSpPr>
        <dsp:cNvPr id="0" name=""/>
        <dsp:cNvSpPr/>
      </dsp:nvSpPr>
      <dsp:spPr>
        <a:xfrm>
          <a:off x="991470" y="1392937"/>
          <a:ext cx="1986245" cy="1191747"/>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marketing the volunteer opportunities</a:t>
          </a:r>
          <a:endParaRPr lang="ru-RU" sz="1900" kern="1200" dirty="0"/>
        </a:p>
      </dsp:txBody>
      <dsp:txXfrm>
        <a:off x="991470" y="1392937"/>
        <a:ext cx="1986245" cy="1191747"/>
      </dsp:txXfrm>
    </dsp:sp>
    <dsp:sp modelId="{F76D71FB-2781-4872-8C01-726D40BF698C}">
      <dsp:nvSpPr>
        <dsp:cNvPr id="0" name=""/>
        <dsp:cNvSpPr/>
      </dsp:nvSpPr>
      <dsp:spPr>
        <a:xfrm>
          <a:off x="3176340" y="1392937"/>
          <a:ext cx="1986245" cy="1191747"/>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communicating with potential volunteers</a:t>
          </a:r>
          <a:endParaRPr lang="ru-RU" sz="1900" kern="1200" dirty="0"/>
        </a:p>
      </dsp:txBody>
      <dsp:txXfrm>
        <a:off x="3176340" y="1392937"/>
        <a:ext cx="1986245" cy="1191747"/>
      </dsp:txXfrm>
    </dsp:sp>
    <dsp:sp modelId="{E2DB5449-7B6F-40E7-BA11-283C0AAE84FC}">
      <dsp:nvSpPr>
        <dsp:cNvPr id="0" name=""/>
        <dsp:cNvSpPr/>
      </dsp:nvSpPr>
      <dsp:spPr>
        <a:xfrm>
          <a:off x="2083905" y="2783309"/>
          <a:ext cx="1986245" cy="1191747"/>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selecting volunteers</a:t>
          </a:r>
          <a:endParaRPr lang="ru-RU" sz="1900" kern="1200" dirty="0"/>
        </a:p>
      </dsp:txBody>
      <dsp:txXfrm>
        <a:off x="2083905" y="2783309"/>
        <a:ext cx="1986245" cy="119174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9F8375-5558-4DDD-97C6-EF6B0241EF5A}">
      <dsp:nvSpPr>
        <dsp:cNvPr id="0" name=""/>
        <dsp:cNvSpPr/>
      </dsp:nvSpPr>
      <dsp:spPr>
        <a:xfrm>
          <a:off x="3114870" y="0"/>
          <a:ext cx="2608149" cy="2608546"/>
        </a:xfrm>
        <a:prstGeom prst="circularArrow">
          <a:avLst>
            <a:gd name="adj1" fmla="val 10980"/>
            <a:gd name="adj2" fmla="val 1142322"/>
            <a:gd name="adj3" fmla="val 4500000"/>
            <a:gd name="adj4" fmla="val 10800000"/>
            <a:gd name="adj5" fmla="val 125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D340ED-FC25-4F45-95E5-94A32CA8D4F9}">
      <dsp:nvSpPr>
        <dsp:cNvPr id="0" name=""/>
        <dsp:cNvSpPr/>
      </dsp:nvSpPr>
      <dsp:spPr>
        <a:xfrm>
          <a:off x="3691357" y="941764"/>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name the skill</a:t>
          </a:r>
          <a:endParaRPr lang="ru-RU" sz="1500" kern="1200" dirty="0"/>
        </a:p>
      </dsp:txBody>
      <dsp:txXfrm>
        <a:off x="3691357" y="941764"/>
        <a:ext cx="1449298" cy="724475"/>
      </dsp:txXfrm>
    </dsp:sp>
    <dsp:sp modelId="{F6378669-98B1-4D30-9FFB-E6F815E0460D}">
      <dsp:nvSpPr>
        <dsp:cNvPr id="0" name=""/>
        <dsp:cNvSpPr/>
      </dsp:nvSpPr>
      <dsp:spPr>
        <a:xfrm>
          <a:off x="2390466" y="1498803"/>
          <a:ext cx="2608149" cy="2608546"/>
        </a:xfrm>
        <a:prstGeom prst="leftCircularArrow">
          <a:avLst>
            <a:gd name="adj1" fmla="val 10980"/>
            <a:gd name="adj2" fmla="val 1142322"/>
            <a:gd name="adj3" fmla="val 6300000"/>
            <a:gd name="adj4" fmla="val 18900000"/>
            <a:gd name="adj5" fmla="val 125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EE51A8-CF87-4115-BFB3-100564599C95}">
      <dsp:nvSpPr>
        <dsp:cNvPr id="0" name=""/>
        <dsp:cNvSpPr/>
      </dsp:nvSpPr>
      <dsp:spPr>
        <a:xfrm>
          <a:off x="2969891" y="2449237"/>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Identify a specific time you used it </a:t>
          </a:r>
          <a:endParaRPr lang="ru-RU" sz="1500" kern="1200" dirty="0"/>
        </a:p>
      </dsp:txBody>
      <dsp:txXfrm>
        <a:off x="2969891" y="2449237"/>
        <a:ext cx="1449298" cy="724475"/>
      </dsp:txXfrm>
    </dsp:sp>
    <dsp:sp modelId="{07D83D5C-68E2-4E01-ADBA-88839B736242}">
      <dsp:nvSpPr>
        <dsp:cNvPr id="0" name=""/>
        <dsp:cNvSpPr/>
      </dsp:nvSpPr>
      <dsp:spPr>
        <a:xfrm>
          <a:off x="3300502" y="3176964"/>
          <a:ext cx="2240804" cy="2241702"/>
        </a:xfrm>
        <a:prstGeom prst="blockArc">
          <a:avLst>
            <a:gd name="adj1" fmla="val 13500000"/>
            <a:gd name="adj2" fmla="val 10800000"/>
            <a:gd name="adj3" fmla="val 1274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3B1FF4-8EFE-46D8-9E72-E513A61E12AA}">
      <dsp:nvSpPr>
        <dsp:cNvPr id="0" name=""/>
        <dsp:cNvSpPr/>
      </dsp:nvSpPr>
      <dsp:spPr>
        <a:xfrm>
          <a:off x="3694785" y="3958878"/>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Explain how the skill will be useful in the new job</a:t>
          </a:r>
          <a:endParaRPr lang="ru-RU" sz="1500" kern="1200" dirty="0"/>
        </a:p>
      </dsp:txBody>
      <dsp:txXfrm>
        <a:off x="3694785" y="3958878"/>
        <a:ext cx="1449298" cy="72447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9F8375-5558-4DDD-97C6-EF6B0241EF5A}">
      <dsp:nvSpPr>
        <dsp:cNvPr id="0" name=""/>
        <dsp:cNvSpPr/>
      </dsp:nvSpPr>
      <dsp:spPr>
        <a:xfrm>
          <a:off x="3114870" y="0"/>
          <a:ext cx="2608149" cy="2608546"/>
        </a:xfrm>
        <a:prstGeom prst="circularArrow">
          <a:avLst>
            <a:gd name="adj1" fmla="val 10980"/>
            <a:gd name="adj2" fmla="val 1142322"/>
            <a:gd name="adj3" fmla="val 4500000"/>
            <a:gd name="adj4" fmla="val 10800000"/>
            <a:gd name="adj5" fmla="val 125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D340ED-FC25-4F45-95E5-94A32CA8D4F9}">
      <dsp:nvSpPr>
        <dsp:cNvPr id="0" name=""/>
        <dsp:cNvSpPr/>
      </dsp:nvSpPr>
      <dsp:spPr>
        <a:xfrm>
          <a:off x="3691357" y="941764"/>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name the skill</a:t>
          </a:r>
          <a:endParaRPr lang="ru-RU" sz="1500" kern="1200" dirty="0"/>
        </a:p>
      </dsp:txBody>
      <dsp:txXfrm>
        <a:off x="3691357" y="941764"/>
        <a:ext cx="1449298" cy="724475"/>
      </dsp:txXfrm>
    </dsp:sp>
    <dsp:sp modelId="{F6378669-98B1-4D30-9FFB-E6F815E0460D}">
      <dsp:nvSpPr>
        <dsp:cNvPr id="0" name=""/>
        <dsp:cNvSpPr/>
      </dsp:nvSpPr>
      <dsp:spPr>
        <a:xfrm>
          <a:off x="2390466" y="1498803"/>
          <a:ext cx="2608149" cy="2608546"/>
        </a:xfrm>
        <a:prstGeom prst="leftCircularArrow">
          <a:avLst>
            <a:gd name="adj1" fmla="val 10980"/>
            <a:gd name="adj2" fmla="val 1142322"/>
            <a:gd name="adj3" fmla="val 6300000"/>
            <a:gd name="adj4" fmla="val 18900000"/>
            <a:gd name="adj5" fmla="val 125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EE51A8-CF87-4115-BFB3-100564599C95}">
      <dsp:nvSpPr>
        <dsp:cNvPr id="0" name=""/>
        <dsp:cNvSpPr/>
      </dsp:nvSpPr>
      <dsp:spPr>
        <a:xfrm>
          <a:off x="2969891" y="2449237"/>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Identify a specific time you used it </a:t>
          </a:r>
          <a:endParaRPr lang="ru-RU" sz="1500" kern="1200" dirty="0"/>
        </a:p>
      </dsp:txBody>
      <dsp:txXfrm>
        <a:off x="2969891" y="2449237"/>
        <a:ext cx="1449298" cy="724475"/>
      </dsp:txXfrm>
    </dsp:sp>
    <dsp:sp modelId="{07D83D5C-68E2-4E01-ADBA-88839B736242}">
      <dsp:nvSpPr>
        <dsp:cNvPr id="0" name=""/>
        <dsp:cNvSpPr/>
      </dsp:nvSpPr>
      <dsp:spPr>
        <a:xfrm>
          <a:off x="3300502" y="3176964"/>
          <a:ext cx="2240804" cy="2241702"/>
        </a:xfrm>
        <a:prstGeom prst="blockArc">
          <a:avLst>
            <a:gd name="adj1" fmla="val 13500000"/>
            <a:gd name="adj2" fmla="val 10800000"/>
            <a:gd name="adj3" fmla="val 1274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3B1FF4-8EFE-46D8-9E72-E513A61E12AA}">
      <dsp:nvSpPr>
        <dsp:cNvPr id="0" name=""/>
        <dsp:cNvSpPr/>
      </dsp:nvSpPr>
      <dsp:spPr>
        <a:xfrm>
          <a:off x="3694785" y="3958878"/>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Explain how the skill will be useful in the new job</a:t>
          </a:r>
          <a:endParaRPr lang="ru-RU" sz="1500" kern="1200" dirty="0"/>
        </a:p>
      </dsp:txBody>
      <dsp:txXfrm>
        <a:off x="3694785" y="3958878"/>
        <a:ext cx="1449298" cy="72447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9F8375-5558-4DDD-97C6-EF6B0241EF5A}">
      <dsp:nvSpPr>
        <dsp:cNvPr id="0" name=""/>
        <dsp:cNvSpPr/>
      </dsp:nvSpPr>
      <dsp:spPr>
        <a:xfrm>
          <a:off x="3114870" y="0"/>
          <a:ext cx="2608149" cy="2608546"/>
        </a:xfrm>
        <a:prstGeom prst="circularArrow">
          <a:avLst>
            <a:gd name="adj1" fmla="val 10980"/>
            <a:gd name="adj2" fmla="val 1142322"/>
            <a:gd name="adj3" fmla="val 4500000"/>
            <a:gd name="adj4" fmla="val 10800000"/>
            <a:gd name="adj5" fmla="val 125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D340ED-FC25-4F45-95E5-94A32CA8D4F9}">
      <dsp:nvSpPr>
        <dsp:cNvPr id="0" name=""/>
        <dsp:cNvSpPr/>
      </dsp:nvSpPr>
      <dsp:spPr>
        <a:xfrm>
          <a:off x="3691357" y="941764"/>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name the skill</a:t>
          </a:r>
          <a:endParaRPr lang="ru-RU" sz="1500" kern="1200" dirty="0"/>
        </a:p>
      </dsp:txBody>
      <dsp:txXfrm>
        <a:off x="3691357" y="941764"/>
        <a:ext cx="1449298" cy="724475"/>
      </dsp:txXfrm>
    </dsp:sp>
    <dsp:sp modelId="{F6378669-98B1-4D30-9FFB-E6F815E0460D}">
      <dsp:nvSpPr>
        <dsp:cNvPr id="0" name=""/>
        <dsp:cNvSpPr/>
      </dsp:nvSpPr>
      <dsp:spPr>
        <a:xfrm>
          <a:off x="2390466" y="1498803"/>
          <a:ext cx="2608149" cy="2608546"/>
        </a:xfrm>
        <a:prstGeom prst="leftCircularArrow">
          <a:avLst>
            <a:gd name="adj1" fmla="val 10980"/>
            <a:gd name="adj2" fmla="val 1142322"/>
            <a:gd name="adj3" fmla="val 6300000"/>
            <a:gd name="adj4" fmla="val 18900000"/>
            <a:gd name="adj5" fmla="val 125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EE51A8-CF87-4115-BFB3-100564599C95}">
      <dsp:nvSpPr>
        <dsp:cNvPr id="0" name=""/>
        <dsp:cNvSpPr/>
      </dsp:nvSpPr>
      <dsp:spPr>
        <a:xfrm>
          <a:off x="2969891" y="2449237"/>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Identify a specific time you used it </a:t>
          </a:r>
          <a:endParaRPr lang="ru-RU" sz="1500" kern="1200" dirty="0"/>
        </a:p>
      </dsp:txBody>
      <dsp:txXfrm>
        <a:off x="2969891" y="2449237"/>
        <a:ext cx="1449298" cy="724475"/>
      </dsp:txXfrm>
    </dsp:sp>
    <dsp:sp modelId="{07D83D5C-68E2-4E01-ADBA-88839B736242}">
      <dsp:nvSpPr>
        <dsp:cNvPr id="0" name=""/>
        <dsp:cNvSpPr/>
      </dsp:nvSpPr>
      <dsp:spPr>
        <a:xfrm>
          <a:off x="3300502" y="3176964"/>
          <a:ext cx="2240804" cy="2241702"/>
        </a:xfrm>
        <a:prstGeom prst="blockArc">
          <a:avLst>
            <a:gd name="adj1" fmla="val 13500000"/>
            <a:gd name="adj2" fmla="val 10800000"/>
            <a:gd name="adj3" fmla="val 1274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3B1FF4-8EFE-46D8-9E72-E513A61E12AA}">
      <dsp:nvSpPr>
        <dsp:cNvPr id="0" name=""/>
        <dsp:cNvSpPr/>
      </dsp:nvSpPr>
      <dsp:spPr>
        <a:xfrm>
          <a:off x="3694785" y="3958878"/>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Explain how the skill will be useful in the new job</a:t>
          </a:r>
          <a:endParaRPr lang="ru-RU" sz="1500" kern="1200" dirty="0"/>
        </a:p>
      </dsp:txBody>
      <dsp:txXfrm>
        <a:off x="3694785" y="3958878"/>
        <a:ext cx="1449298" cy="72447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9F8375-5558-4DDD-97C6-EF6B0241EF5A}">
      <dsp:nvSpPr>
        <dsp:cNvPr id="0" name=""/>
        <dsp:cNvSpPr/>
      </dsp:nvSpPr>
      <dsp:spPr>
        <a:xfrm>
          <a:off x="3114870" y="0"/>
          <a:ext cx="2608149" cy="2608546"/>
        </a:xfrm>
        <a:prstGeom prst="circularArrow">
          <a:avLst>
            <a:gd name="adj1" fmla="val 10980"/>
            <a:gd name="adj2" fmla="val 1142322"/>
            <a:gd name="adj3" fmla="val 4500000"/>
            <a:gd name="adj4" fmla="val 10800000"/>
            <a:gd name="adj5" fmla="val 125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D340ED-FC25-4F45-95E5-94A32CA8D4F9}">
      <dsp:nvSpPr>
        <dsp:cNvPr id="0" name=""/>
        <dsp:cNvSpPr/>
      </dsp:nvSpPr>
      <dsp:spPr>
        <a:xfrm>
          <a:off x="3691357" y="941764"/>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name the skill</a:t>
          </a:r>
          <a:endParaRPr lang="ru-RU" sz="1500" kern="1200" dirty="0"/>
        </a:p>
      </dsp:txBody>
      <dsp:txXfrm>
        <a:off x="3691357" y="941764"/>
        <a:ext cx="1449298" cy="724475"/>
      </dsp:txXfrm>
    </dsp:sp>
    <dsp:sp modelId="{F6378669-98B1-4D30-9FFB-E6F815E0460D}">
      <dsp:nvSpPr>
        <dsp:cNvPr id="0" name=""/>
        <dsp:cNvSpPr/>
      </dsp:nvSpPr>
      <dsp:spPr>
        <a:xfrm>
          <a:off x="2390466" y="1498803"/>
          <a:ext cx="2608149" cy="2608546"/>
        </a:xfrm>
        <a:prstGeom prst="leftCircularArrow">
          <a:avLst>
            <a:gd name="adj1" fmla="val 10980"/>
            <a:gd name="adj2" fmla="val 1142322"/>
            <a:gd name="adj3" fmla="val 6300000"/>
            <a:gd name="adj4" fmla="val 18900000"/>
            <a:gd name="adj5" fmla="val 125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EE51A8-CF87-4115-BFB3-100564599C95}">
      <dsp:nvSpPr>
        <dsp:cNvPr id="0" name=""/>
        <dsp:cNvSpPr/>
      </dsp:nvSpPr>
      <dsp:spPr>
        <a:xfrm>
          <a:off x="2969891" y="2449237"/>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Identify a specific time you used it </a:t>
          </a:r>
          <a:endParaRPr lang="ru-RU" sz="1500" kern="1200" dirty="0"/>
        </a:p>
      </dsp:txBody>
      <dsp:txXfrm>
        <a:off x="2969891" y="2449237"/>
        <a:ext cx="1449298" cy="724475"/>
      </dsp:txXfrm>
    </dsp:sp>
    <dsp:sp modelId="{07D83D5C-68E2-4E01-ADBA-88839B736242}">
      <dsp:nvSpPr>
        <dsp:cNvPr id="0" name=""/>
        <dsp:cNvSpPr/>
      </dsp:nvSpPr>
      <dsp:spPr>
        <a:xfrm>
          <a:off x="3300502" y="3176964"/>
          <a:ext cx="2240804" cy="2241702"/>
        </a:xfrm>
        <a:prstGeom prst="blockArc">
          <a:avLst>
            <a:gd name="adj1" fmla="val 13500000"/>
            <a:gd name="adj2" fmla="val 10800000"/>
            <a:gd name="adj3" fmla="val 1274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3B1FF4-8EFE-46D8-9E72-E513A61E12AA}">
      <dsp:nvSpPr>
        <dsp:cNvPr id="0" name=""/>
        <dsp:cNvSpPr/>
      </dsp:nvSpPr>
      <dsp:spPr>
        <a:xfrm>
          <a:off x="3694785" y="3958878"/>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Explain how the skill will be useful in the new job</a:t>
          </a:r>
          <a:endParaRPr lang="ru-RU" sz="1500" kern="1200" dirty="0"/>
        </a:p>
      </dsp:txBody>
      <dsp:txXfrm>
        <a:off x="3694785" y="3958878"/>
        <a:ext cx="1449298" cy="72447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9F8375-5558-4DDD-97C6-EF6B0241EF5A}">
      <dsp:nvSpPr>
        <dsp:cNvPr id="0" name=""/>
        <dsp:cNvSpPr/>
      </dsp:nvSpPr>
      <dsp:spPr>
        <a:xfrm>
          <a:off x="3114870" y="0"/>
          <a:ext cx="2608149" cy="2608546"/>
        </a:xfrm>
        <a:prstGeom prst="circularArrow">
          <a:avLst>
            <a:gd name="adj1" fmla="val 10980"/>
            <a:gd name="adj2" fmla="val 1142322"/>
            <a:gd name="adj3" fmla="val 4500000"/>
            <a:gd name="adj4" fmla="val 10800000"/>
            <a:gd name="adj5" fmla="val 125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D340ED-FC25-4F45-95E5-94A32CA8D4F9}">
      <dsp:nvSpPr>
        <dsp:cNvPr id="0" name=""/>
        <dsp:cNvSpPr/>
      </dsp:nvSpPr>
      <dsp:spPr>
        <a:xfrm>
          <a:off x="3691357" y="941764"/>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name the skill</a:t>
          </a:r>
          <a:endParaRPr lang="ru-RU" sz="1500" kern="1200" dirty="0"/>
        </a:p>
      </dsp:txBody>
      <dsp:txXfrm>
        <a:off x="3691357" y="941764"/>
        <a:ext cx="1449298" cy="724475"/>
      </dsp:txXfrm>
    </dsp:sp>
    <dsp:sp modelId="{F6378669-98B1-4D30-9FFB-E6F815E0460D}">
      <dsp:nvSpPr>
        <dsp:cNvPr id="0" name=""/>
        <dsp:cNvSpPr/>
      </dsp:nvSpPr>
      <dsp:spPr>
        <a:xfrm>
          <a:off x="2390466" y="1498803"/>
          <a:ext cx="2608149" cy="2608546"/>
        </a:xfrm>
        <a:prstGeom prst="leftCircularArrow">
          <a:avLst>
            <a:gd name="adj1" fmla="val 10980"/>
            <a:gd name="adj2" fmla="val 1142322"/>
            <a:gd name="adj3" fmla="val 6300000"/>
            <a:gd name="adj4" fmla="val 18900000"/>
            <a:gd name="adj5" fmla="val 125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EE51A8-CF87-4115-BFB3-100564599C95}">
      <dsp:nvSpPr>
        <dsp:cNvPr id="0" name=""/>
        <dsp:cNvSpPr/>
      </dsp:nvSpPr>
      <dsp:spPr>
        <a:xfrm>
          <a:off x="2969891" y="2449237"/>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Identify a specific time you used it </a:t>
          </a:r>
          <a:endParaRPr lang="ru-RU" sz="1500" kern="1200" dirty="0"/>
        </a:p>
      </dsp:txBody>
      <dsp:txXfrm>
        <a:off x="2969891" y="2449237"/>
        <a:ext cx="1449298" cy="724475"/>
      </dsp:txXfrm>
    </dsp:sp>
    <dsp:sp modelId="{07D83D5C-68E2-4E01-ADBA-88839B736242}">
      <dsp:nvSpPr>
        <dsp:cNvPr id="0" name=""/>
        <dsp:cNvSpPr/>
      </dsp:nvSpPr>
      <dsp:spPr>
        <a:xfrm>
          <a:off x="3300502" y="3176964"/>
          <a:ext cx="2240804" cy="2241702"/>
        </a:xfrm>
        <a:prstGeom prst="blockArc">
          <a:avLst>
            <a:gd name="adj1" fmla="val 13500000"/>
            <a:gd name="adj2" fmla="val 10800000"/>
            <a:gd name="adj3" fmla="val 1274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3B1FF4-8EFE-46D8-9E72-E513A61E12AA}">
      <dsp:nvSpPr>
        <dsp:cNvPr id="0" name=""/>
        <dsp:cNvSpPr/>
      </dsp:nvSpPr>
      <dsp:spPr>
        <a:xfrm>
          <a:off x="3694785" y="3958878"/>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Explain how the skill will be useful in the new job</a:t>
          </a:r>
          <a:endParaRPr lang="ru-RU" sz="1500" kern="1200" dirty="0"/>
        </a:p>
      </dsp:txBody>
      <dsp:txXfrm>
        <a:off x="3694785" y="3958878"/>
        <a:ext cx="1449298" cy="72447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9F8375-5558-4DDD-97C6-EF6B0241EF5A}">
      <dsp:nvSpPr>
        <dsp:cNvPr id="0" name=""/>
        <dsp:cNvSpPr/>
      </dsp:nvSpPr>
      <dsp:spPr>
        <a:xfrm>
          <a:off x="3114870" y="0"/>
          <a:ext cx="2608149" cy="2608546"/>
        </a:xfrm>
        <a:prstGeom prst="circularArrow">
          <a:avLst>
            <a:gd name="adj1" fmla="val 10980"/>
            <a:gd name="adj2" fmla="val 1142322"/>
            <a:gd name="adj3" fmla="val 4500000"/>
            <a:gd name="adj4" fmla="val 10800000"/>
            <a:gd name="adj5" fmla="val 125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D340ED-FC25-4F45-95E5-94A32CA8D4F9}">
      <dsp:nvSpPr>
        <dsp:cNvPr id="0" name=""/>
        <dsp:cNvSpPr/>
      </dsp:nvSpPr>
      <dsp:spPr>
        <a:xfrm>
          <a:off x="3691357" y="941764"/>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name the skill</a:t>
          </a:r>
          <a:endParaRPr lang="ru-RU" sz="1500" kern="1200" dirty="0"/>
        </a:p>
      </dsp:txBody>
      <dsp:txXfrm>
        <a:off x="3691357" y="941764"/>
        <a:ext cx="1449298" cy="724475"/>
      </dsp:txXfrm>
    </dsp:sp>
    <dsp:sp modelId="{F6378669-98B1-4D30-9FFB-E6F815E0460D}">
      <dsp:nvSpPr>
        <dsp:cNvPr id="0" name=""/>
        <dsp:cNvSpPr/>
      </dsp:nvSpPr>
      <dsp:spPr>
        <a:xfrm>
          <a:off x="2390466" y="1498803"/>
          <a:ext cx="2608149" cy="2608546"/>
        </a:xfrm>
        <a:prstGeom prst="leftCircularArrow">
          <a:avLst>
            <a:gd name="adj1" fmla="val 10980"/>
            <a:gd name="adj2" fmla="val 1142322"/>
            <a:gd name="adj3" fmla="val 6300000"/>
            <a:gd name="adj4" fmla="val 18900000"/>
            <a:gd name="adj5" fmla="val 125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EE51A8-CF87-4115-BFB3-100564599C95}">
      <dsp:nvSpPr>
        <dsp:cNvPr id="0" name=""/>
        <dsp:cNvSpPr/>
      </dsp:nvSpPr>
      <dsp:spPr>
        <a:xfrm>
          <a:off x="2969891" y="2449237"/>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Identify a specific time you used it </a:t>
          </a:r>
          <a:endParaRPr lang="ru-RU" sz="1500" kern="1200" dirty="0"/>
        </a:p>
      </dsp:txBody>
      <dsp:txXfrm>
        <a:off x="2969891" y="2449237"/>
        <a:ext cx="1449298" cy="724475"/>
      </dsp:txXfrm>
    </dsp:sp>
    <dsp:sp modelId="{07D83D5C-68E2-4E01-ADBA-88839B736242}">
      <dsp:nvSpPr>
        <dsp:cNvPr id="0" name=""/>
        <dsp:cNvSpPr/>
      </dsp:nvSpPr>
      <dsp:spPr>
        <a:xfrm>
          <a:off x="3300502" y="3176964"/>
          <a:ext cx="2240804" cy="2241702"/>
        </a:xfrm>
        <a:prstGeom prst="blockArc">
          <a:avLst>
            <a:gd name="adj1" fmla="val 13500000"/>
            <a:gd name="adj2" fmla="val 10800000"/>
            <a:gd name="adj3" fmla="val 1274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3B1FF4-8EFE-46D8-9E72-E513A61E12AA}">
      <dsp:nvSpPr>
        <dsp:cNvPr id="0" name=""/>
        <dsp:cNvSpPr/>
      </dsp:nvSpPr>
      <dsp:spPr>
        <a:xfrm>
          <a:off x="3694785" y="3958878"/>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Explain how the skill will be useful in the new job</a:t>
          </a:r>
          <a:endParaRPr lang="ru-RU" sz="1500" kern="1200" dirty="0"/>
        </a:p>
      </dsp:txBody>
      <dsp:txXfrm>
        <a:off x="3694785" y="3958878"/>
        <a:ext cx="1449298" cy="72447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9F8375-5558-4DDD-97C6-EF6B0241EF5A}">
      <dsp:nvSpPr>
        <dsp:cNvPr id="0" name=""/>
        <dsp:cNvSpPr/>
      </dsp:nvSpPr>
      <dsp:spPr>
        <a:xfrm>
          <a:off x="3114870" y="0"/>
          <a:ext cx="2608149" cy="2608546"/>
        </a:xfrm>
        <a:prstGeom prst="circularArrow">
          <a:avLst>
            <a:gd name="adj1" fmla="val 10980"/>
            <a:gd name="adj2" fmla="val 1142322"/>
            <a:gd name="adj3" fmla="val 4500000"/>
            <a:gd name="adj4" fmla="val 10800000"/>
            <a:gd name="adj5" fmla="val 125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D340ED-FC25-4F45-95E5-94A32CA8D4F9}">
      <dsp:nvSpPr>
        <dsp:cNvPr id="0" name=""/>
        <dsp:cNvSpPr/>
      </dsp:nvSpPr>
      <dsp:spPr>
        <a:xfrm>
          <a:off x="3691357" y="941764"/>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name the skill</a:t>
          </a:r>
          <a:endParaRPr lang="ru-RU" sz="1500" kern="1200" dirty="0"/>
        </a:p>
      </dsp:txBody>
      <dsp:txXfrm>
        <a:off x="3691357" y="941764"/>
        <a:ext cx="1449298" cy="724475"/>
      </dsp:txXfrm>
    </dsp:sp>
    <dsp:sp modelId="{F6378669-98B1-4D30-9FFB-E6F815E0460D}">
      <dsp:nvSpPr>
        <dsp:cNvPr id="0" name=""/>
        <dsp:cNvSpPr/>
      </dsp:nvSpPr>
      <dsp:spPr>
        <a:xfrm>
          <a:off x="2390466" y="1498803"/>
          <a:ext cx="2608149" cy="2608546"/>
        </a:xfrm>
        <a:prstGeom prst="leftCircularArrow">
          <a:avLst>
            <a:gd name="adj1" fmla="val 10980"/>
            <a:gd name="adj2" fmla="val 1142322"/>
            <a:gd name="adj3" fmla="val 6300000"/>
            <a:gd name="adj4" fmla="val 18900000"/>
            <a:gd name="adj5" fmla="val 125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EE51A8-CF87-4115-BFB3-100564599C95}">
      <dsp:nvSpPr>
        <dsp:cNvPr id="0" name=""/>
        <dsp:cNvSpPr/>
      </dsp:nvSpPr>
      <dsp:spPr>
        <a:xfrm>
          <a:off x="2969891" y="2449237"/>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Identify a specific time you used it </a:t>
          </a:r>
          <a:endParaRPr lang="ru-RU" sz="1500" kern="1200" dirty="0"/>
        </a:p>
      </dsp:txBody>
      <dsp:txXfrm>
        <a:off x="2969891" y="2449237"/>
        <a:ext cx="1449298" cy="724475"/>
      </dsp:txXfrm>
    </dsp:sp>
    <dsp:sp modelId="{07D83D5C-68E2-4E01-ADBA-88839B736242}">
      <dsp:nvSpPr>
        <dsp:cNvPr id="0" name=""/>
        <dsp:cNvSpPr/>
      </dsp:nvSpPr>
      <dsp:spPr>
        <a:xfrm>
          <a:off x="3300502" y="3176964"/>
          <a:ext cx="2240804" cy="2241702"/>
        </a:xfrm>
        <a:prstGeom prst="blockArc">
          <a:avLst>
            <a:gd name="adj1" fmla="val 13500000"/>
            <a:gd name="adj2" fmla="val 10800000"/>
            <a:gd name="adj3" fmla="val 1274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3B1FF4-8EFE-46D8-9E72-E513A61E12AA}">
      <dsp:nvSpPr>
        <dsp:cNvPr id="0" name=""/>
        <dsp:cNvSpPr/>
      </dsp:nvSpPr>
      <dsp:spPr>
        <a:xfrm>
          <a:off x="3694785" y="3958878"/>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Explain how the skill will be useful in the new job</a:t>
          </a:r>
          <a:endParaRPr lang="ru-RU" sz="1500" kern="1200" dirty="0"/>
        </a:p>
      </dsp:txBody>
      <dsp:txXfrm>
        <a:off x="3694785" y="3958878"/>
        <a:ext cx="1449298" cy="724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24F0A9-9C38-43A9-8875-1340B51BF812}">
      <dsp:nvSpPr>
        <dsp:cNvPr id="0" name=""/>
        <dsp:cNvSpPr/>
      </dsp:nvSpPr>
      <dsp:spPr>
        <a:xfrm>
          <a:off x="991470" y="2565"/>
          <a:ext cx="1986245" cy="119174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identifying organization need for volunteers</a:t>
          </a:r>
          <a:endParaRPr lang="ru-RU" sz="1900" kern="1200" dirty="0"/>
        </a:p>
      </dsp:txBody>
      <dsp:txXfrm>
        <a:off x="991470" y="2565"/>
        <a:ext cx="1986245" cy="1191747"/>
      </dsp:txXfrm>
    </dsp:sp>
    <dsp:sp modelId="{83081AC3-DF78-4FCF-B3A9-3997EAA4F515}">
      <dsp:nvSpPr>
        <dsp:cNvPr id="0" name=""/>
        <dsp:cNvSpPr/>
      </dsp:nvSpPr>
      <dsp:spPr>
        <a:xfrm>
          <a:off x="3176340" y="2565"/>
          <a:ext cx="1986245" cy="1191747"/>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drafting volunteer position descriptions </a:t>
          </a:r>
          <a:endParaRPr lang="ru-RU" sz="1900" kern="1200" dirty="0"/>
        </a:p>
      </dsp:txBody>
      <dsp:txXfrm>
        <a:off x="3176340" y="2565"/>
        <a:ext cx="1986245" cy="1191747"/>
      </dsp:txXfrm>
    </dsp:sp>
    <dsp:sp modelId="{09C368F1-E009-4A4A-B64A-2037EDD60217}">
      <dsp:nvSpPr>
        <dsp:cNvPr id="0" name=""/>
        <dsp:cNvSpPr/>
      </dsp:nvSpPr>
      <dsp:spPr>
        <a:xfrm>
          <a:off x="991470" y="1392937"/>
          <a:ext cx="1986245" cy="1191747"/>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marketing the volunteer opportunities</a:t>
          </a:r>
          <a:endParaRPr lang="ru-RU" sz="1900" kern="1200" dirty="0"/>
        </a:p>
      </dsp:txBody>
      <dsp:txXfrm>
        <a:off x="991470" y="1392937"/>
        <a:ext cx="1986245" cy="1191747"/>
      </dsp:txXfrm>
    </dsp:sp>
    <dsp:sp modelId="{F76D71FB-2781-4872-8C01-726D40BF698C}">
      <dsp:nvSpPr>
        <dsp:cNvPr id="0" name=""/>
        <dsp:cNvSpPr/>
      </dsp:nvSpPr>
      <dsp:spPr>
        <a:xfrm>
          <a:off x="3176340" y="1392937"/>
          <a:ext cx="1986245" cy="1191747"/>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communicating with potential volunteers</a:t>
          </a:r>
          <a:endParaRPr lang="ru-RU" sz="1900" kern="1200" dirty="0"/>
        </a:p>
      </dsp:txBody>
      <dsp:txXfrm>
        <a:off x="3176340" y="1392937"/>
        <a:ext cx="1986245" cy="1191747"/>
      </dsp:txXfrm>
    </dsp:sp>
    <dsp:sp modelId="{E2DB5449-7B6F-40E7-BA11-283C0AAE84FC}">
      <dsp:nvSpPr>
        <dsp:cNvPr id="0" name=""/>
        <dsp:cNvSpPr/>
      </dsp:nvSpPr>
      <dsp:spPr>
        <a:xfrm>
          <a:off x="2083905" y="2783309"/>
          <a:ext cx="1986245" cy="1191747"/>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selecting volunteers</a:t>
          </a:r>
          <a:endParaRPr lang="ru-RU" sz="1900" kern="1200" dirty="0"/>
        </a:p>
      </dsp:txBody>
      <dsp:txXfrm>
        <a:off x="2083905" y="2783309"/>
        <a:ext cx="1986245" cy="11917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9F8375-5558-4DDD-97C6-EF6B0241EF5A}">
      <dsp:nvSpPr>
        <dsp:cNvPr id="0" name=""/>
        <dsp:cNvSpPr/>
      </dsp:nvSpPr>
      <dsp:spPr>
        <a:xfrm>
          <a:off x="3114870" y="0"/>
          <a:ext cx="2608149" cy="2608546"/>
        </a:xfrm>
        <a:prstGeom prst="circularArrow">
          <a:avLst>
            <a:gd name="adj1" fmla="val 10980"/>
            <a:gd name="adj2" fmla="val 1142322"/>
            <a:gd name="adj3" fmla="val 4500000"/>
            <a:gd name="adj4" fmla="val 10800000"/>
            <a:gd name="adj5" fmla="val 125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D340ED-FC25-4F45-95E5-94A32CA8D4F9}">
      <dsp:nvSpPr>
        <dsp:cNvPr id="0" name=""/>
        <dsp:cNvSpPr/>
      </dsp:nvSpPr>
      <dsp:spPr>
        <a:xfrm>
          <a:off x="3691357" y="941764"/>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name the skill</a:t>
          </a:r>
          <a:endParaRPr lang="ru-RU" sz="1500" kern="1200" dirty="0"/>
        </a:p>
      </dsp:txBody>
      <dsp:txXfrm>
        <a:off x="3691357" y="941764"/>
        <a:ext cx="1449298" cy="724475"/>
      </dsp:txXfrm>
    </dsp:sp>
    <dsp:sp modelId="{F6378669-98B1-4D30-9FFB-E6F815E0460D}">
      <dsp:nvSpPr>
        <dsp:cNvPr id="0" name=""/>
        <dsp:cNvSpPr/>
      </dsp:nvSpPr>
      <dsp:spPr>
        <a:xfrm>
          <a:off x="2390466" y="1498803"/>
          <a:ext cx="2608149" cy="2608546"/>
        </a:xfrm>
        <a:prstGeom prst="leftCircularArrow">
          <a:avLst>
            <a:gd name="adj1" fmla="val 10980"/>
            <a:gd name="adj2" fmla="val 1142322"/>
            <a:gd name="adj3" fmla="val 6300000"/>
            <a:gd name="adj4" fmla="val 18900000"/>
            <a:gd name="adj5" fmla="val 125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EE51A8-CF87-4115-BFB3-100564599C95}">
      <dsp:nvSpPr>
        <dsp:cNvPr id="0" name=""/>
        <dsp:cNvSpPr/>
      </dsp:nvSpPr>
      <dsp:spPr>
        <a:xfrm>
          <a:off x="2969891" y="2449237"/>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Identify a specific time you used it </a:t>
          </a:r>
          <a:endParaRPr lang="ru-RU" sz="1500" kern="1200" dirty="0"/>
        </a:p>
      </dsp:txBody>
      <dsp:txXfrm>
        <a:off x="2969891" y="2449237"/>
        <a:ext cx="1449298" cy="724475"/>
      </dsp:txXfrm>
    </dsp:sp>
    <dsp:sp modelId="{07D83D5C-68E2-4E01-ADBA-88839B736242}">
      <dsp:nvSpPr>
        <dsp:cNvPr id="0" name=""/>
        <dsp:cNvSpPr/>
      </dsp:nvSpPr>
      <dsp:spPr>
        <a:xfrm>
          <a:off x="3300502" y="3176964"/>
          <a:ext cx="2240804" cy="2241702"/>
        </a:xfrm>
        <a:prstGeom prst="blockArc">
          <a:avLst>
            <a:gd name="adj1" fmla="val 13500000"/>
            <a:gd name="adj2" fmla="val 10800000"/>
            <a:gd name="adj3" fmla="val 1274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3B1FF4-8EFE-46D8-9E72-E513A61E12AA}">
      <dsp:nvSpPr>
        <dsp:cNvPr id="0" name=""/>
        <dsp:cNvSpPr/>
      </dsp:nvSpPr>
      <dsp:spPr>
        <a:xfrm>
          <a:off x="3694785" y="3958878"/>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Explain how the skill will be useful in the new job</a:t>
          </a:r>
          <a:endParaRPr lang="ru-RU" sz="1500" kern="1200" dirty="0"/>
        </a:p>
      </dsp:txBody>
      <dsp:txXfrm>
        <a:off x="3694785" y="3958878"/>
        <a:ext cx="1449298" cy="7244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24F0A9-9C38-43A9-8875-1340B51BF812}">
      <dsp:nvSpPr>
        <dsp:cNvPr id="0" name=""/>
        <dsp:cNvSpPr/>
      </dsp:nvSpPr>
      <dsp:spPr>
        <a:xfrm>
          <a:off x="991470" y="2565"/>
          <a:ext cx="1986245" cy="119174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identifying organization need for volunteers</a:t>
          </a:r>
          <a:endParaRPr lang="ru-RU" sz="1900" kern="1200" dirty="0"/>
        </a:p>
      </dsp:txBody>
      <dsp:txXfrm>
        <a:off x="991470" y="2565"/>
        <a:ext cx="1986245" cy="1191747"/>
      </dsp:txXfrm>
    </dsp:sp>
    <dsp:sp modelId="{83081AC3-DF78-4FCF-B3A9-3997EAA4F515}">
      <dsp:nvSpPr>
        <dsp:cNvPr id="0" name=""/>
        <dsp:cNvSpPr/>
      </dsp:nvSpPr>
      <dsp:spPr>
        <a:xfrm>
          <a:off x="3176340" y="2565"/>
          <a:ext cx="1986245" cy="1191747"/>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drafting volunteer position descriptions </a:t>
          </a:r>
          <a:endParaRPr lang="ru-RU" sz="1900" kern="1200" dirty="0"/>
        </a:p>
      </dsp:txBody>
      <dsp:txXfrm>
        <a:off x="3176340" y="2565"/>
        <a:ext cx="1986245" cy="1191747"/>
      </dsp:txXfrm>
    </dsp:sp>
    <dsp:sp modelId="{09C368F1-E009-4A4A-B64A-2037EDD60217}">
      <dsp:nvSpPr>
        <dsp:cNvPr id="0" name=""/>
        <dsp:cNvSpPr/>
      </dsp:nvSpPr>
      <dsp:spPr>
        <a:xfrm>
          <a:off x="991470" y="1392937"/>
          <a:ext cx="1986245" cy="1191747"/>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marketing the volunteer opportunities</a:t>
          </a:r>
          <a:endParaRPr lang="ru-RU" sz="1900" kern="1200" dirty="0"/>
        </a:p>
      </dsp:txBody>
      <dsp:txXfrm>
        <a:off x="991470" y="1392937"/>
        <a:ext cx="1986245" cy="1191747"/>
      </dsp:txXfrm>
    </dsp:sp>
    <dsp:sp modelId="{F76D71FB-2781-4872-8C01-726D40BF698C}">
      <dsp:nvSpPr>
        <dsp:cNvPr id="0" name=""/>
        <dsp:cNvSpPr/>
      </dsp:nvSpPr>
      <dsp:spPr>
        <a:xfrm>
          <a:off x="3176340" y="1392937"/>
          <a:ext cx="1986245" cy="1191747"/>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communicating with potential volunteers</a:t>
          </a:r>
          <a:endParaRPr lang="ru-RU" sz="1900" kern="1200" dirty="0"/>
        </a:p>
      </dsp:txBody>
      <dsp:txXfrm>
        <a:off x="3176340" y="1392937"/>
        <a:ext cx="1986245" cy="1191747"/>
      </dsp:txXfrm>
    </dsp:sp>
    <dsp:sp modelId="{E2DB5449-7B6F-40E7-BA11-283C0AAE84FC}">
      <dsp:nvSpPr>
        <dsp:cNvPr id="0" name=""/>
        <dsp:cNvSpPr/>
      </dsp:nvSpPr>
      <dsp:spPr>
        <a:xfrm>
          <a:off x="2083905" y="2783309"/>
          <a:ext cx="1986245" cy="1191747"/>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selecting volunteers</a:t>
          </a:r>
          <a:endParaRPr lang="ru-RU" sz="1900" kern="1200" dirty="0"/>
        </a:p>
      </dsp:txBody>
      <dsp:txXfrm>
        <a:off x="2083905" y="2783309"/>
        <a:ext cx="1986245" cy="11917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9F8375-5558-4DDD-97C6-EF6B0241EF5A}">
      <dsp:nvSpPr>
        <dsp:cNvPr id="0" name=""/>
        <dsp:cNvSpPr/>
      </dsp:nvSpPr>
      <dsp:spPr>
        <a:xfrm>
          <a:off x="3114870" y="0"/>
          <a:ext cx="2608149" cy="2608546"/>
        </a:xfrm>
        <a:prstGeom prst="circularArrow">
          <a:avLst>
            <a:gd name="adj1" fmla="val 10980"/>
            <a:gd name="adj2" fmla="val 1142322"/>
            <a:gd name="adj3" fmla="val 4500000"/>
            <a:gd name="adj4" fmla="val 10800000"/>
            <a:gd name="adj5" fmla="val 125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D340ED-FC25-4F45-95E5-94A32CA8D4F9}">
      <dsp:nvSpPr>
        <dsp:cNvPr id="0" name=""/>
        <dsp:cNvSpPr/>
      </dsp:nvSpPr>
      <dsp:spPr>
        <a:xfrm>
          <a:off x="3691357" y="941764"/>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name the skill</a:t>
          </a:r>
          <a:endParaRPr lang="ru-RU" sz="1500" kern="1200" dirty="0"/>
        </a:p>
      </dsp:txBody>
      <dsp:txXfrm>
        <a:off x="3691357" y="941764"/>
        <a:ext cx="1449298" cy="724475"/>
      </dsp:txXfrm>
    </dsp:sp>
    <dsp:sp modelId="{F6378669-98B1-4D30-9FFB-E6F815E0460D}">
      <dsp:nvSpPr>
        <dsp:cNvPr id="0" name=""/>
        <dsp:cNvSpPr/>
      </dsp:nvSpPr>
      <dsp:spPr>
        <a:xfrm>
          <a:off x="2390466" y="1498803"/>
          <a:ext cx="2608149" cy="2608546"/>
        </a:xfrm>
        <a:prstGeom prst="leftCircularArrow">
          <a:avLst>
            <a:gd name="adj1" fmla="val 10980"/>
            <a:gd name="adj2" fmla="val 1142322"/>
            <a:gd name="adj3" fmla="val 6300000"/>
            <a:gd name="adj4" fmla="val 18900000"/>
            <a:gd name="adj5" fmla="val 125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EE51A8-CF87-4115-BFB3-100564599C95}">
      <dsp:nvSpPr>
        <dsp:cNvPr id="0" name=""/>
        <dsp:cNvSpPr/>
      </dsp:nvSpPr>
      <dsp:spPr>
        <a:xfrm>
          <a:off x="2969891" y="2449237"/>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Identify a specific time you used it </a:t>
          </a:r>
          <a:endParaRPr lang="ru-RU" sz="1500" kern="1200" dirty="0"/>
        </a:p>
      </dsp:txBody>
      <dsp:txXfrm>
        <a:off x="2969891" y="2449237"/>
        <a:ext cx="1449298" cy="724475"/>
      </dsp:txXfrm>
    </dsp:sp>
    <dsp:sp modelId="{07D83D5C-68E2-4E01-ADBA-88839B736242}">
      <dsp:nvSpPr>
        <dsp:cNvPr id="0" name=""/>
        <dsp:cNvSpPr/>
      </dsp:nvSpPr>
      <dsp:spPr>
        <a:xfrm>
          <a:off x="3300502" y="3176964"/>
          <a:ext cx="2240804" cy="2241702"/>
        </a:xfrm>
        <a:prstGeom prst="blockArc">
          <a:avLst>
            <a:gd name="adj1" fmla="val 13500000"/>
            <a:gd name="adj2" fmla="val 10800000"/>
            <a:gd name="adj3" fmla="val 1274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3B1FF4-8EFE-46D8-9E72-E513A61E12AA}">
      <dsp:nvSpPr>
        <dsp:cNvPr id="0" name=""/>
        <dsp:cNvSpPr/>
      </dsp:nvSpPr>
      <dsp:spPr>
        <a:xfrm>
          <a:off x="3694785" y="3958878"/>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Explain how the skill will be useful in the new job</a:t>
          </a:r>
          <a:endParaRPr lang="ru-RU" sz="1500" kern="1200" dirty="0"/>
        </a:p>
      </dsp:txBody>
      <dsp:txXfrm>
        <a:off x="3694785" y="3958878"/>
        <a:ext cx="1449298" cy="7244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9F8375-5558-4DDD-97C6-EF6B0241EF5A}">
      <dsp:nvSpPr>
        <dsp:cNvPr id="0" name=""/>
        <dsp:cNvSpPr/>
      </dsp:nvSpPr>
      <dsp:spPr>
        <a:xfrm>
          <a:off x="3114870" y="0"/>
          <a:ext cx="2608149" cy="2608546"/>
        </a:xfrm>
        <a:prstGeom prst="circularArrow">
          <a:avLst>
            <a:gd name="adj1" fmla="val 10980"/>
            <a:gd name="adj2" fmla="val 1142322"/>
            <a:gd name="adj3" fmla="val 4500000"/>
            <a:gd name="adj4" fmla="val 10800000"/>
            <a:gd name="adj5" fmla="val 125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D340ED-FC25-4F45-95E5-94A32CA8D4F9}">
      <dsp:nvSpPr>
        <dsp:cNvPr id="0" name=""/>
        <dsp:cNvSpPr/>
      </dsp:nvSpPr>
      <dsp:spPr>
        <a:xfrm>
          <a:off x="3691357" y="941764"/>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name the skill</a:t>
          </a:r>
          <a:endParaRPr lang="ru-RU" sz="1500" kern="1200" dirty="0"/>
        </a:p>
      </dsp:txBody>
      <dsp:txXfrm>
        <a:off x="3691357" y="941764"/>
        <a:ext cx="1449298" cy="724475"/>
      </dsp:txXfrm>
    </dsp:sp>
    <dsp:sp modelId="{F6378669-98B1-4D30-9FFB-E6F815E0460D}">
      <dsp:nvSpPr>
        <dsp:cNvPr id="0" name=""/>
        <dsp:cNvSpPr/>
      </dsp:nvSpPr>
      <dsp:spPr>
        <a:xfrm>
          <a:off x="2390466" y="1498803"/>
          <a:ext cx="2608149" cy="2608546"/>
        </a:xfrm>
        <a:prstGeom prst="leftCircularArrow">
          <a:avLst>
            <a:gd name="adj1" fmla="val 10980"/>
            <a:gd name="adj2" fmla="val 1142322"/>
            <a:gd name="adj3" fmla="val 6300000"/>
            <a:gd name="adj4" fmla="val 18900000"/>
            <a:gd name="adj5" fmla="val 125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EE51A8-CF87-4115-BFB3-100564599C95}">
      <dsp:nvSpPr>
        <dsp:cNvPr id="0" name=""/>
        <dsp:cNvSpPr/>
      </dsp:nvSpPr>
      <dsp:spPr>
        <a:xfrm>
          <a:off x="2969891" y="2449237"/>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Identify a specific time you used it </a:t>
          </a:r>
          <a:endParaRPr lang="ru-RU" sz="1500" kern="1200" dirty="0"/>
        </a:p>
      </dsp:txBody>
      <dsp:txXfrm>
        <a:off x="2969891" y="2449237"/>
        <a:ext cx="1449298" cy="724475"/>
      </dsp:txXfrm>
    </dsp:sp>
    <dsp:sp modelId="{07D83D5C-68E2-4E01-ADBA-88839B736242}">
      <dsp:nvSpPr>
        <dsp:cNvPr id="0" name=""/>
        <dsp:cNvSpPr/>
      </dsp:nvSpPr>
      <dsp:spPr>
        <a:xfrm>
          <a:off x="3300502" y="3176964"/>
          <a:ext cx="2240804" cy="2241702"/>
        </a:xfrm>
        <a:prstGeom prst="blockArc">
          <a:avLst>
            <a:gd name="adj1" fmla="val 13500000"/>
            <a:gd name="adj2" fmla="val 10800000"/>
            <a:gd name="adj3" fmla="val 1274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3B1FF4-8EFE-46D8-9E72-E513A61E12AA}">
      <dsp:nvSpPr>
        <dsp:cNvPr id="0" name=""/>
        <dsp:cNvSpPr/>
      </dsp:nvSpPr>
      <dsp:spPr>
        <a:xfrm>
          <a:off x="3694785" y="3958878"/>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Explain how the skill will be useful in the new job</a:t>
          </a:r>
          <a:endParaRPr lang="ru-RU" sz="1500" kern="1200" dirty="0"/>
        </a:p>
      </dsp:txBody>
      <dsp:txXfrm>
        <a:off x="3694785" y="3958878"/>
        <a:ext cx="1449298" cy="72447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9F8375-5558-4DDD-97C6-EF6B0241EF5A}">
      <dsp:nvSpPr>
        <dsp:cNvPr id="0" name=""/>
        <dsp:cNvSpPr/>
      </dsp:nvSpPr>
      <dsp:spPr>
        <a:xfrm>
          <a:off x="3114870" y="0"/>
          <a:ext cx="2608149" cy="2608546"/>
        </a:xfrm>
        <a:prstGeom prst="circularArrow">
          <a:avLst>
            <a:gd name="adj1" fmla="val 10980"/>
            <a:gd name="adj2" fmla="val 1142322"/>
            <a:gd name="adj3" fmla="val 4500000"/>
            <a:gd name="adj4" fmla="val 10800000"/>
            <a:gd name="adj5" fmla="val 125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D340ED-FC25-4F45-95E5-94A32CA8D4F9}">
      <dsp:nvSpPr>
        <dsp:cNvPr id="0" name=""/>
        <dsp:cNvSpPr/>
      </dsp:nvSpPr>
      <dsp:spPr>
        <a:xfrm>
          <a:off x="3691357" y="941764"/>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name the skill</a:t>
          </a:r>
          <a:endParaRPr lang="ru-RU" sz="1500" kern="1200" dirty="0"/>
        </a:p>
      </dsp:txBody>
      <dsp:txXfrm>
        <a:off x="3691357" y="941764"/>
        <a:ext cx="1449298" cy="724475"/>
      </dsp:txXfrm>
    </dsp:sp>
    <dsp:sp modelId="{F6378669-98B1-4D30-9FFB-E6F815E0460D}">
      <dsp:nvSpPr>
        <dsp:cNvPr id="0" name=""/>
        <dsp:cNvSpPr/>
      </dsp:nvSpPr>
      <dsp:spPr>
        <a:xfrm>
          <a:off x="2390466" y="1498803"/>
          <a:ext cx="2608149" cy="2608546"/>
        </a:xfrm>
        <a:prstGeom prst="leftCircularArrow">
          <a:avLst>
            <a:gd name="adj1" fmla="val 10980"/>
            <a:gd name="adj2" fmla="val 1142322"/>
            <a:gd name="adj3" fmla="val 6300000"/>
            <a:gd name="adj4" fmla="val 18900000"/>
            <a:gd name="adj5" fmla="val 125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EE51A8-CF87-4115-BFB3-100564599C95}">
      <dsp:nvSpPr>
        <dsp:cNvPr id="0" name=""/>
        <dsp:cNvSpPr/>
      </dsp:nvSpPr>
      <dsp:spPr>
        <a:xfrm>
          <a:off x="2969891" y="2449237"/>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Identify a specific time you used it </a:t>
          </a:r>
          <a:endParaRPr lang="ru-RU" sz="1500" kern="1200" dirty="0"/>
        </a:p>
      </dsp:txBody>
      <dsp:txXfrm>
        <a:off x="2969891" y="2449237"/>
        <a:ext cx="1449298" cy="724475"/>
      </dsp:txXfrm>
    </dsp:sp>
    <dsp:sp modelId="{07D83D5C-68E2-4E01-ADBA-88839B736242}">
      <dsp:nvSpPr>
        <dsp:cNvPr id="0" name=""/>
        <dsp:cNvSpPr/>
      </dsp:nvSpPr>
      <dsp:spPr>
        <a:xfrm>
          <a:off x="3300502" y="3176964"/>
          <a:ext cx="2240804" cy="2241702"/>
        </a:xfrm>
        <a:prstGeom prst="blockArc">
          <a:avLst>
            <a:gd name="adj1" fmla="val 13500000"/>
            <a:gd name="adj2" fmla="val 10800000"/>
            <a:gd name="adj3" fmla="val 1274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3B1FF4-8EFE-46D8-9E72-E513A61E12AA}">
      <dsp:nvSpPr>
        <dsp:cNvPr id="0" name=""/>
        <dsp:cNvSpPr/>
      </dsp:nvSpPr>
      <dsp:spPr>
        <a:xfrm>
          <a:off x="3694785" y="3958878"/>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Explain how the skill will be useful in the new job</a:t>
          </a:r>
          <a:endParaRPr lang="ru-RU" sz="1500" kern="1200" dirty="0"/>
        </a:p>
      </dsp:txBody>
      <dsp:txXfrm>
        <a:off x="3694785" y="3958878"/>
        <a:ext cx="1449298" cy="72447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9F8375-5558-4DDD-97C6-EF6B0241EF5A}">
      <dsp:nvSpPr>
        <dsp:cNvPr id="0" name=""/>
        <dsp:cNvSpPr/>
      </dsp:nvSpPr>
      <dsp:spPr>
        <a:xfrm>
          <a:off x="3114870" y="0"/>
          <a:ext cx="2608149" cy="2608546"/>
        </a:xfrm>
        <a:prstGeom prst="circularArrow">
          <a:avLst>
            <a:gd name="adj1" fmla="val 10980"/>
            <a:gd name="adj2" fmla="val 1142322"/>
            <a:gd name="adj3" fmla="val 4500000"/>
            <a:gd name="adj4" fmla="val 10800000"/>
            <a:gd name="adj5" fmla="val 125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D340ED-FC25-4F45-95E5-94A32CA8D4F9}">
      <dsp:nvSpPr>
        <dsp:cNvPr id="0" name=""/>
        <dsp:cNvSpPr/>
      </dsp:nvSpPr>
      <dsp:spPr>
        <a:xfrm>
          <a:off x="3691357" y="941764"/>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name the skill</a:t>
          </a:r>
          <a:endParaRPr lang="ru-RU" sz="1500" kern="1200" dirty="0"/>
        </a:p>
      </dsp:txBody>
      <dsp:txXfrm>
        <a:off x="3691357" y="941764"/>
        <a:ext cx="1449298" cy="724475"/>
      </dsp:txXfrm>
    </dsp:sp>
    <dsp:sp modelId="{F6378669-98B1-4D30-9FFB-E6F815E0460D}">
      <dsp:nvSpPr>
        <dsp:cNvPr id="0" name=""/>
        <dsp:cNvSpPr/>
      </dsp:nvSpPr>
      <dsp:spPr>
        <a:xfrm>
          <a:off x="2390466" y="1498803"/>
          <a:ext cx="2608149" cy="2608546"/>
        </a:xfrm>
        <a:prstGeom prst="leftCircularArrow">
          <a:avLst>
            <a:gd name="adj1" fmla="val 10980"/>
            <a:gd name="adj2" fmla="val 1142322"/>
            <a:gd name="adj3" fmla="val 6300000"/>
            <a:gd name="adj4" fmla="val 18900000"/>
            <a:gd name="adj5" fmla="val 125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EE51A8-CF87-4115-BFB3-100564599C95}">
      <dsp:nvSpPr>
        <dsp:cNvPr id="0" name=""/>
        <dsp:cNvSpPr/>
      </dsp:nvSpPr>
      <dsp:spPr>
        <a:xfrm>
          <a:off x="2969891" y="2449237"/>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Identify a specific time you used it </a:t>
          </a:r>
          <a:endParaRPr lang="ru-RU" sz="1500" kern="1200" dirty="0"/>
        </a:p>
      </dsp:txBody>
      <dsp:txXfrm>
        <a:off x="2969891" y="2449237"/>
        <a:ext cx="1449298" cy="724475"/>
      </dsp:txXfrm>
    </dsp:sp>
    <dsp:sp modelId="{07D83D5C-68E2-4E01-ADBA-88839B736242}">
      <dsp:nvSpPr>
        <dsp:cNvPr id="0" name=""/>
        <dsp:cNvSpPr/>
      </dsp:nvSpPr>
      <dsp:spPr>
        <a:xfrm>
          <a:off x="3300502" y="3176964"/>
          <a:ext cx="2240804" cy="2241702"/>
        </a:xfrm>
        <a:prstGeom prst="blockArc">
          <a:avLst>
            <a:gd name="adj1" fmla="val 13500000"/>
            <a:gd name="adj2" fmla="val 10800000"/>
            <a:gd name="adj3" fmla="val 1274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3B1FF4-8EFE-46D8-9E72-E513A61E12AA}">
      <dsp:nvSpPr>
        <dsp:cNvPr id="0" name=""/>
        <dsp:cNvSpPr/>
      </dsp:nvSpPr>
      <dsp:spPr>
        <a:xfrm>
          <a:off x="3694785" y="3958878"/>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Explain how the skill will be useful in the new job</a:t>
          </a:r>
          <a:endParaRPr lang="ru-RU" sz="1500" kern="1200" dirty="0"/>
        </a:p>
      </dsp:txBody>
      <dsp:txXfrm>
        <a:off x="3694785" y="3958878"/>
        <a:ext cx="1449298" cy="72447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9F8375-5558-4DDD-97C6-EF6B0241EF5A}">
      <dsp:nvSpPr>
        <dsp:cNvPr id="0" name=""/>
        <dsp:cNvSpPr/>
      </dsp:nvSpPr>
      <dsp:spPr>
        <a:xfrm>
          <a:off x="3114870" y="0"/>
          <a:ext cx="2608149" cy="2608546"/>
        </a:xfrm>
        <a:prstGeom prst="circularArrow">
          <a:avLst>
            <a:gd name="adj1" fmla="val 10980"/>
            <a:gd name="adj2" fmla="val 1142322"/>
            <a:gd name="adj3" fmla="val 4500000"/>
            <a:gd name="adj4" fmla="val 10800000"/>
            <a:gd name="adj5" fmla="val 125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D340ED-FC25-4F45-95E5-94A32CA8D4F9}">
      <dsp:nvSpPr>
        <dsp:cNvPr id="0" name=""/>
        <dsp:cNvSpPr/>
      </dsp:nvSpPr>
      <dsp:spPr>
        <a:xfrm>
          <a:off x="3691357" y="941764"/>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name the skill</a:t>
          </a:r>
          <a:endParaRPr lang="ru-RU" sz="1500" kern="1200" dirty="0"/>
        </a:p>
      </dsp:txBody>
      <dsp:txXfrm>
        <a:off x="3691357" y="941764"/>
        <a:ext cx="1449298" cy="724475"/>
      </dsp:txXfrm>
    </dsp:sp>
    <dsp:sp modelId="{F6378669-98B1-4D30-9FFB-E6F815E0460D}">
      <dsp:nvSpPr>
        <dsp:cNvPr id="0" name=""/>
        <dsp:cNvSpPr/>
      </dsp:nvSpPr>
      <dsp:spPr>
        <a:xfrm>
          <a:off x="2390466" y="1498803"/>
          <a:ext cx="2608149" cy="2608546"/>
        </a:xfrm>
        <a:prstGeom prst="leftCircularArrow">
          <a:avLst>
            <a:gd name="adj1" fmla="val 10980"/>
            <a:gd name="adj2" fmla="val 1142322"/>
            <a:gd name="adj3" fmla="val 6300000"/>
            <a:gd name="adj4" fmla="val 18900000"/>
            <a:gd name="adj5" fmla="val 125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EE51A8-CF87-4115-BFB3-100564599C95}">
      <dsp:nvSpPr>
        <dsp:cNvPr id="0" name=""/>
        <dsp:cNvSpPr/>
      </dsp:nvSpPr>
      <dsp:spPr>
        <a:xfrm>
          <a:off x="2969891" y="2449237"/>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Identify a specific time you used it </a:t>
          </a:r>
          <a:endParaRPr lang="ru-RU" sz="1500" kern="1200" dirty="0"/>
        </a:p>
      </dsp:txBody>
      <dsp:txXfrm>
        <a:off x="2969891" y="2449237"/>
        <a:ext cx="1449298" cy="724475"/>
      </dsp:txXfrm>
    </dsp:sp>
    <dsp:sp modelId="{07D83D5C-68E2-4E01-ADBA-88839B736242}">
      <dsp:nvSpPr>
        <dsp:cNvPr id="0" name=""/>
        <dsp:cNvSpPr/>
      </dsp:nvSpPr>
      <dsp:spPr>
        <a:xfrm>
          <a:off x="3300502" y="3176964"/>
          <a:ext cx="2240804" cy="2241702"/>
        </a:xfrm>
        <a:prstGeom prst="blockArc">
          <a:avLst>
            <a:gd name="adj1" fmla="val 13500000"/>
            <a:gd name="adj2" fmla="val 10800000"/>
            <a:gd name="adj3" fmla="val 1274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3B1FF4-8EFE-46D8-9E72-E513A61E12AA}">
      <dsp:nvSpPr>
        <dsp:cNvPr id="0" name=""/>
        <dsp:cNvSpPr/>
      </dsp:nvSpPr>
      <dsp:spPr>
        <a:xfrm>
          <a:off x="3694785" y="3958878"/>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Explain how the skill will be useful in the new job</a:t>
          </a:r>
          <a:endParaRPr lang="ru-RU" sz="1500" kern="1200" dirty="0"/>
        </a:p>
      </dsp:txBody>
      <dsp:txXfrm>
        <a:off x="3694785" y="3958878"/>
        <a:ext cx="1449298" cy="72447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15.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16.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82922C-EA47-4569-BFB5-0C6534821BEE}" type="datetimeFigureOut">
              <a:rPr lang="ru-RU" smtClean="0"/>
              <a:t>24.09.2017</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FEAE5-041E-40C5-AC5D-1A17C5D7D0C6}" type="slidenum">
              <a:rPr lang="ru-RU" smtClean="0"/>
              <a:t>‹#›</a:t>
            </a:fld>
            <a:endParaRPr lang="ru-RU"/>
          </a:p>
        </p:txBody>
      </p:sp>
    </p:spTree>
    <p:extLst>
      <p:ext uri="{BB962C8B-B14F-4D97-AF65-F5344CB8AC3E}">
        <p14:creationId xmlns:p14="http://schemas.microsoft.com/office/powerpoint/2010/main" val="3058700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FAC2979F-518E-4599-B314-BB4DC624EE31}" type="datetime1">
              <a:rPr lang="en-US" smtClean="0"/>
              <a:t>9/24/2017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A2749C1-01F3-4214-AA93-DBD932F81EC0}" type="datetime1">
              <a:rPr lang="en-US" smtClean="0"/>
              <a:t>9/24/2017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4641833-4E62-4D74-AB0F-9409B0775AF5}" type="datetime1">
              <a:rPr lang="en-US" smtClean="0"/>
              <a:t>9/24/2017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D923DDF-C885-4316-9CA5-6522508FB81B}" type="datetime1">
              <a:rPr lang="en-US" smtClean="0"/>
              <a:t>9/24/2017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7EDB9C63-3810-47AB-8879-C646B5C970B4}" type="datetime1">
              <a:rPr lang="en-US" smtClean="0"/>
              <a:t>9/24/2017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F03ADEA0-BC88-4389-846C-E223462D50F5}" type="datetime1">
              <a:rPr lang="en-US" smtClean="0"/>
              <a:t>9/24/2017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223497C8-8BC8-462F-9859-FD50E39C92B4}" type="datetime1">
              <a:rPr lang="en-US" smtClean="0"/>
              <a:t>9/24/2017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F1A89192-3C5C-4C24-8E9C-1B068444D3A4}" type="datetime1">
              <a:rPr lang="en-US" smtClean="0"/>
              <a:t>9/24/2017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4F3682-BF54-465B-A0EE-67275FE08F68}" type="datetime1">
              <a:rPr lang="en-US" smtClean="0"/>
              <a:t>9/24/2017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3BB0071A-F2C8-418E-A245-4C86526BA1D1}" type="datetime1">
              <a:rPr lang="en-US" smtClean="0"/>
              <a:t>9/24/2017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BF8C7A17-8DDB-472C-A5BD-4B59A0E78542}" type="datetime1">
              <a:rPr lang="en-US" smtClean="0"/>
              <a:t>9/24/2017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749A4A-2A08-4205-9ADC-70F2A62F3E85}" type="datetime1">
              <a:rPr lang="en-US" smtClean="0"/>
              <a:t>9/24/2017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Параллелограмм 24"/>
          <p:cNvSpPr/>
          <p:nvPr/>
        </p:nvSpPr>
        <p:spPr>
          <a:xfrm>
            <a:off x="2388692" y="4120535"/>
            <a:ext cx="1011837" cy="168639"/>
          </a:xfrm>
          <a:prstGeom prst="parallelogram">
            <a:avLst>
              <a:gd name="adj" fmla="val 140840"/>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26" name="Параллелограмм 25"/>
          <p:cNvSpPr/>
          <p:nvPr/>
        </p:nvSpPr>
        <p:spPr>
          <a:xfrm>
            <a:off x="3459553" y="4120535"/>
            <a:ext cx="1011837" cy="168639"/>
          </a:xfrm>
          <a:prstGeom prst="parallelogram">
            <a:avLst>
              <a:gd name="adj" fmla="val 140840"/>
            </a:avLst>
          </a:prstGeom>
        </p:spPr>
        <p:style>
          <a:lnRef idx="2">
            <a:schemeClr val="accent5">
              <a:hueOff val="-198781"/>
              <a:satOff val="-512"/>
              <a:lumOff val="-346"/>
              <a:alphaOff val="0"/>
            </a:schemeClr>
          </a:lnRef>
          <a:fillRef idx="1">
            <a:schemeClr val="accent5">
              <a:hueOff val="-198781"/>
              <a:satOff val="-512"/>
              <a:lumOff val="-346"/>
              <a:alphaOff val="0"/>
            </a:schemeClr>
          </a:fillRef>
          <a:effectRef idx="0">
            <a:schemeClr val="accent5">
              <a:hueOff val="-198781"/>
              <a:satOff val="-512"/>
              <a:lumOff val="-346"/>
              <a:alphaOff val="0"/>
            </a:schemeClr>
          </a:effectRef>
          <a:fontRef idx="minor">
            <a:schemeClr val="lt1"/>
          </a:fontRef>
        </p:style>
      </p:sp>
      <p:sp>
        <p:nvSpPr>
          <p:cNvPr id="27" name="Параллелограмм 26"/>
          <p:cNvSpPr/>
          <p:nvPr/>
        </p:nvSpPr>
        <p:spPr>
          <a:xfrm>
            <a:off x="4530415" y="4120535"/>
            <a:ext cx="1011837" cy="168639"/>
          </a:xfrm>
          <a:prstGeom prst="parallelogram">
            <a:avLst>
              <a:gd name="adj" fmla="val 140840"/>
            </a:avLst>
          </a:prstGeom>
        </p:spPr>
        <p:style>
          <a:lnRef idx="2">
            <a:schemeClr val="accent5">
              <a:hueOff val="-397561"/>
              <a:satOff val="-1025"/>
              <a:lumOff val="-692"/>
              <a:alphaOff val="0"/>
            </a:schemeClr>
          </a:lnRef>
          <a:fillRef idx="1">
            <a:schemeClr val="accent5">
              <a:hueOff val="-397561"/>
              <a:satOff val="-1025"/>
              <a:lumOff val="-692"/>
              <a:alphaOff val="0"/>
            </a:schemeClr>
          </a:fillRef>
          <a:effectRef idx="0">
            <a:schemeClr val="accent5">
              <a:hueOff val="-397561"/>
              <a:satOff val="-1025"/>
              <a:lumOff val="-692"/>
              <a:alphaOff val="0"/>
            </a:schemeClr>
          </a:effectRef>
          <a:fontRef idx="minor">
            <a:schemeClr val="lt1"/>
          </a:fontRef>
        </p:style>
      </p:sp>
      <p:sp>
        <p:nvSpPr>
          <p:cNvPr id="28" name="Параллелограмм 27"/>
          <p:cNvSpPr/>
          <p:nvPr/>
        </p:nvSpPr>
        <p:spPr>
          <a:xfrm>
            <a:off x="5601276" y="4120535"/>
            <a:ext cx="1011837" cy="168639"/>
          </a:xfrm>
          <a:prstGeom prst="parallelogram">
            <a:avLst>
              <a:gd name="adj" fmla="val 140840"/>
            </a:avLst>
          </a:prstGeom>
        </p:spPr>
        <p:style>
          <a:lnRef idx="2">
            <a:schemeClr val="accent5">
              <a:hueOff val="-596342"/>
              <a:satOff val="-1537"/>
              <a:lumOff val="-1038"/>
              <a:alphaOff val="0"/>
            </a:schemeClr>
          </a:lnRef>
          <a:fillRef idx="1">
            <a:schemeClr val="accent5">
              <a:hueOff val="-596342"/>
              <a:satOff val="-1537"/>
              <a:lumOff val="-1038"/>
              <a:alphaOff val="0"/>
            </a:schemeClr>
          </a:fillRef>
          <a:effectRef idx="0">
            <a:schemeClr val="accent5">
              <a:hueOff val="-596342"/>
              <a:satOff val="-1537"/>
              <a:lumOff val="-1038"/>
              <a:alphaOff val="0"/>
            </a:schemeClr>
          </a:effectRef>
          <a:fontRef idx="minor">
            <a:schemeClr val="lt1"/>
          </a:fontRef>
        </p:style>
      </p:sp>
      <p:sp>
        <p:nvSpPr>
          <p:cNvPr id="29" name="Параллелограмм 28"/>
          <p:cNvSpPr/>
          <p:nvPr/>
        </p:nvSpPr>
        <p:spPr>
          <a:xfrm>
            <a:off x="6672138" y="4120535"/>
            <a:ext cx="1011837" cy="168639"/>
          </a:xfrm>
          <a:prstGeom prst="parallelogram">
            <a:avLst>
              <a:gd name="adj" fmla="val 140840"/>
            </a:avLst>
          </a:prstGeom>
        </p:spPr>
        <p:style>
          <a:lnRef idx="2">
            <a:schemeClr val="accent5">
              <a:hueOff val="-795123"/>
              <a:satOff val="-2049"/>
              <a:lumOff val="-1384"/>
              <a:alphaOff val="0"/>
            </a:schemeClr>
          </a:lnRef>
          <a:fillRef idx="1">
            <a:schemeClr val="accent5">
              <a:hueOff val="-795123"/>
              <a:satOff val="-2049"/>
              <a:lumOff val="-1384"/>
              <a:alphaOff val="0"/>
            </a:schemeClr>
          </a:fillRef>
          <a:effectRef idx="0">
            <a:schemeClr val="accent5">
              <a:hueOff val="-795123"/>
              <a:satOff val="-2049"/>
              <a:lumOff val="-1384"/>
              <a:alphaOff val="0"/>
            </a:schemeClr>
          </a:effectRef>
          <a:fontRef idx="minor">
            <a:schemeClr val="lt1"/>
          </a:fontRef>
        </p:style>
      </p:sp>
      <p:sp>
        <p:nvSpPr>
          <p:cNvPr id="30" name="Параллелограмм 29"/>
          <p:cNvSpPr/>
          <p:nvPr/>
        </p:nvSpPr>
        <p:spPr>
          <a:xfrm>
            <a:off x="7742999" y="4120535"/>
            <a:ext cx="1011837" cy="168639"/>
          </a:xfrm>
          <a:prstGeom prst="parallelogram">
            <a:avLst>
              <a:gd name="adj" fmla="val 140840"/>
            </a:avLst>
          </a:prstGeom>
        </p:spPr>
        <p:style>
          <a:lnRef idx="2">
            <a:schemeClr val="accent5">
              <a:hueOff val="-993903"/>
              <a:satOff val="-2562"/>
              <a:lumOff val="-1730"/>
              <a:alphaOff val="0"/>
            </a:schemeClr>
          </a:lnRef>
          <a:fillRef idx="1">
            <a:schemeClr val="accent5">
              <a:hueOff val="-993903"/>
              <a:satOff val="-2562"/>
              <a:lumOff val="-1730"/>
              <a:alphaOff val="0"/>
            </a:schemeClr>
          </a:fillRef>
          <a:effectRef idx="0">
            <a:schemeClr val="accent5">
              <a:hueOff val="-993903"/>
              <a:satOff val="-2562"/>
              <a:lumOff val="-1730"/>
              <a:alphaOff val="0"/>
            </a:schemeClr>
          </a:effectRef>
          <a:fontRef idx="minor">
            <a:schemeClr val="lt1"/>
          </a:fontRef>
        </p:style>
      </p:sp>
      <p:sp>
        <p:nvSpPr>
          <p:cNvPr id="31" name="Параллелограмм 30"/>
          <p:cNvSpPr/>
          <p:nvPr/>
        </p:nvSpPr>
        <p:spPr>
          <a:xfrm>
            <a:off x="8813861" y="4120535"/>
            <a:ext cx="1011837" cy="168639"/>
          </a:xfrm>
          <a:prstGeom prst="parallelogram">
            <a:avLst>
              <a:gd name="adj" fmla="val 140840"/>
            </a:avLst>
          </a:prstGeom>
        </p:spPr>
        <p:style>
          <a:lnRef idx="2">
            <a:schemeClr val="accent5">
              <a:hueOff val="-1192684"/>
              <a:satOff val="-3074"/>
              <a:lumOff val="-2076"/>
              <a:alphaOff val="0"/>
            </a:schemeClr>
          </a:lnRef>
          <a:fillRef idx="1">
            <a:schemeClr val="accent5">
              <a:hueOff val="-1192684"/>
              <a:satOff val="-3074"/>
              <a:lumOff val="-2076"/>
              <a:alphaOff val="0"/>
            </a:schemeClr>
          </a:fillRef>
          <a:effectRef idx="0">
            <a:schemeClr val="accent5">
              <a:hueOff val="-1192684"/>
              <a:satOff val="-3074"/>
              <a:lumOff val="-2076"/>
              <a:alphaOff val="0"/>
            </a:schemeClr>
          </a:effectRef>
          <a:fontRef idx="minor">
            <a:schemeClr val="lt1"/>
          </a:fontRef>
        </p:style>
      </p:sp>
      <p:sp>
        <p:nvSpPr>
          <p:cNvPr id="32" name="Параллелограмм 31"/>
          <p:cNvSpPr/>
          <p:nvPr/>
        </p:nvSpPr>
        <p:spPr>
          <a:xfrm>
            <a:off x="2388692" y="4145079"/>
            <a:ext cx="1011837" cy="168639"/>
          </a:xfrm>
          <a:prstGeom prst="parallelogram">
            <a:avLst>
              <a:gd name="adj" fmla="val 140840"/>
            </a:avLst>
          </a:prstGeom>
        </p:spPr>
        <p:style>
          <a:lnRef idx="2">
            <a:schemeClr val="accent5">
              <a:hueOff val="-1391465"/>
              <a:satOff val="-3586"/>
              <a:lumOff val="-2422"/>
              <a:alphaOff val="0"/>
            </a:schemeClr>
          </a:lnRef>
          <a:fillRef idx="1">
            <a:schemeClr val="accent5">
              <a:hueOff val="-1391465"/>
              <a:satOff val="-3586"/>
              <a:lumOff val="-2422"/>
              <a:alphaOff val="0"/>
            </a:schemeClr>
          </a:fillRef>
          <a:effectRef idx="0">
            <a:schemeClr val="accent5">
              <a:hueOff val="-1391465"/>
              <a:satOff val="-3586"/>
              <a:lumOff val="-2422"/>
              <a:alphaOff val="0"/>
            </a:schemeClr>
          </a:effectRef>
          <a:fontRef idx="minor">
            <a:schemeClr val="lt1"/>
          </a:fontRef>
        </p:style>
      </p:sp>
      <p:sp>
        <p:nvSpPr>
          <p:cNvPr id="33" name="Параллелограмм 32"/>
          <p:cNvSpPr/>
          <p:nvPr/>
        </p:nvSpPr>
        <p:spPr>
          <a:xfrm>
            <a:off x="3459553" y="4145079"/>
            <a:ext cx="1011837" cy="168639"/>
          </a:xfrm>
          <a:prstGeom prst="parallelogram">
            <a:avLst>
              <a:gd name="adj" fmla="val 140840"/>
            </a:avLst>
          </a:prstGeom>
        </p:spPr>
        <p:style>
          <a:lnRef idx="2">
            <a:schemeClr val="accent5">
              <a:hueOff val="-1590245"/>
              <a:satOff val="-4099"/>
              <a:lumOff val="-2768"/>
              <a:alphaOff val="0"/>
            </a:schemeClr>
          </a:lnRef>
          <a:fillRef idx="1">
            <a:schemeClr val="accent5">
              <a:hueOff val="-1590245"/>
              <a:satOff val="-4099"/>
              <a:lumOff val="-2768"/>
              <a:alphaOff val="0"/>
            </a:schemeClr>
          </a:fillRef>
          <a:effectRef idx="0">
            <a:schemeClr val="accent5">
              <a:hueOff val="-1590245"/>
              <a:satOff val="-4099"/>
              <a:lumOff val="-2768"/>
              <a:alphaOff val="0"/>
            </a:schemeClr>
          </a:effectRef>
          <a:fontRef idx="minor">
            <a:schemeClr val="lt1"/>
          </a:fontRef>
        </p:style>
      </p:sp>
      <p:sp>
        <p:nvSpPr>
          <p:cNvPr id="34" name="Параллелограмм 33"/>
          <p:cNvSpPr/>
          <p:nvPr/>
        </p:nvSpPr>
        <p:spPr>
          <a:xfrm>
            <a:off x="4530415" y="4145079"/>
            <a:ext cx="1011837" cy="168639"/>
          </a:xfrm>
          <a:prstGeom prst="parallelogram">
            <a:avLst>
              <a:gd name="adj" fmla="val 140840"/>
            </a:avLst>
          </a:prstGeom>
        </p:spPr>
        <p:style>
          <a:lnRef idx="2">
            <a:schemeClr val="accent5">
              <a:hueOff val="-1789026"/>
              <a:satOff val="-4611"/>
              <a:lumOff val="-3114"/>
              <a:alphaOff val="0"/>
            </a:schemeClr>
          </a:lnRef>
          <a:fillRef idx="1">
            <a:schemeClr val="accent5">
              <a:hueOff val="-1789026"/>
              <a:satOff val="-4611"/>
              <a:lumOff val="-3114"/>
              <a:alphaOff val="0"/>
            </a:schemeClr>
          </a:fillRef>
          <a:effectRef idx="0">
            <a:schemeClr val="accent5">
              <a:hueOff val="-1789026"/>
              <a:satOff val="-4611"/>
              <a:lumOff val="-3114"/>
              <a:alphaOff val="0"/>
            </a:schemeClr>
          </a:effectRef>
          <a:fontRef idx="minor">
            <a:schemeClr val="lt1"/>
          </a:fontRef>
        </p:style>
      </p:sp>
      <p:sp>
        <p:nvSpPr>
          <p:cNvPr id="35" name="Параллелограмм 34"/>
          <p:cNvSpPr/>
          <p:nvPr/>
        </p:nvSpPr>
        <p:spPr>
          <a:xfrm>
            <a:off x="5601276" y="4145079"/>
            <a:ext cx="1011837" cy="168639"/>
          </a:xfrm>
          <a:prstGeom prst="parallelogram">
            <a:avLst>
              <a:gd name="adj" fmla="val 140840"/>
            </a:avLst>
          </a:prstGeom>
        </p:spPr>
        <p:style>
          <a:lnRef idx="2">
            <a:schemeClr val="accent5">
              <a:hueOff val="-1987807"/>
              <a:satOff val="-5123"/>
              <a:lumOff val="-3460"/>
              <a:alphaOff val="0"/>
            </a:schemeClr>
          </a:lnRef>
          <a:fillRef idx="1">
            <a:schemeClr val="accent5">
              <a:hueOff val="-1987807"/>
              <a:satOff val="-5123"/>
              <a:lumOff val="-3460"/>
              <a:alphaOff val="0"/>
            </a:schemeClr>
          </a:fillRef>
          <a:effectRef idx="0">
            <a:schemeClr val="accent5">
              <a:hueOff val="-1987807"/>
              <a:satOff val="-5123"/>
              <a:lumOff val="-3460"/>
              <a:alphaOff val="0"/>
            </a:schemeClr>
          </a:effectRef>
          <a:fontRef idx="minor">
            <a:schemeClr val="lt1"/>
          </a:fontRef>
        </p:style>
      </p:sp>
      <p:sp>
        <p:nvSpPr>
          <p:cNvPr id="36" name="Параллелограмм 35"/>
          <p:cNvSpPr/>
          <p:nvPr/>
        </p:nvSpPr>
        <p:spPr>
          <a:xfrm>
            <a:off x="6672138" y="4145079"/>
            <a:ext cx="1011837" cy="168639"/>
          </a:xfrm>
          <a:prstGeom prst="parallelogram">
            <a:avLst>
              <a:gd name="adj" fmla="val 140840"/>
            </a:avLst>
          </a:prstGeom>
        </p:spPr>
        <p:style>
          <a:lnRef idx="2">
            <a:schemeClr val="accent5">
              <a:hueOff val="-2186587"/>
              <a:satOff val="-5636"/>
              <a:lumOff val="-3806"/>
              <a:alphaOff val="0"/>
            </a:schemeClr>
          </a:lnRef>
          <a:fillRef idx="1">
            <a:schemeClr val="accent5">
              <a:hueOff val="-2186587"/>
              <a:satOff val="-5636"/>
              <a:lumOff val="-3806"/>
              <a:alphaOff val="0"/>
            </a:schemeClr>
          </a:fillRef>
          <a:effectRef idx="0">
            <a:schemeClr val="accent5">
              <a:hueOff val="-2186587"/>
              <a:satOff val="-5636"/>
              <a:lumOff val="-3806"/>
              <a:alphaOff val="0"/>
            </a:schemeClr>
          </a:effectRef>
          <a:fontRef idx="minor">
            <a:schemeClr val="lt1"/>
          </a:fontRef>
        </p:style>
      </p:sp>
      <p:sp>
        <p:nvSpPr>
          <p:cNvPr id="37" name="Параллелограмм 36"/>
          <p:cNvSpPr/>
          <p:nvPr/>
        </p:nvSpPr>
        <p:spPr>
          <a:xfrm>
            <a:off x="7742999" y="4145079"/>
            <a:ext cx="1011837" cy="168639"/>
          </a:xfrm>
          <a:prstGeom prst="parallelogram">
            <a:avLst>
              <a:gd name="adj" fmla="val 140840"/>
            </a:avLst>
          </a:prstGeom>
        </p:spPr>
        <p:style>
          <a:lnRef idx="2">
            <a:schemeClr val="accent5">
              <a:hueOff val="-2385368"/>
              <a:satOff val="-6148"/>
              <a:lumOff val="-4152"/>
              <a:alphaOff val="0"/>
            </a:schemeClr>
          </a:lnRef>
          <a:fillRef idx="1">
            <a:schemeClr val="accent5">
              <a:hueOff val="-2385368"/>
              <a:satOff val="-6148"/>
              <a:lumOff val="-4152"/>
              <a:alphaOff val="0"/>
            </a:schemeClr>
          </a:fillRef>
          <a:effectRef idx="0">
            <a:schemeClr val="accent5">
              <a:hueOff val="-2385368"/>
              <a:satOff val="-6148"/>
              <a:lumOff val="-4152"/>
              <a:alphaOff val="0"/>
            </a:schemeClr>
          </a:effectRef>
          <a:fontRef idx="minor">
            <a:schemeClr val="lt1"/>
          </a:fontRef>
        </p:style>
      </p:sp>
      <p:sp>
        <p:nvSpPr>
          <p:cNvPr id="38" name="Параллелограмм 37"/>
          <p:cNvSpPr/>
          <p:nvPr/>
        </p:nvSpPr>
        <p:spPr>
          <a:xfrm>
            <a:off x="8813861" y="4145079"/>
            <a:ext cx="1011837" cy="168639"/>
          </a:xfrm>
          <a:prstGeom prst="parallelogram">
            <a:avLst>
              <a:gd name="adj" fmla="val 140840"/>
            </a:avLst>
          </a:prstGeom>
        </p:spPr>
        <p:style>
          <a:lnRef idx="2">
            <a:schemeClr val="accent5">
              <a:hueOff val="-2584149"/>
              <a:satOff val="-6660"/>
              <a:lumOff val="-4498"/>
              <a:alphaOff val="0"/>
            </a:schemeClr>
          </a:lnRef>
          <a:fillRef idx="1">
            <a:schemeClr val="accent5">
              <a:hueOff val="-2584149"/>
              <a:satOff val="-6660"/>
              <a:lumOff val="-4498"/>
              <a:alphaOff val="0"/>
            </a:schemeClr>
          </a:fillRef>
          <a:effectRef idx="0">
            <a:schemeClr val="accent5">
              <a:hueOff val="-2584149"/>
              <a:satOff val="-6660"/>
              <a:lumOff val="-4498"/>
              <a:alphaOff val="0"/>
            </a:schemeClr>
          </a:effectRef>
          <a:fontRef idx="minor">
            <a:schemeClr val="lt1"/>
          </a:fontRef>
        </p:style>
      </p:sp>
      <p:sp>
        <p:nvSpPr>
          <p:cNvPr id="39" name="Параллелограмм 38"/>
          <p:cNvSpPr/>
          <p:nvPr/>
        </p:nvSpPr>
        <p:spPr>
          <a:xfrm>
            <a:off x="2388692" y="4126070"/>
            <a:ext cx="1011837" cy="168639"/>
          </a:xfrm>
          <a:prstGeom prst="parallelogram">
            <a:avLst>
              <a:gd name="adj" fmla="val 140840"/>
            </a:avLst>
          </a:prstGeom>
        </p:spPr>
        <p:style>
          <a:lnRef idx="2">
            <a:schemeClr val="accent5">
              <a:hueOff val="-2782929"/>
              <a:satOff val="-7173"/>
              <a:lumOff val="-4844"/>
              <a:alphaOff val="0"/>
            </a:schemeClr>
          </a:lnRef>
          <a:fillRef idx="1">
            <a:schemeClr val="accent5">
              <a:hueOff val="-2782929"/>
              <a:satOff val="-7173"/>
              <a:lumOff val="-4844"/>
              <a:alphaOff val="0"/>
            </a:schemeClr>
          </a:fillRef>
          <a:effectRef idx="0">
            <a:schemeClr val="accent5">
              <a:hueOff val="-2782929"/>
              <a:satOff val="-7173"/>
              <a:lumOff val="-4844"/>
              <a:alphaOff val="0"/>
            </a:schemeClr>
          </a:effectRef>
          <a:fontRef idx="minor">
            <a:schemeClr val="lt1"/>
          </a:fontRef>
        </p:style>
      </p:sp>
      <p:sp>
        <p:nvSpPr>
          <p:cNvPr id="40" name="Параллелограмм 39"/>
          <p:cNvSpPr/>
          <p:nvPr/>
        </p:nvSpPr>
        <p:spPr>
          <a:xfrm>
            <a:off x="3459553" y="4126070"/>
            <a:ext cx="1011837" cy="168639"/>
          </a:xfrm>
          <a:prstGeom prst="parallelogram">
            <a:avLst>
              <a:gd name="adj" fmla="val 140840"/>
            </a:avLst>
          </a:prstGeom>
        </p:spPr>
        <p:style>
          <a:lnRef idx="2">
            <a:schemeClr val="accent5">
              <a:hueOff val="-2981710"/>
              <a:satOff val="-7685"/>
              <a:lumOff val="-5190"/>
              <a:alphaOff val="0"/>
            </a:schemeClr>
          </a:lnRef>
          <a:fillRef idx="1">
            <a:schemeClr val="accent5">
              <a:hueOff val="-2981710"/>
              <a:satOff val="-7685"/>
              <a:lumOff val="-5190"/>
              <a:alphaOff val="0"/>
            </a:schemeClr>
          </a:fillRef>
          <a:effectRef idx="0">
            <a:schemeClr val="accent5">
              <a:hueOff val="-2981710"/>
              <a:satOff val="-7685"/>
              <a:lumOff val="-5190"/>
              <a:alphaOff val="0"/>
            </a:schemeClr>
          </a:effectRef>
          <a:fontRef idx="minor">
            <a:schemeClr val="lt1"/>
          </a:fontRef>
        </p:style>
      </p:sp>
      <p:sp>
        <p:nvSpPr>
          <p:cNvPr id="41" name="Параллелограмм 40"/>
          <p:cNvSpPr/>
          <p:nvPr/>
        </p:nvSpPr>
        <p:spPr>
          <a:xfrm>
            <a:off x="4530415" y="4126070"/>
            <a:ext cx="1011837" cy="168639"/>
          </a:xfrm>
          <a:prstGeom prst="parallelogram">
            <a:avLst>
              <a:gd name="adj" fmla="val 140840"/>
            </a:avLst>
          </a:prstGeom>
        </p:spPr>
        <p:style>
          <a:lnRef idx="2">
            <a:schemeClr val="accent5">
              <a:hueOff val="-3180491"/>
              <a:satOff val="-8197"/>
              <a:lumOff val="-5536"/>
              <a:alphaOff val="0"/>
            </a:schemeClr>
          </a:lnRef>
          <a:fillRef idx="1">
            <a:schemeClr val="accent5">
              <a:hueOff val="-3180491"/>
              <a:satOff val="-8197"/>
              <a:lumOff val="-5536"/>
              <a:alphaOff val="0"/>
            </a:schemeClr>
          </a:fillRef>
          <a:effectRef idx="0">
            <a:schemeClr val="accent5">
              <a:hueOff val="-3180491"/>
              <a:satOff val="-8197"/>
              <a:lumOff val="-5536"/>
              <a:alphaOff val="0"/>
            </a:schemeClr>
          </a:effectRef>
          <a:fontRef idx="minor">
            <a:schemeClr val="lt1"/>
          </a:fontRef>
        </p:style>
      </p:sp>
      <p:sp>
        <p:nvSpPr>
          <p:cNvPr id="42" name="Параллелограмм 41"/>
          <p:cNvSpPr/>
          <p:nvPr/>
        </p:nvSpPr>
        <p:spPr>
          <a:xfrm>
            <a:off x="5601276" y="4126070"/>
            <a:ext cx="1011837" cy="168639"/>
          </a:xfrm>
          <a:prstGeom prst="parallelogram">
            <a:avLst>
              <a:gd name="adj" fmla="val 140840"/>
            </a:avLst>
          </a:prstGeom>
        </p:spPr>
        <p:style>
          <a:lnRef idx="2">
            <a:schemeClr val="accent5">
              <a:hueOff val="-3379271"/>
              <a:satOff val="-8710"/>
              <a:lumOff val="-5883"/>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sp>
      <p:sp>
        <p:nvSpPr>
          <p:cNvPr id="43" name="Параллелограмм 42"/>
          <p:cNvSpPr/>
          <p:nvPr/>
        </p:nvSpPr>
        <p:spPr>
          <a:xfrm>
            <a:off x="6672138" y="4126070"/>
            <a:ext cx="1011837" cy="168639"/>
          </a:xfrm>
          <a:prstGeom prst="parallelogram">
            <a:avLst>
              <a:gd name="adj" fmla="val 140840"/>
            </a:avLst>
          </a:prstGeom>
        </p:spPr>
        <p:style>
          <a:lnRef idx="2">
            <a:schemeClr val="accent5">
              <a:hueOff val="-3578052"/>
              <a:satOff val="-9222"/>
              <a:lumOff val="-6229"/>
              <a:alphaOff val="0"/>
            </a:schemeClr>
          </a:lnRef>
          <a:fillRef idx="1">
            <a:schemeClr val="accent5">
              <a:hueOff val="-3578052"/>
              <a:satOff val="-9222"/>
              <a:lumOff val="-6229"/>
              <a:alphaOff val="0"/>
            </a:schemeClr>
          </a:fillRef>
          <a:effectRef idx="0">
            <a:schemeClr val="accent5">
              <a:hueOff val="-3578052"/>
              <a:satOff val="-9222"/>
              <a:lumOff val="-6229"/>
              <a:alphaOff val="0"/>
            </a:schemeClr>
          </a:effectRef>
          <a:fontRef idx="minor">
            <a:schemeClr val="lt1"/>
          </a:fontRef>
        </p:style>
      </p:sp>
      <p:sp>
        <p:nvSpPr>
          <p:cNvPr id="44" name="Параллелограмм 43"/>
          <p:cNvSpPr/>
          <p:nvPr/>
        </p:nvSpPr>
        <p:spPr>
          <a:xfrm>
            <a:off x="7742999" y="4126070"/>
            <a:ext cx="1011837" cy="168639"/>
          </a:xfrm>
          <a:prstGeom prst="parallelogram">
            <a:avLst>
              <a:gd name="adj" fmla="val 140840"/>
            </a:avLst>
          </a:prstGeom>
        </p:spPr>
        <p:style>
          <a:lnRef idx="2">
            <a:schemeClr val="accent5">
              <a:hueOff val="-3776833"/>
              <a:satOff val="-9734"/>
              <a:lumOff val="-6575"/>
              <a:alphaOff val="0"/>
            </a:schemeClr>
          </a:lnRef>
          <a:fillRef idx="1">
            <a:schemeClr val="accent5">
              <a:hueOff val="-3776833"/>
              <a:satOff val="-9734"/>
              <a:lumOff val="-6575"/>
              <a:alphaOff val="0"/>
            </a:schemeClr>
          </a:fillRef>
          <a:effectRef idx="0">
            <a:schemeClr val="accent5">
              <a:hueOff val="-3776833"/>
              <a:satOff val="-9734"/>
              <a:lumOff val="-6575"/>
              <a:alphaOff val="0"/>
            </a:schemeClr>
          </a:effectRef>
          <a:fontRef idx="minor">
            <a:schemeClr val="lt1"/>
          </a:fontRef>
        </p:style>
      </p:sp>
      <p:sp>
        <p:nvSpPr>
          <p:cNvPr id="45" name="Параллелограмм 44"/>
          <p:cNvSpPr/>
          <p:nvPr/>
        </p:nvSpPr>
        <p:spPr>
          <a:xfrm>
            <a:off x="8813861" y="4126070"/>
            <a:ext cx="1011837" cy="168639"/>
          </a:xfrm>
          <a:prstGeom prst="parallelogram">
            <a:avLst>
              <a:gd name="adj" fmla="val 140840"/>
            </a:avLst>
          </a:prstGeom>
        </p:spPr>
        <p:style>
          <a:lnRef idx="2">
            <a:schemeClr val="accent5">
              <a:hueOff val="-3975613"/>
              <a:satOff val="-10246"/>
              <a:lumOff val="-6921"/>
              <a:alphaOff val="0"/>
            </a:schemeClr>
          </a:lnRef>
          <a:fillRef idx="1">
            <a:schemeClr val="accent5">
              <a:hueOff val="-3975613"/>
              <a:satOff val="-10246"/>
              <a:lumOff val="-6921"/>
              <a:alphaOff val="0"/>
            </a:schemeClr>
          </a:fillRef>
          <a:effectRef idx="0">
            <a:schemeClr val="accent5">
              <a:hueOff val="-3975613"/>
              <a:satOff val="-10246"/>
              <a:lumOff val="-6921"/>
              <a:alphaOff val="0"/>
            </a:schemeClr>
          </a:effectRef>
          <a:fontRef idx="minor">
            <a:schemeClr val="lt1"/>
          </a:fontRef>
        </p:style>
      </p:sp>
      <p:sp>
        <p:nvSpPr>
          <p:cNvPr id="2" name="Заголовок 1"/>
          <p:cNvSpPr>
            <a:spLocks noGrp="1"/>
          </p:cNvSpPr>
          <p:nvPr>
            <p:ph type="ctrTitle"/>
          </p:nvPr>
        </p:nvSpPr>
        <p:spPr/>
        <p:txBody>
          <a:bodyPr/>
          <a:lstStyle/>
          <a:p>
            <a:r>
              <a:rPr lang="en-GB" dirty="0"/>
              <a:t>How to present yourself in an </a:t>
            </a:r>
            <a:r>
              <a:rPr lang="en-GB" dirty="0">
                <a:solidFill>
                  <a:srgbClr val="00B050"/>
                </a:solidFill>
              </a:rPr>
              <a:t>interview</a:t>
            </a:r>
            <a:endParaRPr lang="ru-RU" dirty="0">
              <a:solidFill>
                <a:srgbClr val="00B050"/>
              </a:solidFill>
            </a:endParaRPr>
          </a:p>
        </p:txBody>
      </p:sp>
      <p:sp>
        <p:nvSpPr>
          <p:cNvPr id="3" name="Подзаголовок 2"/>
          <p:cNvSpPr>
            <a:spLocks noGrp="1"/>
          </p:cNvSpPr>
          <p:nvPr>
            <p:ph type="subTitle" idx="1"/>
          </p:nvPr>
        </p:nvSpPr>
        <p:spPr>
          <a:xfrm>
            <a:off x="1524000" y="3602038"/>
            <a:ext cx="9144000" cy="476476"/>
          </a:xfrm>
        </p:spPr>
        <p:txBody>
          <a:bodyPr/>
          <a:lstStyle/>
          <a:p>
            <a:r>
              <a:rPr lang="en-GB" dirty="0"/>
              <a:t>by </a:t>
            </a:r>
            <a:r>
              <a:rPr lang="en-GB" dirty="0" err="1"/>
              <a:t>Dmitrii</a:t>
            </a:r>
            <a:r>
              <a:rPr lang="en-GB" dirty="0"/>
              <a:t> </a:t>
            </a:r>
            <a:r>
              <a:rPr lang="en-GB" dirty="0" err="1"/>
              <a:t>Plyukhin</a:t>
            </a:r>
            <a:endParaRPr lang="ru-RU" dirty="0"/>
          </a:p>
        </p:txBody>
      </p:sp>
      <p:sp>
        <p:nvSpPr>
          <p:cNvPr id="11" name="Параллелограмм 10"/>
          <p:cNvSpPr/>
          <p:nvPr/>
        </p:nvSpPr>
        <p:spPr>
          <a:xfrm>
            <a:off x="2403208" y="4117097"/>
            <a:ext cx="1011837" cy="168639"/>
          </a:xfrm>
          <a:prstGeom prst="parallelogram">
            <a:avLst>
              <a:gd name="adj" fmla="val 140840"/>
            </a:avLst>
          </a:prstGeom>
        </p:spPr>
        <p:style>
          <a:lnRef idx="2">
            <a:schemeClr val="accent5">
              <a:hueOff val="-5565859"/>
              <a:satOff val="-14345"/>
              <a:lumOff val="-9689"/>
              <a:alphaOff val="0"/>
            </a:schemeClr>
          </a:lnRef>
          <a:fillRef idx="1">
            <a:schemeClr val="accent5">
              <a:hueOff val="-5565859"/>
              <a:satOff val="-14345"/>
              <a:lumOff val="-9689"/>
              <a:alphaOff val="0"/>
            </a:schemeClr>
          </a:fillRef>
          <a:effectRef idx="0">
            <a:schemeClr val="accent5">
              <a:hueOff val="-5565859"/>
              <a:satOff val="-14345"/>
              <a:lumOff val="-9689"/>
              <a:alphaOff val="0"/>
            </a:schemeClr>
          </a:effectRef>
          <a:fontRef idx="minor">
            <a:schemeClr val="lt1"/>
          </a:fontRef>
        </p:style>
      </p:sp>
      <p:sp>
        <p:nvSpPr>
          <p:cNvPr id="12" name="Параллелограмм 11"/>
          <p:cNvSpPr/>
          <p:nvPr/>
        </p:nvSpPr>
        <p:spPr>
          <a:xfrm>
            <a:off x="3474069" y="4117097"/>
            <a:ext cx="1011837" cy="168639"/>
          </a:xfrm>
          <a:prstGeom prst="parallelogram">
            <a:avLst>
              <a:gd name="adj" fmla="val 140840"/>
            </a:avLst>
          </a:prstGeom>
        </p:spPr>
        <p:style>
          <a:lnRef idx="2">
            <a:schemeClr val="accent5">
              <a:hueOff val="-5764639"/>
              <a:satOff val="-14857"/>
              <a:lumOff val="-10035"/>
              <a:alphaOff val="0"/>
            </a:schemeClr>
          </a:lnRef>
          <a:fillRef idx="1">
            <a:schemeClr val="accent5">
              <a:hueOff val="-5764639"/>
              <a:satOff val="-14857"/>
              <a:lumOff val="-10035"/>
              <a:alphaOff val="0"/>
            </a:schemeClr>
          </a:fillRef>
          <a:effectRef idx="0">
            <a:schemeClr val="accent5">
              <a:hueOff val="-5764639"/>
              <a:satOff val="-14857"/>
              <a:lumOff val="-10035"/>
              <a:alphaOff val="0"/>
            </a:schemeClr>
          </a:effectRef>
          <a:fontRef idx="minor">
            <a:schemeClr val="lt1"/>
          </a:fontRef>
        </p:style>
      </p:sp>
      <p:sp>
        <p:nvSpPr>
          <p:cNvPr id="13" name="Параллелограмм 12"/>
          <p:cNvSpPr/>
          <p:nvPr/>
        </p:nvSpPr>
        <p:spPr>
          <a:xfrm>
            <a:off x="4544931" y="4117097"/>
            <a:ext cx="1011837" cy="168639"/>
          </a:xfrm>
          <a:prstGeom prst="parallelogram">
            <a:avLst>
              <a:gd name="adj" fmla="val 140840"/>
            </a:avLst>
          </a:prstGeom>
        </p:spPr>
        <p:style>
          <a:lnRef idx="2">
            <a:schemeClr val="accent5">
              <a:hueOff val="-5963420"/>
              <a:satOff val="-15370"/>
              <a:lumOff val="-10381"/>
              <a:alphaOff val="0"/>
            </a:schemeClr>
          </a:lnRef>
          <a:fillRef idx="1">
            <a:schemeClr val="accent5">
              <a:hueOff val="-5963420"/>
              <a:satOff val="-15370"/>
              <a:lumOff val="-10381"/>
              <a:alphaOff val="0"/>
            </a:schemeClr>
          </a:fillRef>
          <a:effectRef idx="0">
            <a:schemeClr val="accent5">
              <a:hueOff val="-5963420"/>
              <a:satOff val="-15370"/>
              <a:lumOff val="-10381"/>
              <a:alphaOff val="0"/>
            </a:schemeClr>
          </a:effectRef>
          <a:fontRef idx="minor">
            <a:schemeClr val="lt1"/>
          </a:fontRef>
        </p:style>
      </p:sp>
      <p:sp>
        <p:nvSpPr>
          <p:cNvPr id="14" name="Параллелограмм 13"/>
          <p:cNvSpPr/>
          <p:nvPr/>
        </p:nvSpPr>
        <p:spPr>
          <a:xfrm>
            <a:off x="5615792" y="4117097"/>
            <a:ext cx="1011837" cy="168639"/>
          </a:xfrm>
          <a:prstGeom prst="parallelogram">
            <a:avLst>
              <a:gd name="adj" fmla="val 140840"/>
            </a:avLst>
          </a:prstGeom>
        </p:spPr>
        <p:style>
          <a:lnRef idx="2">
            <a:schemeClr val="accent5">
              <a:hueOff val="-6162201"/>
              <a:satOff val="-15882"/>
              <a:lumOff val="-10727"/>
              <a:alphaOff val="0"/>
            </a:schemeClr>
          </a:lnRef>
          <a:fillRef idx="1">
            <a:schemeClr val="accent5">
              <a:hueOff val="-6162201"/>
              <a:satOff val="-15882"/>
              <a:lumOff val="-10727"/>
              <a:alphaOff val="0"/>
            </a:schemeClr>
          </a:fillRef>
          <a:effectRef idx="0">
            <a:schemeClr val="accent5">
              <a:hueOff val="-6162201"/>
              <a:satOff val="-15882"/>
              <a:lumOff val="-10727"/>
              <a:alphaOff val="0"/>
            </a:schemeClr>
          </a:effectRef>
          <a:fontRef idx="minor">
            <a:schemeClr val="lt1"/>
          </a:fontRef>
        </p:style>
      </p:sp>
      <p:sp>
        <p:nvSpPr>
          <p:cNvPr id="15" name="Параллелограмм 14"/>
          <p:cNvSpPr/>
          <p:nvPr/>
        </p:nvSpPr>
        <p:spPr>
          <a:xfrm>
            <a:off x="6686654" y="4117097"/>
            <a:ext cx="1011837" cy="168639"/>
          </a:xfrm>
          <a:prstGeom prst="parallelogram">
            <a:avLst>
              <a:gd name="adj" fmla="val 140840"/>
            </a:avLst>
          </a:prstGeom>
        </p:spPr>
        <p:style>
          <a:lnRef idx="2">
            <a:schemeClr val="accent5">
              <a:hueOff val="-6360981"/>
              <a:satOff val="-16394"/>
              <a:lumOff val="-11073"/>
              <a:alphaOff val="0"/>
            </a:schemeClr>
          </a:lnRef>
          <a:fillRef idx="1">
            <a:schemeClr val="accent5">
              <a:hueOff val="-6360981"/>
              <a:satOff val="-16394"/>
              <a:lumOff val="-11073"/>
              <a:alphaOff val="0"/>
            </a:schemeClr>
          </a:fillRef>
          <a:effectRef idx="0">
            <a:schemeClr val="accent5">
              <a:hueOff val="-6360981"/>
              <a:satOff val="-16394"/>
              <a:lumOff val="-11073"/>
              <a:alphaOff val="0"/>
            </a:schemeClr>
          </a:effectRef>
          <a:fontRef idx="minor">
            <a:schemeClr val="lt1"/>
          </a:fontRef>
        </p:style>
      </p:sp>
      <p:sp>
        <p:nvSpPr>
          <p:cNvPr id="16" name="Параллелограмм 15"/>
          <p:cNvSpPr/>
          <p:nvPr/>
        </p:nvSpPr>
        <p:spPr>
          <a:xfrm>
            <a:off x="7757515" y="4117097"/>
            <a:ext cx="1011837" cy="168639"/>
          </a:xfrm>
          <a:prstGeom prst="parallelogram">
            <a:avLst>
              <a:gd name="adj" fmla="val 140840"/>
            </a:avLst>
          </a:prstGeom>
        </p:spPr>
        <p:style>
          <a:lnRef idx="2">
            <a:schemeClr val="accent5">
              <a:hueOff val="-6559762"/>
              <a:satOff val="-16907"/>
              <a:lumOff val="-11419"/>
              <a:alphaOff val="0"/>
            </a:schemeClr>
          </a:lnRef>
          <a:fillRef idx="1">
            <a:schemeClr val="accent5">
              <a:hueOff val="-6559762"/>
              <a:satOff val="-16907"/>
              <a:lumOff val="-11419"/>
              <a:alphaOff val="0"/>
            </a:schemeClr>
          </a:fillRef>
          <a:effectRef idx="0">
            <a:schemeClr val="accent5">
              <a:hueOff val="-6559762"/>
              <a:satOff val="-16907"/>
              <a:lumOff val="-11419"/>
              <a:alphaOff val="0"/>
            </a:schemeClr>
          </a:effectRef>
          <a:fontRef idx="minor">
            <a:schemeClr val="lt1"/>
          </a:fontRef>
        </p:style>
      </p:sp>
      <p:sp>
        <p:nvSpPr>
          <p:cNvPr id="17" name="Параллелограмм 16"/>
          <p:cNvSpPr/>
          <p:nvPr/>
        </p:nvSpPr>
        <p:spPr>
          <a:xfrm>
            <a:off x="8828377" y="4117097"/>
            <a:ext cx="1011837" cy="168639"/>
          </a:xfrm>
          <a:prstGeom prst="parallelogram">
            <a:avLst>
              <a:gd name="adj" fmla="val 140840"/>
            </a:avLst>
          </a:prstGeom>
        </p:spPr>
        <p:style>
          <a:lnRef idx="2">
            <a:schemeClr val="accent5">
              <a:hueOff val="-6758543"/>
              <a:satOff val="-17419"/>
              <a:lumOff val="-11765"/>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sp>
      <p:sp>
        <p:nvSpPr>
          <p:cNvPr id="18" name="Параллелограмм 17"/>
          <p:cNvSpPr/>
          <p:nvPr/>
        </p:nvSpPr>
        <p:spPr>
          <a:xfrm>
            <a:off x="2388692" y="4136102"/>
            <a:ext cx="1011837" cy="168639"/>
          </a:xfrm>
          <a:prstGeom prst="parallelogram">
            <a:avLst>
              <a:gd name="adj" fmla="val 140840"/>
            </a:avLst>
          </a:prstGeom>
        </p:spPr>
        <p:style>
          <a:lnRef idx="2">
            <a:schemeClr val="accent5">
              <a:hueOff val="-4174394"/>
              <a:satOff val="-10759"/>
              <a:lumOff val="-7267"/>
              <a:alphaOff val="0"/>
            </a:schemeClr>
          </a:lnRef>
          <a:fillRef idx="1">
            <a:schemeClr val="accent5">
              <a:hueOff val="-4174394"/>
              <a:satOff val="-10759"/>
              <a:lumOff val="-7267"/>
              <a:alphaOff val="0"/>
            </a:schemeClr>
          </a:fillRef>
          <a:effectRef idx="0">
            <a:schemeClr val="accent5">
              <a:hueOff val="-4174394"/>
              <a:satOff val="-10759"/>
              <a:lumOff val="-7267"/>
              <a:alphaOff val="0"/>
            </a:schemeClr>
          </a:effectRef>
          <a:fontRef idx="minor">
            <a:schemeClr val="lt1"/>
          </a:fontRef>
        </p:style>
      </p:sp>
      <p:sp>
        <p:nvSpPr>
          <p:cNvPr id="19" name="Параллелограмм 18"/>
          <p:cNvSpPr/>
          <p:nvPr/>
        </p:nvSpPr>
        <p:spPr>
          <a:xfrm>
            <a:off x="3459553" y="4136102"/>
            <a:ext cx="1011837" cy="168639"/>
          </a:xfrm>
          <a:prstGeom prst="parallelogram">
            <a:avLst>
              <a:gd name="adj" fmla="val 140840"/>
            </a:avLst>
          </a:prstGeom>
        </p:spPr>
        <p:style>
          <a:lnRef idx="2">
            <a:schemeClr val="accent5">
              <a:hueOff val="-4373175"/>
              <a:satOff val="-11271"/>
              <a:lumOff val="-7613"/>
              <a:alphaOff val="0"/>
            </a:schemeClr>
          </a:lnRef>
          <a:fillRef idx="1">
            <a:schemeClr val="accent5">
              <a:hueOff val="-4373175"/>
              <a:satOff val="-11271"/>
              <a:lumOff val="-7613"/>
              <a:alphaOff val="0"/>
            </a:schemeClr>
          </a:fillRef>
          <a:effectRef idx="0">
            <a:schemeClr val="accent5">
              <a:hueOff val="-4373175"/>
              <a:satOff val="-11271"/>
              <a:lumOff val="-7613"/>
              <a:alphaOff val="0"/>
            </a:schemeClr>
          </a:effectRef>
          <a:fontRef idx="minor">
            <a:schemeClr val="lt1"/>
          </a:fontRef>
        </p:style>
      </p:sp>
      <p:sp>
        <p:nvSpPr>
          <p:cNvPr id="20" name="Параллелограмм 19"/>
          <p:cNvSpPr/>
          <p:nvPr/>
        </p:nvSpPr>
        <p:spPr>
          <a:xfrm>
            <a:off x="4530415" y="4136102"/>
            <a:ext cx="1011837" cy="168639"/>
          </a:xfrm>
          <a:prstGeom prst="parallelogram">
            <a:avLst>
              <a:gd name="adj" fmla="val 140840"/>
            </a:avLst>
          </a:prstGeom>
        </p:spPr>
        <p:style>
          <a:lnRef idx="2">
            <a:schemeClr val="accent5">
              <a:hueOff val="-4571955"/>
              <a:satOff val="-11783"/>
              <a:lumOff val="-7959"/>
              <a:alphaOff val="0"/>
            </a:schemeClr>
          </a:lnRef>
          <a:fillRef idx="1">
            <a:schemeClr val="accent5">
              <a:hueOff val="-4571955"/>
              <a:satOff val="-11783"/>
              <a:lumOff val="-7959"/>
              <a:alphaOff val="0"/>
            </a:schemeClr>
          </a:fillRef>
          <a:effectRef idx="0">
            <a:schemeClr val="accent5">
              <a:hueOff val="-4571955"/>
              <a:satOff val="-11783"/>
              <a:lumOff val="-7959"/>
              <a:alphaOff val="0"/>
            </a:schemeClr>
          </a:effectRef>
          <a:fontRef idx="minor">
            <a:schemeClr val="lt1"/>
          </a:fontRef>
        </p:style>
      </p:sp>
      <p:sp>
        <p:nvSpPr>
          <p:cNvPr id="21" name="Параллелограмм 20"/>
          <p:cNvSpPr/>
          <p:nvPr/>
        </p:nvSpPr>
        <p:spPr>
          <a:xfrm>
            <a:off x="5601276" y="4136102"/>
            <a:ext cx="1011837" cy="168639"/>
          </a:xfrm>
          <a:prstGeom prst="parallelogram">
            <a:avLst>
              <a:gd name="adj" fmla="val 140840"/>
            </a:avLst>
          </a:prstGeom>
        </p:spPr>
        <p:style>
          <a:lnRef idx="2">
            <a:schemeClr val="accent5">
              <a:hueOff val="-4770736"/>
              <a:satOff val="-12296"/>
              <a:lumOff val="-8305"/>
              <a:alphaOff val="0"/>
            </a:schemeClr>
          </a:lnRef>
          <a:fillRef idx="1">
            <a:schemeClr val="accent5">
              <a:hueOff val="-4770736"/>
              <a:satOff val="-12296"/>
              <a:lumOff val="-8305"/>
              <a:alphaOff val="0"/>
            </a:schemeClr>
          </a:fillRef>
          <a:effectRef idx="0">
            <a:schemeClr val="accent5">
              <a:hueOff val="-4770736"/>
              <a:satOff val="-12296"/>
              <a:lumOff val="-8305"/>
              <a:alphaOff val="0"/>
            </a:schemeClr>
          </a:effectRef>
          <a:fontRef idx="minor">
            <a:schemeClr val="lt1"/>
          </a:fontRef>
        </p:style>
      </p:sp>
      <p:sp>
        <p:nvSpPr>
          <p:cNvPr id="22" name="Параллелограмм 21"/>
          <p:cNvSpPr/>
          <p:nvPr/>
        </p:nvSpPr>
        <p:spPr>
          <a:xfrm>
            <a:off x="6672138" y="4136102"/>
            <a:ext cx="1011837" cy="168639"/>
          </a:xfrm>
          <a:prstGeom prst="parallelogram">
            <a:avLst>
              <a:gd name="adj" fmla="val 140840"/>
            </a:avLst>
          </a:prstGeom>
        </p:spPr>
        <p:style>
          <a:lnRef idx="2">
            <a:schemeClr val="accent5">
              <a:hueOff val="-4969517"/>
              <a:satOff val="-12808"/>
              <a:lumOff val="-8651"/>
              <a:alphaOff val="0"/>
            </a:schemeClr>
          </a:lnRef>
          <a:fillRef idx="1">
            <a:schemeClr val="accent5">
              <a:hueOff val="-4969517"/>
              <a:satOff val="-12808"/>
              <a:lumOff val="-8651"/>
              <a:alphaOff val="0"/>
            </a:schemeClr>
          </a:fillRef>
          <a:effectRef idx="0">
            <a:schemeClr val="accent5">
              <a:hueOff val="-4969517"/>
              <a:satOff val="-12808"/>
              <a:lumOff val="-8651"/>
              <a:alphaOff val="0"/>
            </a:schemeClr>
          </a:effectRef>
          <a:fontRef idx="minor">
            <a:schemeClr val="lt1"/>
          </a:fontRef>
        </p:style>
      </p:sp>
      <p:sp>
        <p:nvSpPr>
          <p:cNvPr id="23" name="Параллелограмм 22"/>
          <p:cNvSpPr/>
          <p:nvPr/>
        </p:nvSpPr>
        <p:spPr>
          <a:xfrm>
            <a:off x="7742999" y="4136102"/>
            <a:ext cx="1011837" cy="168639"/>
          </a:xfrm>
          <a:prstGeom prst="parallelogram">
            <a:avLst>
              <a:gd name="adj" fmla="val 140840"/>
            </a:avLst>
          </a:prstGeom>
        </p:spPr>
        <p:style>
          <a:lnRef idx="2">
            <a:schemeClr val="accent5">
              <a:hueOff val="-5168297"/>
              <a:satOff val="-13320"/>
              <a:lumOff val="-8997"/>
              <a:alphaOff val="0"/>
            </a:schemeClr>
          </a:lnRef>
          <a:fillRef idx="1">
            <a:schemeClr val="accent5">
              <a:hueOff val="-5168297"/>
              <a:satOff val="-13320"/>
              <a:lumOff val="-8997"/>
              <a:alphaOff val="0"/>
            </a:schemeClr>
          </a:fillRef>
          <a:effectRef idx="0">
            <a:schemeClr val="accent5">
              <a:hueOff val="-5168297"/>
              <a:satOff val="-13320"/>
              <a:lumOff val="-8997"/>
              <a:alphaOff val="0"/>
            </a:schemeClr>
          </a:effectRef>
          <a:fontRef idx="minor">
            <a:schemeClr val="lt1"/>
          </a:fontRef>
        </p:style>
      </p:sp>
      <p:sp>
        <p:nvSpPr>
          <p:cNvPr id="24" name="Параллелограмм 23"/>
          <p:cNvSpPr/>
          <p:nvPr/>
        </p:nvSpPr>
        <p:spPr>
          <a:xfrm>
            <a:off x="8813861" y="4136102"/>
            <a:ext cx="1011837" cy="168639"/>
          </a:xfrm>
          <a:prstGeom prst="parallelogram">
            <a:avLst>
              <a:gd name="adj" fmla="val 140840"/>
            </a:avLst>
          </a:prstGeom>
        </p:spPr>
        <p:style>
          <a:lnRef idx="2">
            <a:schemeClr val="accent5">
              <a:hueOff val="-5367078"/>
              <a:satOff val="-13833"/>
              <a:lumOff val="-9343"/>
              <a:alphaOff val="0"/>
            </a:schemeClr>
          </a:lnRef>
          <a:fillRef idx="1">
            <a:schemeClr val="accent5">
              <a:hueOff val="-5367078"/>
              <a:satOff val="-13833"/>
              <a:lumOff val="-9343"/>
              <a:alphaOff val="0"/>
            </a:schemeClr>
          </a:fillRef>
          <a:effectRef idx="0">
            <a:schemeClr val="accent5">
              <a:hueOff val="-5367078"/>
              <a:satOff val="-13833"/>
              <a:lumOff val="-9343"/>
              <a:alphaOff val="0"/>
            </a:schemeClr>
          </a:effectRef>
          <a:fontRef idx="minor">
            <a:schemeClr val="lt1"/>
          </a:fontRef>
        </p:style>
      </p:sp>
    </p:spTree>
    <p:extLst>
      <p:ext uri="{BB962C8B-B14F-4D97-AF65-F5344CB8AC3E}">
        <p14:creationId xmlns:p14="http://schemas.microsoft.com/office/powerpoint/2010/main" val="2632651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391105"/>
            <a:ext cx="10515600" cy="1325563"/>
          </a:xfrm>
        </p:spPr>
        <p:txBody>
          <a:bodyPr/>
          <a:lstStyle/>
          <a:p>
            <a:r>
              <a:rPr lang="en-GB" dirty="0"/>
              <a:t>Headlines</a:t>
            </a:r>
            <a:endParaRPr lang="ru-RU" dirty="0"/>
          </a:p>
        </p:txBody>
      </p:sp>
      <p:sp>
        <p:nvSpPr>
          <p:cNvPr id="3" name="Номер слайда 2"/>
          <p:cNvSpPr>
            <a:spLocks noGrp="1"/>
          </p:cNvSpPr>
          <p:nvPr>
            <p:ph type="sldNum" sz="quarter" idx="12"/>
          </p:nvPr>
        </p:nvSpPr>
        <p:spPr/>
        <p:txBody>
          <a:bodyPr/>
          <a:lstStyle/>
          <a:p>
            <a:fld id="{48F63A3B-78C7-47BE-AE5E-E10140E04643}" type="slidenum">
              <a:rPr lang="en-US" smtClean="0"/>
              <a:t>10</a:t>
            </a:fld>
            <a:endParaRPr lang="en-US" dirty="0"/>
          </a:p>
        </p:txBody>
      </p:sp>
      <p:sp>
        <p:nvSpPr>
          <p:cNvPr id="11" name="Полилиния: фигура 10"/>
          <p:cNvSpPr/>
          <p:nvPr/>
        </p:nvSpPr>
        <p:spPr>
          <a:xfrm>
            <a:off x="2301608" y="6943106"/>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Plan to articulate how you meet the employer’s needs</a:t>
            </a:r>
            <a:endParaRPr lang="ru-RU" sz="2600" kern="1200" dirty="0"/>
          </a:p>
        </p:txBody>
      </p:sp>
      <p:sp>
        <p:nvSpPr>
          <p:cNvPr id="12" name="Параллелограмм 11"/>
          <p:cNvSpPr/>
          <p:nvPr/>
        </p:nvSpPr>
        <p:spPr>
          <a:xfrm>
            <a:off x="2301608" y="7632996"/>
            <a:ext cx="1011837" cy="168639"/>
          </a:xfrm>
          <a:prstGeom prst="parallelogram">
            <a:avLst>
              <a:gd name="adj" fmla="val 140840"/>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3" name="Параллелограмм 12"/>
          <p:cNvSpPr/>
          <p:nvPr/>
        </p:nvSpPr>
        <p:spPr>
          <a:xfrm>
            <a:off x="3372469" y="7632996"/>
            <a:ext cx="1011837" cy="168639"/>
          </a:xfrm>
          <a:prstGeom prst="parallelogram">
            <a:avLst>
              <a:gd name="adj" fmla="val 140840"/>
            </a:avLst>
          </a:prstGeom>
        </p:spPr>
        <p:style>
          <a:lnRef idx="2">
            <a:schemeClr val="accent5">
              <a:hueOff val="-198781"/>
              <a:satOff val="-512"/>
              <a:lumOff val="-346"/>
              <a:alphaOff val="0"/>
            </a:schemeClr>
          </a:lnRef>
          <a:fillRef idx="1">
            <a:schemeClr val="accent5">
              <a:hueOff val="-198781"/>
              <a:satOff val="-512"/>
              <a:lumOff val="-346"/>
              <a:alphaOff val="0"/>
            </a:schemeClr>
          </a:fillRef>
          <a:effectRef idx="0">
            <a:schemeClr val="accent5">
              <a:hueOff val="-198781"/>
              <a:satOff val="-512"/>
              <a:lumOff val="-346"/>
              <a:alphaOff val="0"/>
            </a:schemeClr>
          </a:effectRef>
          <a:fontRef idx="minor">
            <a:schemeClr val="lt1"/>
          </a:fontRef>
        </p:style>
      </p:sp>
      <p:sp>
        <p:nvSpPr>
          <p:cNvPr id="14" name="Параллелограмм 13"/>
          <p:cNvSpPr/>
          <p:nvPr/>
        </p:nvSpPr>
        <p:spPr>
          <a:xfrm>
            <a:off x="4443331" y="7632996"/>
            <a:ext cx="1011837" cy="168639"/>
          </a:xfrm>
          <a:prstGeom prst="parallelogram">
            <a:avLst>
              <a:gd name="adj" fmla="val 140840"/>
            </a:avLst>
          </a:prstGeom>
        </p:spPr>
        <p:style>
          <a:lnRef idx="2">
            <a:schemeClr val="accent5">
              <a:hueOff val="-397561"/>
              <a:satOff val="-1025"/>
              <a:lumOff val="-692"/>
              <a:alphaOff val="0"/>
            </a:schemeClr>
          </a:lnRef>
          <a:fillRef idx="1">
            <a:schemeClr val="accent5">
              <a:hueOff val="-397561"/>
              <a:satOff val="-1025"/>
              <a:lumOff val="-692"/>
              <a:alphaOff val="0"/>
            </a:schemeClr>
          </a:fillRef>
          <a:effectRef idx="0">
            <a:schemeClr val="accent5">
              <a:hueOff val="-397561"/>
              <a:satOff val="-1025"/>
              <a:lumOff val="-692"/>
              <a:alphaOff val="0"/>
            </a:schemeClr>
          </a:effectRef>
          <a:fontRef idx="minor">
            <a:schemeClr val="lt1"/>
          </a:fontRef>
        </p:style>
      </p:sp>
      <p:sp>
        <p:nvSpPr>
          <p:cNvPr id="15" name="Параллелограмм 14"/>
          <p:cNvSpPr/>
          <p:nvPr/>
        </p:nvSpPr>
        <p:spPr>
          <a:xfrm>
            <a:off x="5514192" y="7632996"/>
            <a:ext cx="1011837" cy="168639"/>
          </a:xfrm>
          <a:prstGeom prst="parallelogram">
            <a:avLst>
              <a:gd name="adj" fmla="val 140840"/>
            </a:avLst>
          </a:prstGeom>
        </p:spPr>
        <p:style>
          <a:lnRef idx="2">
            <a:schemeClr val="accent5">
              <a:hueOff val="-596342"/>
              <a:satOff val="-1537"/>
              <a:lumOff val="-1038"/>
              <a:alphaOff val="0"/>
            </a:schemeClr>
          </a:lnRef>
          <a:fillRef idx="1">
            <a:schemeClr val="accent5">
              <a:hueOff val="-596342"/>
              <a:satOff val="-1537"/>
              <a:lumOff val="-1038"/>
              <a:alphaOff val="0"/>
            </a:schemeClr>
          </a:fillRef>
          <a:effectRef idx="0">
            <a:schemeClr val="accent5">
              <a:hueOff val="-596342"/>
              <a:satOff val="-1537"/>
              <a:lumOff val="-1038"/>
              <a:alphaOff val="0"/>
            </a:schemeClr>
          </a:effectRef>
          <a:fontRef idx="minor">
            <a:schemeClr val="lt1"/>
          </a:fontRef>
        </p:style>
      </p:sp>
      <p:sp>
        <p:nvSpPr>
          <p:cNvPr id="16" name="Параллелограмм 15"/>
          <p:cNvSpPr/>
          <p:nvPr/>
        </p:nvSpPr>
        <p:spPr>
          <a:xfrm>
            <a:off x="6585054" y="7632996"/>
            <a:ext cx="1011837" cy="168639"/>
          </a:xfrm>
          <a:prstGeom prst="parallelogram">
            <a:avLst>
              <a:gd name="adj" fmla="val 140840"/>
            </a:avLst>
          </a:prstGeom>
        </p:spPr>
        <p:style>
          <a:lnRef idx="2">
            <a:schemeClr val="accent5">
              <a:hueOff val="-795123"/>
              <a:satOff val="-2049"/>
              <a:lumOff val="-1384"/>
              <a:alphaOff val="0"/>
            </a:schemeClr>
          </a:lnRef>
          <a:fillRef idx="1">
            <a:schemeClr val="accent5">
              <a:hueOff val="-795123"/>
              <a:satOff val="-2049"/>
              <a:lumOff val="-1384"/>
              <a:alphaOff val="0"/>
            </a:schemeClr>
          </a:fillRef>
          <a:effectRef idx="0">
            <a:schemeClr val="accent5">
              <a:hueOff val="-795123"/>
              <a:satOff val="-2049"/>
              <a:lumOff val="-1384"/>
              <a:alphaOff val="0"/>
            </a:schemeClr>
          </a:effectRef>
          <a:fontRef idx="minor">
            <a:schemeClr val="lt1"/>
          </a:fontRef>
        </p:style>
      </p:sp>
      <p:sp>
        <p:nvSpPr>
          <p:cNvPr id="17" name="Параллелограмм 16"/>
          <p:cNvSpPr/>
          <p:nvPr/>
        </p:nvSpPr>
        <p:spPr>
          <a:xfrm>
            <a:off x="7655915" y="7632996"/>
            <a:ext cx="1011837" cy="168639"/>
          </a:xfrm>
          <a:prstGeom prst="parallelogram">
            <a:avLst>
              <a:gd name="adj" fmla="val 140840"/>
            </a:avLst>
          </a:prstGeom>
        </p:spPr>
        <p:style>
          <a:lnRef idx="2">
            <a:schemeClr val="accent5">
              <a:hueOff val="-993903"/>
              <a:satOff val="-2562"/>
              <a:lumOff val="-1730"/>
              <a:alphaOff val="0"/>
            </a:schemeClr>
          </a:lnRef>
          <a:fillRef idx="1">
            <a:schemeClr val="accent5">
              <a:hueOff val="-993903"/>
              <a:satOff val="-2562"/>
              <a:lumOff val="-1730"/>
              <a:alphaOff val="0"/>
            </a:schemeClr>
          </a:fillRef>
          <a:effectRef idx="0">
            <a:schemeClr val="accent5">
              <a:hueOff val="-993903"/>
              <a:satOff val="-2562"/>
              <a:lumOff val="-1730"/>
              <a:alphaOff val="0"/>
            </a:schemeClr>
          </a:effectRef>
          <a:fontRef idx="minor">
            <a:schemeClr val="lt1"/>
          </a:fontRef>
        </p:style>
      </p:sp>
      <p:sp>
        <p:nvSpPr>
          <p:cNvPr id="18" name="Параллелограмм 17"/>
          <p:cNvSpPr/>
          <p:nvPr/>
        </p:nvSpPr>
        <p:spPr>
          <a:xfrm>
            <a:off x="8726777" y="7632996"/>
            <a:ext cx="1011837" cy="168639"/>
          </a:xfrm>
          <a:prstGeom prst="parallelogram">
            <a:avLst>
              <a:gd name="adj" fmla="val 140840"/>
            </a:avLst>
          </a:prstGeom>
        </p:spPr>
        <p:style>
          <a:lnRef idx="2">
            <a:schemeClr val="accent5">
              <a:hueOff val="-1192684"/>
              <a:satOff val="-3074"/>
              <a:lumOff val="-2076"/>
              <a:alphaOff val="0"/>
            </a:schemeClr>
          </a:lnRef>
          <a:fillRef idx="1">
            <a:schemeClr val="accent5">
              <a:hueOff val="-1192684"/>
              <a:satOff val="-3074"/>
              <a:lumOff val="-2076"/>
              <a:alphaOff val="0"/>
            </a:schemeClr>
          </a:fillRef>
          <a:effectRef idx="0">
            <a:schemeClr val="accent5">
              <a:hueOff val="-1192684"/>
              <a:satOff val="-3074"/>
              <a:lumOff val="-2076"/>
              <a:alphaOff val="0"/>
            </a:schemeClr>
          </a:effectRef>
          <a:fontRef idx="minor">
            <a:schemeClr val="lt1"/>
          </a:fontRef>
        </p:style>
      </p:sp>
      <p:sp>
        <p:nvSpPr>
          <p:cNvPr id="19" name="Полилиния: фигура 18"/>
          <p:cNvSpPr/>
          <p:nvPr/>
        </p:nvSpPr>
        <p:spPr>
          <a:xfrm>
            <a:off x="838199" y="430683"/>
            <a:ext cx="10515600" cy="967967"/>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4400" kern="1200" dirty="0">
                <a:latin typeface="+mj-lt"/>
              </a:rPr>
              <a:t>Four ways to get ready for the big day</a:t>
            </a:r>
            <a:endParaRPr lang="ru-RU" sz="4400" kern="1200" dirty="0">
              <a:latin typeface="+mj-lt"/>
            </a:endParaRPr>
          </a:p>
        </p:txBody>
      </p:sp>
      <p:sp>
        <p:nvSpPr>
          <p:cNvPr id="20" name="Параллелограмм 19"/>
          <p:cNvSpPr/>
          <p:nvPr/>
        </p:nvSpPr>
        <p:spPr>
          <a:xfrm>
            <a:off x="-7539079" y="3056506"/>
            <a:ext cx="1011837" cy="168639"/>
          </a:xfrm>
          <a:prstGeom prst="parallelogram">
            <a:avLst>
              <a:gd name="adj" fmla="val 140840"/>
            </a:avLst>
          </a:prstGeom>
        </p:spPr>
        <p:style>
          <a:lnRef idx="2">
            <a:schemeClr val="accent5">
              <a:hueOff val="-1391465"/>
              <a:satOff val="-3586"/>
              <a:lumOff val="-2422"/>
              <a:alphaOff val="0"/>
            </a:schemeClr>
          </a:lnRef>
          <a:fillRef idx="1">
            <a:schemeClr val="accent5">
              <a:hueOff val="-1391465"/>
              <a:satOff val="-3586"/>
              <a:lumOff val="-2422"/>
              <a:alphaOff val="0"/>
            </a:schemeClr>
          </a:fillRef>
          <a:effectRef idx="0">
            <a:schemeClr val="accent5">
              <a:hueOff val="-1391465"/>
              <a:satOff val="-3586"/>
              <a:lumOff val="-2422"/>
              <a:alphaOff val="0"/>
            </a:schemeClr>
          </a:effectRef>
          <a:fontRef idx="minor">
            <a:schemeClr val="lt1"/>
          </a:fontRef>
        </p:style>
      </p:sp>
      <p:sp>
        <p:nvSpPr>
          <p:cNvPr id="21" name="Параллелограмм 20"/>
          <p:cNvSpPr/>
          <p:nvPr/>
        </p:nvSpPr>
        <p:spPr>
          <a:xfrm>
            <a:off x="-6468218" y="3056506"/>
            <a:ext cx="1011837" cy="168639"/>
          </a:xfrm>
          <a:prstGeom prst="parallelogram">
            <a:avLst>
              <a:gd name="adj" fmla="val 140840"/>
            </a:avLst>
          </a:prstGeom>
        </p:spPr>
        <p:style>
          <a:lnRef idx="2">
            <a:schemeClr val="accent5">
              <a:hueOff val="-1590245"/>
              <a:satOff val="-4099"/>
              <a:lumOff val="-2768"/>
              <a:alphaOff val="0"/>
            </a:schemeClr>
          </a:lnRef>
          <a:fillRef idx="1">
            <a:schemeClr val="accent5">
              <a:hueOff val="-1590245"/>
              <a:satOff val="-4099"/>
              <a:lumOff val="-2768"/>
              <a:alphaOff val="0"/>
            </a:schemeClr>
          </a:fillRef>
          <a:effectRef idx="0">
            <a:schemeClr val="accent5">
              <a:hueOff val="-1590245"/>
              <a:satOff val="-4099"/>
              <a:lumOff val="-2768"/>
              <a:alphaOff val="0"/>
            </a:schemeClr>
          </a:effectRef>
          <a:fontRef idx="minor">
            <a:schemeClr val="lt1"/>
          </a:fontRef>
        </p:style>
      </p:sp>
      <p:sp>
        <p:nvSpPr>
          <p:cNvPr id="22" name="Параллелограмм 21"/>
          <p:cNvSpPr/>
          <p:nvPr/>
        </p:nvSpPr>
        <p:spPr>
          <a:xfrm>
            <a:off x="-5397356" y="3056506"/>
            <a:ext cx="1011837" cy="168639"/>
          </a:xfrm>
          <a:prstGeom prst="parallelogram">
            <a:avLst>
              <a:gd name="adj" fmla="val 140840"/>
            </a:avLst>
          </a:prstGeom>
        </p:spPr>
        <p:style>
          <a:lnRef idx="2">
            <a:schemeClr val="accent5">
              <a:hueOff val="-1789026"/>
              <a:satOff val="-4611"/>
              <a:lumOff val="-3114"/>
              <a:alphaOff val="0"/>
            </a:schemeClr>
          </a:lnRef>
          <a:fillRef idx="1">
            <a:schemeClr val="accent5">
              <a:hueOff val="-1789026"/>
              <a:satOff val="-4611"/>
              <a:lumOff val="-3114"/>
              <a:alphaOff val="0"/>
            </a:schemeClr>
          </a:fillRef>
          <a:effectRef idx="0">
            <a:schemeClr val="accent5">
              <a:hueOff val="-1789026"/>
              <a:satOff val="-4611"/>
              <a:lumOff val="-3114"/>
              <a:alphaOff val="0"/>
            </a:schemeClr>
          </a:effectRef>
          <a:fontRef idx="minor">
            <a:schemeClr val="lt1"/>
          </a:fontRef>
        </p:style>
      </p:sp>
      <p:sp>
        <p:nvSpPr>
          <p:cNvPr id="23" name="Параллелограмм 22"/>
          <p:cNvSpPr/>
          <p:nvPr/>
        </p:nvSpPr>
        <p:spPr>
          <a:xfrm>
            <a:off x="-4326495" y="3056506"/>
            <a:ext cx="1011837" cy="168639"/>
          </a:xfrm>
          <a:prstGeom prst="parallelogram">
            <a:avLst>
              <a:gd name="adj" fmla="val 140840"/>
            </a:avLst>
          </a:prstGeom>
        </p:spPr>
        <p:style>
          <a:lnRef idx="2">
            <a:schemeClr val="accent5">
              <a:hueOff val="-1987807"/>
              <a:satOff val="-5123"/>
              <a:lumOff val="-3460"/>
              <a:alphaOff val="0"/>
            </a:schemeClr>
          </a:lnRef>
          <a:fillRef idx="1">
            <a:schemeClr val="accent5">
              <a:hueOff val="-1987807"/>
              <a:satOff val="-5123"/>
              <a:lumOff val="-3460"/>
              <a:alphaOff val="0"/>
            </a:schemeClr>
          </a:fillRef>
          <a:effectRef idx="0">
            <a:schemeClr val="accent5">
              <a:hueOff val="-1987807"/>
              <a:satOff val="-5123"/>
              <a:lumOff val="-3460"/>
              <a:alphaOff val="0"/>
            </a:schemeClr>
          </a:effectRef>
          <a:fontRef idx="minor">
            <a:schemeClr val="lt1"/>
          </a:fontRef>
        </p:style>
      </p:sp>
      <p:sp>
        <p:nvSpPr>
          <p:cNvPr id="24" name="Параллелограмм 23"/>
          <p:cNvSpPr/>
          <p:nvPr/>
        </p:nvSpPr>
        <p:spPr>
          <a:xfrm>
            <a:off x="-3255633" y="3056506"/>
            <a:ext cx="1011837" cy="168639"/>
          </a:xfrm>
          <a:prstGeom prst="parallelogram">
            <a:avLst>
              <a:gd name="adj" fmla="val 140840"/>
            </a:avLst>
          </a:prstGeom>
        </p:spPr>
        <p:style>
          <a:lnRef idx="2">
            <a:schemeClr val="accent5">
              <a:hueOff val="-2186587"/>
              <a:satOff val="-5636"/>
              <a:lumOff val="-3806"/>
              <a:alphaOff val="0"/>
            </a:schemeClr>
          </a:lnRef>
          <a:fillRef idx="1">
            <a:schemeClr val="accent5">
              <a:hueOff val="-2186587"/>
              <a:satOff val="-5636"/>
              <a:lumOff val="-3806"/>
              <a:alphaOff val="0"/>
            </a:schemeClr>
          </a:fillRef>
          <a:effectRef idx="0">
            <a:schemeClr val="accent5">
              <a:hueOff val="-2186587"/>
              <a:satOff val="-5636"/>
              <a:lumOff val="-3806"/>
              <a:alphaOff val="0"/>
            </a:schemeClr>
          </a:effectRef>
          <a:fontRef idx="minor">
            <a:schemeClr val="lt1"/>
          </a:fontRef>
        </p:style>
      </p:sp>
      <p:sp>
        <p:nvSpPr>
          <p:cNvPr id="25" name="Параллелограмм 24"/>
          <p:cNvSpPr/>
          <p:nvPr/>
        </p:nvSpPr>
        <p:spPr>
          <a:xfrm>
            <a:off x="-2184772" y="3056506"/>
            <a:ext cx="1011837" cy="168639"/>
          </a:xfrm>
          <a:prstGeom prst="parallelogram">
            <a:avLst>
              <a:gd name="adj" fmla="val 140840"/>
            </a:avLst>
          </a:prstGeom>
        </p:spPr>
        <p:style>
          <a:lnRef idx="2">
            <a:schemeClr val="accent5">
              <a:hueOff val="-2385368"/>
              <a:satOff val="-6148"/>
              <a:lumOff val="-4152"/>
              <a:alphaOff val="0"/>
            </a:schemeClr>
          </a:lnRef>
          <a:fillRef idx="1">
            <a:schemeClr val="accent5">
              <a:hueOff val="-2385368"/>
              <a:satOff val="-6148"/>
              <a:lumOff val="-4152"/>
              <a:alphaOff val="0"/>
            </a:schemeClr>
          </a:fillRef>
          <a:effectRef idx="0">
            <a:schemeClr val="accent5">
              <a:hueOff val="-2385368"/>
              <a:satOff val="-6148"/>
              <a:lumOff val="-4152"/>
              <a:alphaOff val="0"/>
            </a:schemeClr>
          </a:effectRef>
          <a:fontRef idx="minor">
            <a:schemeClr val="lt1"/>
          </a:fontRef>
        </p:style>
      </p:sp>
      <p:sp>
        <p:nvSpPr>
          <p:cNvPr id="26" name="Параллелограмм 25"/>
          <p:cNvSpPr/>
          <p:nvPr/>
        </p:nvSpPr>
        <p:spPr>
          <a:xfrm>
            <a:off x="-1113910" y="3056506"/>
            <a:ext cx="1011837" cy="168639"/>
          </a:xfrm>
          <a:prstGeom prst="parallelogram">
            <a:avLst>
              <a:gd name="adj" fmla="val 140840"/>
            </a:avLst>
          </a:prstGeom>
        </p:spPr>
        <p:style>
          <a:lnRef idx="2">
            <a:schemeClr val="accent5">
              <a:hueOff val="-2584149"/>
              <a:satOff val="-6660"/>
              <a:lumOff val="-4498"/>
              <a:alphaOff val="0"/>
            </a:schemeClr>
          </a:lnRef>
          <a:fillRef idx="1">
            <a:schemeClr val="accent5">
              <a:hueOff val="-2584149"/>
              <a:satOff val="-6660"/>
              <a:lumOff val="-4498"/>
              <a:alphaOff val="0"/>
            </a:schemeClr>
          </a:fillRef>
          <a:effectRef idx="0">
            <a:schemeClr val="accent5">
              <a:hueOff val="-2584149"/>
              <a:satOff val="-6660"/>
              <a:lumOff val="-4498"/>
              <a:alphaOff val="0"/>
            </a:schemeClr>
          </a:effectRef>
          <a:fontRef idx="minor">
            <a:schemeClr val="lt1"/>
          </a:fontRef>
        </p:style>
      </p:sp>
      <p:sp>
        <p:nvSpPr>
          <p:cNvPr id="27" name="Полилиния: фигура 26"/>
          <p:cNvSpPr/>
          <p:nvPr/>
        </p:nvSpPr>
        <p:spPr>
          <a:xfrm>
            <a:off x="2301608" y="8879040"/>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Put together your Interview Tool Bag</a:t>
            </a:r>
            <a:endParaRPr lang="ru-RU" sz="2600" kern="1200" dirty="0"/>
          </a:p>
        </p:txBody>
      </p:sp>
      <p:sp>
        <p:nvSpPr>
          <p:cNvPr id="28" name="Параллелограмм 27"/>
          <p:cNvSpPr/>
          <p:nvPr/>
        </p:nvSpPr>
        <p:spPr>
          <a:xfrm>
            <a:off x="2301608" y="9568929"/>
            <a:ext cx="1011837" cy="168639"/>
          </a:xfrm>
          <a:prstGeom prst="parallelogram">
            <a:avLst>
              <a:gd name="adj" fmla="val 140840"/>
            </a:avLst>
          </a:prstGeom>
        </p:spPr>
        <p:style>
          <a:lnRef idx="2">
            <a:schemeClr val="accent5">
              <a:hueOff val="-2782929"/>
              <a:satOff val="-7173"/>
              <a:lumOff val="-4844"/>
              <a:alphaOff val="0"/>
            </a:schemeClr>
          </a:lnRef>
          <a:fillRef idx="1">
            <a:schemeClr val="accent5">
              <a:hueOff val="-2782929"/>
              <a:satOff val="-7173"/>
              <a:lumOff val="-4844"/>
              <a:alphaOff val="0"/>
            </a:schemeClr>
          </a:fillRef>
          <a:effectRef idx="0">
            <a:schemeClr val="accent5">
              <a:hueOff val="-2782929"/>
              <a:satOff val="-7173"/>
              <a:lumOff val="-4844"/>
              <a:alphaOff val="0"/>
            </a:schemeClr>
          </a:effectRef>
          <a:fontRef idx="minor">
            <a:schemeClr val="lt1"/>
          </a:fontRef>
        </p:style>
      </p:sp>
      <p:sp>
        <p:nvSpPr>
          <p:cNvPr id="29" name="Параллелограмм 28"/>
          <p:cNvSpPr/>
          <p:nvPr/>
        </p:nvSpPr>
        <p:spPr>
          <a:xfrm>
            <a:off x="3372469" y="9568929"/>
            <a:ext cx="1011837" cy="168639"/>
          </a:xfrm>
          <a:prstGeom prst="parallelogram">
            <a:avLst>
              <a:gd name="adj" fmla="val 140840"/>
            </a:avLst>
          </a:prstGeom>
        </p:spPr>
        <p:style>
          <a:lnRef idx="2">
            <a:schemeClr val="accent5">
              <a:hueOff val="-2981710"/>
              <a:satOff val="-7685"/>
              <a:lumOff val="-5190"/>
              <a:alphaOff val="0"/>
            </a:schemeClr>
          </a:lnRef>
          <a:fillRef idx="1">
            <a:schemeClr val="accent5">
              <a:hueOff val="-2981710"/>
              <a:satOff val="-7685"/>
              <a:lumOff val="-5190"/>
              <a:alphaOff val="0"/>
            </a:schemeClr>
          </a:fillRef>
          <a:effectRef idx="0">
            <a:schemeClr val="accent5">
              <a:hueOff val="-2981710"/>
              <a:satOff val="-7685"/>
              <a:lumOff val="-5190"/>
              <a:alphaOff val="0"/>
            </a:schemeClr>
          </a:effectRef>
          <a:fontRef idx="minor">
            <a:schemeClr val="lt1"/>
          </a:fontRef>
        </p:style>
      </p:sp>
      <p:sp>
        <p:nvSpPr>
          <p:cNvPr id="30" name="Параллелограмм 29"/>
          <p:cNvSpPr/>
          <p:nvPr/>
        </p:nvSpPr>
        <p:spPr>
          <a:xfrm>
            <a:off x="4443331" y="9568929"/>
            <a:ext cx="1011837" cy="168639"/>
          </a:xfrm>
          <a:prstGeom prst="parallelogram">
            <a:avLst>
              <a:gd name="adj" fmla="val 140840"/>
            </a:avLst>
          </a:prstGeom>
        </p:spPr>
        <p:style>
          <a:lnRef idx="2">
            <a:schemeClr val="accent5">
              <a:hueOff val="-3180491"/>
              <a:satOff val="-8197"/>
              <a:lumOff val="-5536"/>
              <a:alphaOff val="0"/>
            </a:schemeClr>
          </a:lnRef>
          <a:fillRef idx="1">
            <a:schemeClr val="accent5">
              <a:hueOff val="-3180491"/>
              <a:satOff val="-8197"/>
              <a:lumOff val="-5536"/>
              <a:alphaOff val="0"/>
            </a:schemeClr>
          </a:fillRef>
          <a:effectRef idx="0">
            <a:schemeClr val="accent5">
              <a:hueOff val="-3180491"/>
              <a:satOff val="-8197"/>
              <a:lumOff val="-5536"/>
              <a:alphaOff val="0"/>
            </a:schemeClr>
          </a:effectRef>
          <a:fontRef idx="minor">
            <a:schemeClr val="lt1"/>
          </a:fontRef>
        </p:style>
      </p:sp>
      <p:sp>
        <p:nvSpPr>
          <p:cNvPr id="31" name="Параллелограмм 30"/>
          <p:cNvSpPr/>
          <p:nvPr/>
        </p:nvSpPr>
        <p:spPr>
          <a:xfrm>
            <a:off x="5514192" y="9568929"/>
            <a:ext cx="1011837" cy="168639"/>
          </a:xfrm>
          <a:prstGeom prst="parallelogram">
            <a:avLst>
              <a:gd name="adj" fmla="val 140840"/>
            </a:avLst>
          </a:prstGeom>
        </p:spPr>
        <p:style>
          <a:lnRef idx="2">
            <a:schemeClr val="accent5">
              <a:hueOff val="-3379271"/>
              <a:satOff val="-8710"/>
              <a:lumOff val="-5883"/>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sp>
      <p:sp>
        <p:nvSpPr>
          <p:cNvPr id="32" name="Параллелограмм 31"/>
          <p:cNvSpPr/>
          <p:nvPr/>
        </p:nvSpPr>
        <p:spPr>
          <a:xfrm>
            <a:off x="6585054" y="9568929"/>
            <a:ext cx="1011837" cy="168639"/>
          </a:xfrm>
          <a:prstGeom prst="parallelogram">
            <a:avLst>
              <a:gd name="adj" fmla="val 140840"/>
            </a:avLst>
          </a:prstGeom>
        </p:spPr>
        <p:style>
          <a:lnRef idx="2">
            <a:schemeClr val="accent5">
              <a:hueOff val="-3578052"/>
              <a:satOff val="-9222"/>
              <a:lumOff val="-6229"/>
              <a:alphaOff val="0"/>
            </a:schemeClr>
          </a:lnRef>
          <a:fillRef idx="1">
            <a:schemeClr val="accent5">
              <a:hueOff val="-3578052"/>
              <a:satOff val="-9222"/>
              <a:lumOff val="-6229"/>
              <a:alphaOff val="0"/>
            </a:schemeClr>
          </a:fillRef>
          <a:effectRef idx="0">
            <a:schemeClr val="accent5">
              <a:hueOff val="-3578052"/>
              <a:satOff val="-9222"/>
              <a:lumOff val="-6229"/>
              <a:alphaOff val="0"/>
            </a:schemeClr>
          </a:effectRef>
          <a:fontRef idx="minor">
            <a:schemeClr val="lt1"/>
          </a:fontRef>
        </p:style>
      </p:sp>
      <p:sp>
        <p:nvSpPr>
          <p:cNvPr id="33" name="Параллелограмм 32"/>
          <p:cNvSpPr/>
          <p:nvPr/>
        </p:nvSpPr>
        <p:spPr>
          <a:xfrm>
            <a:off x="7655915" y="9568929"/>
            <a:ext cx="1011837" cy="168639"/>
          </a:xfrm>
          <a:prstGeom prst="parallelogram">
            <a:avLst>
              <a:gd name="adj" fmla="val 140840"/>
            </a:avLst>
          </a:prstGeom>
        </p:spPr>
        <p:style>
          <a:lnRef idx="2">
            <a:schemeClr val="accent5">
              <a:hueOff val="-3776833"/>
              <a:satOff val="-9734"/>
              <a:lumOff val="-6575"/>
              <a:alphaOff val="0"/>
            </a:schemeClr>
          </a:lnRef>
          <a:fillRef idx="1">
            <a:schemeClr val="accent5">
              <a:hueOff val="-3776833"/>
              <a:satOff val="-9734"/>
              <a:lumOff val="-6575"/>
              <a:alphaOff val="0"/>
            </a:schemeClr>
          </a:fillRef>
          <a:effectRef idx="0">
            <a:schemeClr val="accent5">
              <a:hueOff val="-3776833"/>
              <a:satOff val="-9734"/>
              <a:lumOff val="-6575"/>
              <a:alphaOff val="0"/>
            </a:schemeClr>
          </a:effectRef>
          <a:fontRef idx="minor">
            <a:schemeClr val="lt1"/>
          </a:fontRef>
        </p:style>
      </p:sp>
      <p:sp>
        <p:nvSpPr>
          <p:cNvPr id="34" name="Параллелограмм 33"/>
          <p:cNvSpPr/>
          <p:nvPr/>
        </p:nvSpPr>
        <p:spPr>
          <a:xfrm>
            <a:off x="8726777" y="9568929"/>
            <a:ext cx="1011837" cy="168639"/>
          </a:xfrm>
          <a:prstGeom prst="parallelogram">
            <a:avLst>
              <a:gd name="adj" fmla="val 140840"/>
            </a:avLst>
          </a:prstGeom>
        </p:spPr>
        <p:style>
          <a:lnRef idx="2">
            <a:schemeClr val="accent5">
              <a:hueOff val="-3975613"/>
              <a:satOff val="-10246"/>
              <a:lumOff val="-6921"/>
              <a:alphaOff val="0"/>
            </a:schemeClr>
          </a:lnRef>
          <a:fillRef idx="1">
            <a:schemeClr val="accent5">
              <a:hueOff val="-3975613"/>
              <a:satOff val="-10246"/>
              <a:lumOff val="-6921"/>
              <a:alphaOff val="0"/>
            </a:schemeClr>
          </a:fillRef>
          <a:effectRef idx="0">
            <a:schemeClr val="accent5">
              <a:hueOff val="-3975613"/>
              <a:satOff val="-10246"/>
              <a:lumOff val="-6921"/>
              <a:alphaOff val="0"/>
            </a:schemeClr>
          </a:effectRef>
          <a:fontRef idx="minor">
            <a:schemeClr val="lt1"/>
          </a:fontRef>
        </p:style>
      </p:sp>
      <p:sp>
        <p:nvSpPr>
          <p:cNvPr id="35" name="Полилиния: фигура 34"/>
          <p:cNvSpPr/>
          <p:nvPr/>
        </p:nvSpPr>
        <p:spPr>
          <a:xfrm>
            <a:off x="2301608" y="9847006"/>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Be your most authentic professional self</a:t>
            </a:r>
            <a:endParaRPr lang="ru-RU" sz="2600" kern="1200" dirty="0"/>
          </a:p>
        </p:txBody>
      </p:sp>
      <p:sp>
        <p:nvSpPr>
          <p:cNvPr id="36" name="Параллелограмм 35"/>
          <p:cNvSpPr/>
          <p:nvPr/>
        </p:nvSpPr>
        <p:spPr>
          <a:xfrm>
            <a:off x="2301608" y="10536896"/>
            <a:ext cx="1011837" cy="168639"/>
          </a:xfrm>
          <a:prstGeom prst="parallelogram">
            <a:avLst>
              <a:gd name="adj" fmla="val 140840"/>
            </a:avLst>
          </a:prstGeom>
        </p:spPr>
        <p:style>
          <a:lnRef idx="2">
            <a:schemeClr val="accent5">
              <a:hueOff val="-4174394"/>
              <a:satOff val="-10759"/>
              <a:lumOff val="-7267"/>
              <a:alphaOff val="0"/>
            </a:schemeClr>
          </a:lnRef>
          <a:fillRef idx="1">
            <a:schemeClr val="accent5">
              <a:hueOff val="-4174394"/>
              <a:satOff val="-10759"/>
              <a:lumOff val="-7267"/>
              <a:alphaOff val="0"/>
            </a:schemeClr>
          </a:fillRef>
          <a:effectRef idx="0">
            <a:schemeClr val="accent5">
              <a:hueOff val="-4174394"/>
              <a:satOff val="-10759"/>
              <a:lumOff val="-7267"/>
              <a:alphaOff val="0"/>
            </a:schemeClr>
          </a:effectRef>
          <a:fontRef idx="minor">
            <a:schemeClr val="lt1"/>
          </a:fontRef>
        </p:style>
      </p:sp>
      <p:sp>
        <p:nvSpPr>
          <p:cNvPr id="37" name="Параллелограмм 36"/>
          <p:cNvSpPr/>
          <p:nvPr/>
        </p:nvSpPr>
        <p:spPr>
          <a:xfrm>
            <a:off x="3372469" y="10536896"/>
            <a:ext cx="1011837" cy="168639"/>
          </a:xfrm>
          <a:prstGeom prst="parallelogram">
            <a:avLst>
              <a:gd name="adj" fmla="val 140840"/>
            </a:avLst>
          </a:prstGeom>
        </p:spPr>
        <p:style>
          <a:lnRef idx="2">
            <a:schemeClr val="accent5">
              <a:hueOff val="-4373175"/>
              <a:satOff val="-11271"/>
              <a:lumOff val="-7613"/>
              <a:alphaOff val="0"/>
            </a:schemeClr>
          </a:lnRef>
          <a:fillRef idx="1">
            <a:schemeClr val="accent5">
              <a:hueOff val="-4373175"/>
              <a:satOff val="-11271"/>
              <a:lumOff val="-7613"/>
              <a:alphaOff val="0"/>
            </a:schemeClr>
          </a:fillRef>
          <a:effectRef idx="0">
            <a:schemeClr val="accent5">
              <a:hueOff val="-4373175"/>
              <a:satOff val="-11271"/>
              <a:lumOff val="-7613"/>
              <a:alphaOff val="0"/>
            </a:schemeClr>
          </a:effectRef>
          <a:fontRef idx="minor">
            <a:schemeClr val="lt1"/>
          </a:fontRef>
        </p:style>
      </p:sp>
      <p:sp>
        <p:nvSpPr>
          <p:cNvPr id="38" name="Параллелограмм 37"/>
          <p:cNvSpPr/>
          <p:nvPr/>
        </p:nvSpPr>
        <p:spPr>
          <a:xfrm>
            <a:off x="4443331" y="10536896"/>
            <a:ext cx="1011837" cy="168639"/>
          </a:xfrm>
          <a:prstGeom prst="parallelogram">
            <a:avLst>
              <a:gd name="adj" fmla="val 140840"/>
            </a:avLst>
          </a:prstGeom>
        </p:spPr>
        <p:style>
          <a:lnRef idx="2">
            <a:schemeClr val="accent5">
              <a:hueOff val="-4571955"/>
              <a:satOff val="-11783"/>
              <a:lumOff val="-7959"/>
              <a:alphaOff val="0"/>
            </a:schemeClr>
          </a:lnRef>
          <a:fillRef idx="1">
            <a:schemeClr val="accent5">
              <a:hueOff val="-4571955"/>
              <a:satOff val="-11783"/>
              <a:lumOff val="-7959"/>
              <a:alphaOff val="0"/>
            </a:schemeClr>
          </a:fillRef>
          <a:effectRef idx="0">
            <a:schemeClr val="accent5">
              <a:hueOff val="-4571955"/>
              <a:satOff val="-11783"/>
              <a:lumOff val="-7959"/>
              <a:alphaOff val="0"/>
            </a:schemeClr>
          </a:effectRef>
          <a:fontRef idx="minor">
            <a:schemeClr val="lt1"/>
          </a:fontRef>
        </p:style>
      </p:sp>
      <p:sp>
        <p:nvSpPr>
          <p:cNvPr id="39" name="Параллелограмм 38"/>
          <p:cNvSpPr/>
          <p:nvPr/>
        </p:nvSpPr>
        <p:spPr>
          <a:xfrm>
            <a:off x="5514192" y="10536896"/>
            <a:ext cx="1011837" cy="168639"/>
          </a:xfrm>
          <a:prstGeom prst="parallelogram">
            <a:avLst>
              <a:gd name="adj" fmla="val 140840"/>
            </a:avLst>
          </a:prstGeom>
        </p:spPr>
        <p:style>
          <a:lnRef idx="2">
            <a:schemeClr val="accent5">
              <a:hueOff val="-4770736"/>
              <a:satOff val="-12296"/>
              <a:lumOff val="-8305"/>
              <a:alphaOff val="0"/>
            </a:schemeClr>
          </a:lnRef>
          <a:fillRef idx="1">
            <a:schemeClr val="accent5">
              <a:hueOff val="-4770736"/>
              <a:satOff val="-12296"/>
              <a:lumOff val="-8305"/>
              <a:alphaOff val="0"/>
            </a:schemeClr>
          </a:fillRef>
          <a:effectRef idx="0">
            <a:schemeClr val="accent5">
              <a:hueOff val="-4770736"/>
              <a:satOff val="-12296"/>
              <a:lumOff val="-8305"/>
              <a:alphaOff val="0"/>
            </a:schemeClr>
          </a:effectRef>
          <a:fontRef idx="minor">
            <a:schemeClr val="lt1"/>
          </a:fontRef>
        </p:style>
      </p:sp>
      <p:sp>
        <p:nvSpPr>
          <p:cNvPr id="40" name="Параллелограмм 39"/>
          <p:cNvSpPr/>
          <p:nvPr/>
        </p:nvSpPr>
        <p:spPr>
          <a:xfrm>
            <a:off x="6585054" y="10536896"/>
            <a:ext cx="1011837" cy="168639"/>
          </a:xfrm>
          <a:prstGeom prst="parallelogram">
            <a:avLst>
              <a:gd name="adj" fmla="val 140840"/>
            </a:avLst>
          </a:prstGeom>
        </p:spPr>
        <p:style>
          <a:lnRef idx="2">
            <a:schemeClr val="accent5">
              <a:hueOff val="-4969517"/>
              <a:satOff val="-12808"/>
              <a:lumOff val="-8651"/>
              <a:alphaOff val="0"/>
            </a:schemeClr>
          </a:lnRef>
          <a:fillRef idx="1">
            <a:schemeClr val="accent5">
              <a:hueOff val="-4969517"/>
              <a:satOff val="-12808"/>
              <a:lumOff val="-8651"/>
              <a:alphaOff val="0"/>
            </a:schemeClr>
          </a:fillRef>
          <a:effectRef idx="0">
            <a:schemeClr val="accent5">
              <a:hueOff val="-4969517"/>
              <a:satOff val="-12808"/>
              <a:lumOff val="-8651"/>
              <a:alphaOff val="0"/>
            </a:schemeClr>
          </a:effectRef>
          <a:fontRef idx="minor">
            <a:schemeClr val="lt1"/>
          </a:fontRef>
        </p:style>
      </p:sp>
      <p:sp>
        <p:nvSpPr>
          <p:cNvPr id="41" name="Параллелограмм 40"/>
          <p:cNvSpPr/>
          <p:nvPr/>
        </p:nvSpPr>
        <p:spPr>
          <a:xfrm>
            <a:off x="7655915" y="10536896"/>
            <a:ext cx="1011837" cy="168639"/>
          </a:xfrm>
          <a:prstGeom prst="parallelogram">
            <a:avLst>
              <a:gd name="adj" fmla="val 140840"/>
            </a:avLst>
          </a:prstGeom>
        </p:spPr>
        <p:style>
          <a:lnRef idx="2">
            <a:schemeClr val="accent5">
              <a:hueOff val="-5168297"/>
              <a:satOff val="-13320"/>
              <a:lumOff val="-8997"/>
              <a:alphaOff val="0"/>
            </a:schemeClr>
          </a:lnRef>
          <a:fillRef idx="1">
            <a:schemeClr val="accent5">
              <a:hueOff val="-5168297"/>
              <a:satOff val="-13320"/>
              <a:lumOff val="-8997"/>
              <a:alphaOff val="0"/>
            </a:schemeClr>
          </a:fillRef>
          <a:effectRef idx="0">
            <a:schemeClr val="accent5">
              <a:hueOff val="-5168297"/>
              <a:satOff val="-13320"/>
              <a:lumOff val="-8997"/>
              <a:alphaOff val="0"/>
            </a:schemeClr>
          </a:effectRef>
          <a:fontRef idx="minor">
            <a:schemeClr val="lt1"/>
          </a:fontRef>
        </p:style>
      </p:sp>
      <p:sp>
        <p:nvSpPr>
          <p:cNvPr id="42" name="Параллелограмм 41"/>
          <p:cNvSpPr/>
          <p:nvPr/>
        </p:nvSpPr>
        <p:spPr>
          <a:xfrm>
            <a:off x="8726777" y="10536896"/>
            <a:ext cx="1011837" cy="168639"/>
          </a:xfrm>
          <a:prstGeom prst="parallelogram">
            <a:avLst>
              <a:gd name="adj" fmla="val 140840"/>
            </a:avLst>
          </a:prstGeom>
        </p:spPr>
        <p:style>
          <a:lnRef idx="2">
            <a:schemeClr val="accent5">
              <a:hueOff val="-5367078"/>
              <a:satOff val="-13833"/>
              <a:lumOff val="-9343"/>
              <a:alphaOff val="0"/>
            </a:schemeClr>
          </a:lnRef>
          <a:fillRef idx="1">
            <a:schemeClr val="accent5">
              <a:hueOff val="-5367078"/>
              <a:satOff val="-13833"/>
              <a:lumOff val="-9343"/>
              <a:alphaOff val="0"/>
            </a:schemeClr>
          </a:fillRef>
          <a:effectRef idx="0">
            <a:schemeClr val="accent5">
              <a:hueOff val="-5367078"/>
              <a:satOff val="-13833"/>
              <a:lumOff val="-9343"/>
              <a:alphaOff val="0"/>
            </a:schemeClr>
          </a:effectRef>
          <a:fontRef idx="minor">
            <a:schemeClr val="lt1"/>
          </a:fontRef>
        </p:style>
      </p:sp>
      <p:sp>
        <p:nvSpPr>
          <p:cNvPr id="43" name="Полилиния: фигура 42"/>
          <p:cNvSpPr/>
          <p:nvPr/>
        </p:nvSpPr>
        <p:spPr>
          <a:xfrm>
            <a:off x="2301608" y="10814973"/>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Follow other interview do’s and don’ts</a:t>
            </a:r>
            <a:endParaRPr lang="ru-RU" sz="2600" kern="1200" dirty="0"/>
          </a:p>
        </p:txBody>
      </p:sp>
      <p:sp>
        <p:nvSpPr>
          <p:cNvPr id="44" name="Параллелограмм 43"/>
          <p:cNvSpPr/>
          <p:nvPr/>
        </p:nvSpPr>
        <p:spPr>
          <a:xfrm>
            <a:off x="2301608" y="11504862"/>
            <a:ext cx="1011837" cy="168639"/>
          </a:xfrm>
          <a:prstGeom prst="parallelogram">
            <a:avLst>
              <a:gd name="adj" fmla="val 140840"/>
            </a:avLst>
          </a:prstGeom>
        </p:spPr>
        <p:style>
          <a:lnRef idx="2">
            <a:schemeClr val="accent5">
              <a:hueOff val="-5565859"/>
              <a:satOff val="-14345"/>
              <a:lumOff val="-9689"/>
              <a:alphaOff val="0"/>
            </a:schemeClr>
          </a:lnRef>
          <a:fillRef idx="1">
            <a:schemeClr val="accent5">
              <a:hueOff val="-5565859"/>
              <a:satOff val="-14345"/>
              <a:lumOff val="-9689"/>
              <a:alphaOff val="0"/>
            </a:schemeClr>
          </a:fillRef>
          <a:effectRef idx="0">
            <a:schemeClr val="accent5">
              <a:hueOff val="-5565859"/>
              <a:satOff val="-14345"/>
              <a:lumOff val="-9689"/>
              <a:alphaOff val="0"/>
            </a:schemeClr>
          </a:effectRef>
          <a:fontRef idx="minor">
            <a:schemeClr val="lt1"/>
          </a:fontRef>
        </p:style>
      </p:sp>
      <p:sp>
        <p:nvSpPr>
          <p:cNvPr id="45" name="Параллелограмм 44"/>
          <p:cNvSpPr/>
          <p:nvPr/>
        </p:nvSpPr>
        <p:spPr>
          <a:xfrm>
            <a:off x="3372469" y="11504862"/>
            <a:ext cx="1011837" cy="168639"/>
          </a:xfrm>
          <a:prstGeom prst="parallelogram">
            <a:avLst>
              <a:gd name="adj" fmla="val 140840"/>
            </a:avLst>
          </a:prstGeom>
        </p:spPr>
        <p:style>
          <a:lnRef idx="2">
            <a:schemeClr val="accent5">
              <a:hueOff val="-5764639"/>
              <a:satOff val="-14857"/>
              <a:lumOff val="-10035"/>
              <a:alphaOff val="0"/>
            </a:schemeClr>
          </a:lnRef>
          <a:fillRef idx="1">
            <a:schemeClr val="accent5">
              <a:hueOff val="-5764639"/>
              <a:satOff val="-14857"/>
              <a:lumOff val="-10035"/>
              <a:alphaOff val="0"/>
            </a:schemeClr>
          </a:fillRef>
          <a:effectRef idx="0">
            <a:schemeClr val="accent5">
              <a:hueOff val="-5764639"/>
              <a:satOff val="-14857"/>
              <a:lumOff val="-10035"/>
              <a:alphaOff val="0"/>
            </a:schemeClr>
          </a:effectRef>
          <a:fontRef idx="minor">
            <a:schemeClr val="lt1"/>
          </a:fontRef>
        </p:style>
      </p:sp>
      <p:sp>
        <p:nvSpPr>
          <p:cNvPr id="46" name="Параллелограмм 45"/>
          <p:cNvSpPr/>
          <p:nvPr/>
        </p:nvSpPr>
        <p:spPr>
          <a:xfrm>
            <a:off x="4443331" y="11504862"/>
            <a:ext cx="1011837" cy="168639"/>
          </a:xfrm>
          <a:prstGeom prst="parallelogram">
            <a:avLst>
              <a:gd name="adj" fmla="val 140840"/>
            </a:avLst>
          </a:prstGeom>
        </p:spPr>
        <p:style>
          <a:lnRef idx="2">
            <a:schemeClr val="accent5">
              <a:hueOff val="-5963420"/>
              <a:satOff val="-15370"/>
              <a:lumOff val="-10381"/>
              <a:alphaOff val="0"/>
            </a:schemeClr>
          </a:lnRef>
          <a:fillRef idx="1">
            <a:schemeClr val="accent5">
              <a:hueOff val="-5963420"/>
              <a:satOff val="-15370"/>
              <a:lumOff val="-10381"/>
              <a:alphaOff val="0"/>
            </a:schemeClr>
          </a:fillRef>
          <a:effectRef idx="0">
            <a:schemeClr val="accent5">
              <a:hueOff val="-5963420"/>
              <a:satOff val="-15370"/>
              <a:lumOff val="-10381"/>
              <a:alphaOff val="0"/>
            </a:schemeClr>
          </a:effectRef>
          <a:fontRef idx="minor">
            <a:schemeClr val="lt1"/>
          </a:fontRef>
        </p:style>
      </p:sp>
      <p:sp>
        <p:nvSpPr>
          <p:cNvPr id="47" name="Параллелограмм 46"/>
          <p:cNvSpPr/>
          <p:nvPr/>
        </p:nvSpPr>
        <p:spPr>
          <a:xfrm>
            <a:off x="5514192" y="11504862"/>
            <a:ext cx="1011837" cy="168639"/>
          </a:xfrm>
          <a:prstGeom prst="parallelogram">
            <a:avLst>
              <a:gd name="adj" fmla="val 140840"/>
            </a:avLst>
          </a:prstGeom>
        </p:spPr>
        <p:style>
          <a:lnRef idx="2">
            <a:schemeClr val="accent5">
              <a:hueOff val="-6162201"/>
              <a:satOff val="-15882"/>
              <a:lumOff val="-10727"/>
              <a:alphaOff val="0"/>
            </a:schemeClr>
          </a:lnRef>
          <a:fillRef idx="1">
            <a:schemeClr val="accent5">
              <a:hueOff val="-6162201"/>
              <a:satOff val="-15882"/>
              <a:lumOff val="-10727"/>
              <a:alphaOff val="0"/>
            </a:schemeClr>
          </a:fillRef>
          <a:effectRef idx="0">
            <a:schemeClr val="accent5">
              <a:hueOff val="-6162201"/>
              <a:satOff val="-15882"/>
              <a:lumOff val="-10727"/>
              <a:alphaOff val="0"/>
            </a:schemeClr>
          </a:effectRef>
          <a:fontRef idx="minor">
            <a:schemeClr val="lt1"/>
          </a:fontRef>
        </p:style>
      </p:sp>
      <p:sp>
        <p:nvSpPr>
          <p:cNvPr id="48" name="Параллелограмм 47"/>
          <p:cNvSpPr/>
          <p:nvPr/>
        </p:nvSpPr>
        <p:spPr>
          <a:xfrm>
            <a:off x="6585054" y="11504862"/>
            <a:ext cx="1011837" cy="168639"/>
          </a:xfrm>
          <a:prstGeom prst="parallelogram">
            <a:avLst>
              <a:gd name="adj" fmla="val 140840"/>
            </a:avLst>
          </a:prstGeom>
        </p:spPr>
        <p:style>
          <a:lnRef idx="2">
            <a:schemeClr val="accent5">
              <a:hueOff val="-6360981"/>
              <a:satOff val="-16394"/>
              <a:lumOff val="-11073"/>
              <a:alphaOff val="0"/>
            </a:schemeClr>
          </a:lnRef>
          <a:fillRef idx="1">
            <a:schemeClr val="accent5">
              <a:hueOff val="-6360981"/>
              <a:satOff val="-16394"/>
              <a:lumOff val="-11073"/>
              <a:alphaOff val="0"/>
            </a:schemeClr>
          </a:fillRef>
          <a:effectRef idx="0">
            <a:schemeClr val="accent5">
              <a:hueOff val="-6360981"/>
              <a:satOff val="-16394"/>
              <a:lumOff val="-11073"/>
              <a:alphaOff val="0"/>
            </a:schemeClr>
          </a:effectRef>
          <a:fontRef idx="minor">
            <a:schemeClr val="lt1"/>
          </a:fontRef>
        </p:style>
      </p:sp>
      <p:sp>
        <p:nvSpPr>
          <p:cNvPr id="49" name="Параллелограмм 48"/>
          <p:cNvSpPr/>
          <p:nvPr/>
        </p:nvSpPr>
        <p:spPr>
          <a:xfrm>
            <a:off x="7655915" y="11504862"/>
            <a:ext cx="1011837" cy="168639"/>
          </a:xfrm>
          <a:prstGeom prst="parallelogram">
            <a:avLst>
              <a:gd name="adj" fmla="val 140840"/>
            </a:avLst>
          </a:prstGeom>
        </p:spPr>
        <p:style>
          <a:lnRef idx="2">
            <a:schemeClr val="accent5">
              <a:hueOff val="-6559762"/>
              <a:satOff val="-16907"/>
              <a:lumOff val="-11419"/>
              <a:alphaOff val="0"/>
            </a:schemeClr>
          </a:lnRef>
          <a:fillRef idx="1">
            <a:schemeClr val="accent5">
              <a:hueOff val="-6559762"/>
              <a:satOff val="-16907"/>
              <a:lumOff val="-11419"/>
              <a:alphaOff val="0"/>
            </a:schemeClr>
          </a:fillRef>
          <a:effectRef idx="0">
            <a:schemeClr val="accent5">
              <a:hueOff val="-6559762"/>
              <a:satOff val="-16907"/>
              <a:lumOff val="-11419"/>
              <a:alphaOff val="0"/>
            </a:schemeClr>
          </a:effectRef>
          <a:fontRef idx="minor">
            <a:schemeClr val="lt1"/>
          </a:fontRef>
        </p:style>
      </p:sp>
      <p:sp>
        <p:nvSpPr>
          <p:cNvPr id="50" name="Параллелограмм 49"/>
          <p:cNvSpPr/>
          <p:nvPr/>
        </p:nvSpPr>
        <p:spPr>
          <a:xfrm>
            <a:off x="8726777" y="11504862"/>
            <a:ext cx="1011837" cy="168639"/>
          </a:xfrm>
          <a:prstGeom prst="parallelogram">
            <a:avLst>
              <a:gd name="adj" fmla="val 140840"/>
            </a:avLst>
          </a:prstGeom>
        </p:spPr>
        <p:style>
          <a:lnRef idx="2">
            <a:schemeClr val="accent5">
              <a:hueOff val="-6758543"/>
              <a:satOff val="-17419"/>
              <a:lumOff val="-11765"/>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sp>
      <p:grpSp>
        <p:nvGrpSpPr>
          <p:cNvPr id="9" name="Группа 8"/>
          <p:cNvGrpSpPr/>
          <p:nvPr/>
        </p:nvGrpSpPr>
        <p:grpSpPr>
          <a:xfrm>
            <a:off x="-36605038" y="1489780"/>
            <a:ext cx="48789798" cy="4885361"/>
            <a:chOff x="-24398532" y="1489780"/>
            <a:chExt cx="48789798" cy="4885361"/>
          </a:xfrm>
        </p:grpSpPr>
        <p:sp>
          <p:nvSpPr>
            <p:cNvPr id="51" name="Прямоугольник 50"/>
            <p:cNvSpPr/>
            <p:nvPr/>
          </p:nvSpPr>
          <p:spPr>
            <a:xfrm>
              <a:off x="-12199266" y="1496277"/>
              <a:ext cx="12192000" cy="4878864"/>
            </a:xfrm>
            <a:prstGeom prst="rect">
              <a:avLst/>
            </a:prstGeom>
            <a:solidFill>
              <a:schemeClr val="accent5">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accent5"/>
                </a:buClr>
              </a:pPr>
              <a:r>
                <a:rPr lang="ru-RU" sz="2800" b="1" dirty="0"/>
                <a:t>	</a:t>
              </a:r>
              <a:r>
                <a:rPr lang="en-GB" sz="2800" b="1" dirty="0"/>
                <a:t>Type up talking points</a:t>
              </a:r>
            </a:p>
            <a:p>
              <a:pPr lvl="1">
                <a:buClr>
                  <a:schemeClr val="accent5"/>
                </a:buClr>
              </a:pPr>
              <a:endParaRPr lang="ru-RU" dirty="0"/>
            </a:p>
            <a:p>
              <a:pPr lvl="1">
                <a:buClr>
                  <a:schemeClr val="accent5"/>
                </a:buClr>
              </a:pPr>
              <a:r>
                <a:rPr lang="en-GB" sz="2400" dirty="0"/>
                <a:t>Bring your notes, additional copies of your resume and work samples to leave behind a neat padfolio.</a:t>
              </a:r>
              <a:endParaRPr lang="ru-RU" sz="2400" dirty="0"/>
            </a:p>
            <a:p>
              <a:pPr algn="ctr"/>
              <a:endParaRPr lang="ru-RU" dirty="0"/>
            </a:p>
          </p:txBody>
        </p:sp>
        <p:sp>
          <p:nvSpPr>
            <p:cNvPr id="8" name="Прямоугольник 7"/>
            <p:cNvSpPr/>
            <p:nvPr/>
          </p:nvSpPr>
          <p:spPr>
            <a:xfrm>
              <a:off x="-24398532" y="1496276"/>
              <a:ext cx="12199266" cy="4878865"/>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accent5"/>
                </a:buClr>
              </a:pPr>
              <a:r>
                <a:rPr lang="ru-RU" sz="2800" b="1" dirty="0"/>
                <a:t>	</a:t>
              </a:r>
              <a:r>
                <a:rPr lang="en-GB" sz="2800" b="1" dirty="0"/>
                <a:t>Research the organization</a:t>
              </a:r>
            </a:p>
            <a:p>
              <a:pPr lvl="1">
                <a:buClr>
                  <a:schemeClr val="accent5"/>
                </a:buClr>
              </a:pPr>
              <a:endParaRPr lang="ru-RU" dirty="0"/>
            </a:p>
            <a:p>
              <a:pPr lvl="1">
                <a:buClr>
                  <a:schemeClr val="accent5"/>
                </a:buClr>
              </a:pPr>
              <a:r>
                <a:rPr lang="en-GB" sz="2400" dirty="0"/>
                <a:t>What is their </a:t>
              </a:r>
              <a:r>
                <a:rPr lang="en-GB" sz="2400" dirty="0" err="1"/>
                <a:t>misson</a:t>
              </a:r>
              <a:r>
                <a:rPr lang="ru-RU" sz="2400" dirty="0"/>
                <a:t>?</a:t>
              </a:r>
            </a:p>
            <a:p>
              <a:pPr lvl="1">
                <a:buClr>
                  <a:schemeClr val="accent5"/>
                </a:buClr>
              </a:pPr>
              <a:r>
                <a:rPr lang="en-GB" sz="2400" dirty="0"/>
                <a:t>What is the geographic scope of the organization</a:t>
              </a:r>
              <a:r>
                <a:rPr lang="ru-RU" sz="2400" dirty="0"/>
                <a:t>?</a:t>
              </a:r>
            </a:p>
            <a:p>
              <a:pPr lvl="1">
                <a:buClr>
                  <a:schemeClr val="accent5"/>
                </a:buClr>
              </a:pPr>
              <a:r>
                <a:rPr lang="en-GB" sz="2400" dirty="0"/>
                <a:t>How is it funded</a:t>
              </a:r>
              <a:r>
                <a:rPr lang="ru-RU" sz="2400" dirty="0"/>
                <a:t>?</a:t>
              </a:r>
            </a:p>
            <a:p>
              <a:pPr lvl="1">
                <a:buClr>
                  <a:schemeClr val="accent5"/>
                </a:buClr>
              </a:pPr>
              <a:r>
                <a:rPr lang="en-GB" sz="2400" dirty="0"/>
                <a:t>What buzz words do you notice when you read the organization’s website</a:t>
              </a:r>
              <a:r>
                <a:rPr lang="ru-RU" sz="2400" dirty="0"/>
                <a:t>?</a:t>
              </a:r>
            </a:p>
            <a:p>
              <a:pPr algn="ctr"/>
              <a:endParaRPr lang="ru-RU" dirty="0"/>
            </a:p>
          </p:txBody>
        </p:sp>
        <p:sp>
          <p:nvSpPr>
            <p:cNvPr id="53" name="Прямоугольник 52"/>
            <p:cNvSpPr/>
            <p:nvPr/>
          </p:nvSpPr>
          <p:spPr>
            <a:xfrm>
              <a:off x="0" y="1496276"/>
              <a:ext cx="12192000" cy="4878864"/>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accent5"/>
                </a:buClr>
              </a:pPr>
              <a:r>
                <a:rPr lang="ru-RU" sz="2800" b="1" dirty="0"/>
                <a:t>	</a:t>
              </a:r>
              <a:r>
                <a:rPr lang="en-GB" sz="2800" b="1" dirty="0"/>
                <a:t>Figure out how to answer common interview questions</a:t>
              </a:r>
            </a:p>
            <a:p>
              <a:pPr lvl="1">
                <a:buClr>
                  <a:schemeClr val="accent5"/>
                </a:buClr>
              </a:pPr>
              <a:endParaRPr lang="en-GB" dirty="0"/>
            </a:p>
            <a:p>
              <a:pPr lvl="1">
                <a:buClr>
                  <a:schemeClr val="accent5"/>
                </a:buClr>
              </a:pPr>
              <a:r>
                <a:rPr lang="en-GB" sz="2400" dirty="0"/>
                <a:t>Tell me about yourself. Don’t assume that hiring team remembers the details of your resume; summarize your accomplishments, work and passions in a few key sentences.</a:t>
              </a:r>
            </a:p>
            <a:p>
              <a:pPr lvl="1">
                <a:buClr>
                  <a:schemeClr val="accent5"/>
                </a:buClr>
              </a:pPr>
              <a:r>
                <a:rPr lang="en-GB" sz="2400" dirty="0"/>
                <a:t>Why do you want to work for our organization</a:t>
              </a:r>
              <a:r>
                <a:rPr lang="ru-RU" sz="2400" dirty="0"/>
                <a:t>?</a:t>
              </a:r>
            </a:p>
            <a:p>
              <a:pPr lvl="1">
                <a:buClr>
                  <a:schemeClr val="accent5"/>
                </a:buClr>
              </a:pPr>
              <a:r>
                <a:rPr lang="en-GB" sz="2400" dirty="0"/>
                <a:t>Why do you want this position</a:t>
              </a:r>
              <a:r>
                <a:rPr lang="ru-RU" sz="2400" dirty="0"/>
                <a:t>?</a:t>
              </a:r>
            </a:p>
            <a:p>
              <a:pPr lvl="1">
                <a:buClr>
                  <a:schemeClr val="accent5"/>
                </a:buClr>
              </a:pPr>
              <a:r>
                <a:rPr lang="en-GB" sz="2400" dirty="0"/>
                <a:t>What are your strengths and weaknesses?</a:t>
              </a:r>
            </a:p>
            <a:p>
              <a:pPr lvl="1">
                <a:buClr>
                  <a:schemeClr val="accent5"/>
                </a:buClr>
              </a:pPr>
              <a:r>
                <a:rPr lang="en-GB" sz="2400" dirty="0"/>
                <a:t>Can you tell us about a time you used the skills necessary in this position?</a:t>
              </a:r>
              <a:endParaRPr lang="ru-RU" sz="2400" dirty="0"/>
            </a:p>
          </p:txBody>
        </p:sp>
        <p:sp>
          <p:nvSpPr>
            <p:cNvPr id="54" name="Прямоугольник 53"/>
            <p:cNvSpPr/>
            <p:nvPr/>
          </p:nvSpPr>
          <p:spPr>
            <a:xfrm>
              <a:off x="12199266" y="1489780"/>
              <a:ext cx="12192000" cy="487886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accent5"/>
                </a:buClr>
              </a:pPr>
              <a:r>
                <a:rPr lang="ru-RU" sz="2800" b="1" dirty="0"/>
                <a:t>	</a:t>
              </a:r>
              <a:r>
                <a:rPr lang="en-GB" sz="2800" b="1" dirty="0"/>
                <a:t>Prepare your own questions</a:t>
              </a:r>
            </a:p>
            <a:p>
              <a:pPr lvl="1">
                <a:buClr>
                  <a:schemeClr val="accent5"/>
                </a:buClr>
              </a:pPr>
              <a:endParaRPr lang="en-GB" dirty="0"/>
            </a:p>
            <a:p>
              <a:pPr lvl="1">
                <a:buClr>
                  <a:schemeClr val="accent5"/>
                </a:buClr>
              </a:pPr>
              <a:r>
                <a:rPr lang="en-GB" sz="2400" dirty="0"/>
                <a:t>When you research the organization and position, write down unanswered questions that arise for you and ask them during the interview.</a:t>
              </a:r>
            </a:p>
            <a:p>
              <a:pPr lvl="1">
                <a:buClr>
                  <a:schemeClr val="accent5"/>
                </a:buClr>
              </a:pPr>
              <a:r>
                <a:rPr lang="en-GB" sz="2400" dirty="0"/>
                <a:t>Ask about the context and history of the position, what daily tasks and activities are involved, how the position is managed, what the rest of the hiring process looks like, and anything else you’re curious about.</a:t>
              </a:r>
            </a:p>
            <a:p>
              <a:pPr lvl="1">
                <a:buClr>
                  <a:schemeClr val="accent5"/>
                </a:buClr>
              </a:pPr>
              <a:r>
                <a:rPr lang="en-GB" sz="2400" dirty="0"/>
                <a:t>Plan to ask the most important questions – like how does the open position help the organization fulfil it’s mission – as early as possible during the interview.</a:t>
              </a:r>
              <a:endParaRPr lang="ru-RU" sz="2400" dirty="0"/>
            </a:p>
          </p:txBody>
        </p:sp>
      </p:grpSp>
    </p:spTree>
    <p:extLst>
      <p:ext uri="{BB962C8B-B14F-4D97-AF65-F5344CB8AC3E}">
        <p14:creationId xmlns:p14="http://schemas.microsoft.com/office/powerpoint/2010/main" val="3516655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Headlines</a:t>
            </a:r>
            <a:endParaRPr lang="ru-RU" dirty="0"/>
          </a:p>
        </p:txBody>
      </p:sp>
      <p:sp>
        <p:nvSpPr>
          <p:cNvPr id="3" name="Номер слайда 2"/>
          <p:cNvSpPr>
            <a:spLocks noGrp="1"/>
          </p:cNvSpPr>
          <p:nvPr>
            <p:ph type="sldNum" sz="quarter" idx="12"/>
          </p:nvPr>
        </p:nvSpPr>
        <p:spPr/>
        <p:txBody>
          <a:bodyPr/>
          <a:lstStyle/>
          <a:p>
            <a:fld id="{48F63A3B-78C7-47BE-AE5E-E10140E04643}" type="slidenum">
              <a:rPr lang="en-US" smtClean="0"/>
              <a:t>11</a:t>
            </a:fld>
            <a:endParaRPr lang="en-US" dirty="0"/>
          </a:p>
        </p:txBody>
      </p:sp>
      <p:sp>
        <p:nvSpPr>
          <p:cNvPr id="11" name="Полилиния: фигура 10"/>
          <p:cNvSpPr/>
          <p:nvPr/>
        </p:nvSpPr>
        <p:spPr>
          <a:xfrm>
            <a:off x="2301608" y="1398650"/>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Plan to articulate how you meet the employer’s needs</a:t>
            </a:r>
            <a:endParaRPr lang="ru-RU" sz="2600" kern="1200" dirty="0"/>
          </a:p>
        </p:txBody>
      </p:sp>
      <p:sp>
        <p:nvSpPr>
          <p:cNvPr id="12" name="Параллелограмм 11"/>
          <p:cNvSpPr/>
          <p:nvPr/>
        </p:nvSpPr>
        <p:spPr>
          <a:xfrm>
            <a:off x="2301608" y="2088540"/>
            <a:ext cx="1011837" cy="168639"/>
          </a:xfrm>
          <a:prstGeom prst="parallelogram">
            <a:avLst>
              <a:gd name="adj" fmla="val 140840"/>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3" name="Параллелограмм 12"/>
          <p:cNvSpPr/>
          <p:nvPr/>
        </p:nvSpPr>
        <p:spPr>
          <a:xfrm>
            <a:off x="3372469" y="2088540"/>
            <a:ext cx="1011837" cy="168639"/>
          </a:xfrm>
          <a:prstGeom prst="parallelogram">
            <a:avLst>
              <a:gd name="adj" fmla="val 140840"/>
            </a:avLst>
          </a:prstGeom>
        </p:spPr>
        <p:style>
          <a:lnRef idx="2">
            <a:schemeClr val="accent5">
              <a:hueOff val="-198781"/>
              <a:satOff val="-512"/>
              <a:lumOff val="-346"/>
              <a:alphaOff val="0"/>
            </a:schemeClr>
          </a:lnRef>
          <a:fillRef idx="1">
            <a:schemeClr val="accent5">
              <a:hueOff val="-198781"/>
              <a:satOff val="-512"/>
              <a:lumOff val="-346"/>
              <a:alphaOff val="0"/>
            </a:schemeClr>
          </a:fillRef>
          <a:effectRef idx="0">
            <a:schemeClr val="accent5">
              <a:hueOff val="-198781"/>
              <a:satOff val="-512"/>
              <a:lumOff val="-346"/>
              <a:alphaOff val="0"/>
            </a:schemeClr>
          </a:effectRef>
          <a:fontRef idx="minor">
            <a:schemeClr val="lt1"/>
          </a:fontRef>
        </p:style>
      </p:sp>
      <p:sp>
        <p:nvSpPr>
          <p:cNvPr id="14" name="Параллелограмм 13"/>
          <p:cNvSpPr/>
          <p:nvPr/>
        </p:nvSpPr>
        <p:spPr>
          <a:xfrm>
            <a:off x="4443331" y="2088540"/>
            <a:ext cx="1011837" cy="168639"/>
          </a:xfrm>
          <a:prstGeom prst="parallelogram">
            <a:avLst>
              <a:gd name="adj" fmla="val 140840"/>
            </a:avLst>
          </a:prstGeom>
        </p:spPr>
        <p:style>
          <a:lnRef idx="2">
            <a:schemeClr val="accent5">
              <a:hueOff val="-397561"/>
              <a:satOff val="-1025"/>
              <a:lumOff val="-692"/>
              <a:alphaOff val="0"/>
            </a:schemeClr>
          </a:lnRef>
          <a:fillRef idx="1">
            <a:schemeClr val="accent5">
              <a:hueOff val="-397561"/>
              <a:satOff val="-1025"/>
              <a:lumOff val="-692"/>
              <a:alphaOff val="0"/>
            </a:schemeClr>
          </a:fillRef>
          <a:effectRef idx="0">
            <a:schemeClr val="accent5">
              <a:hueOff val="-397561"/>
              <a:satOff val="-1025"/>
              <a:lumOff val="-692"/>
              <a:alphaOff val="0"/>
            </a:schemeClr>
          </a:effectRef>
          <a:fontRef idx="minor">
            <a:schemeClr val="lt1"/>
          </a:fontRef>
        </p:style>
      </p:sp>
      <p:sp>
        <p:nvSpPr>
          <p:cNvPr id="15" name="Параллелограмм 14"/>
          <p:cNvSpPr/>
          <p:nvPr/>
        </p:nvSpPr>
        <p:spPr>
          <a:xfrm>
            <a:off x="5514192" y="2088540"/>
            <a:ext cx="1011837" cy="168639"/>
          </a:xfrm>
          <a:prstGeom prst="parallelogram">
            <a:avLst>
              <a:gd name="adj" fmla="val 140840"/>
            </a:avLst>
          </a:prstGeom>
        </p:spPr>
        <p:style>
          <a:lnRef idx="2">
            <a:schemeClr val="accent5">
              <a:hueOff val="-596342"/>
              <a:satOff val="-1537"/>
              <a:lumOff val="-1038"/>
              <a:alphaOff val="0"/>
            </a:schemeClr>
          </a:lnRef>
          <a:fillRef idx="1">
            <a:schemeClr val="accent5">
              <a:hueOff val="-596342"/>
              <a:satOff val="-1537"/>
              <a:lumOff val="-1038"/>
              <a:alphaOff val="0"/>
            </a:schemeClr>
          </a:fillRef>
          <a:effectRef idx="0">
            <a:schemeClr val="accent5">
              <a:hueOff val="-596342"/>
              <a:satOff val="-1537"/>
              <a:lumOff val="-1038"/>
              <a:alphaOff val="0"/>
            </a:schemeClr>
          </a:effectRef>
          <a:fontRef idx="minor">
            <a:schemeClr val="lt1"/>
          </a:fontRef>
        </p:style>
      </p:sp>
      <p:sp>
        <p:nvSpPr>
          <p:cNvPr id="16" name="Параллелограмм 15"/>
          <p:cNvSpPr/>
          <p:nvPr/>
        </p:nvSpPr>
        <p:spPr>
          <a:xfrm>
            <a:off x="6585054" y="2088540"/>
            <a:ext cx="1011837" cy="168639"/>
          </a:xfrm>
          <a:prstGeom prst="parallelogram">
            <a:avLst>
              <a:gd name="adj" fmla="val 140840"/>
            </a:avLst>
          </a:prstGeom>
        </p:spPr>
        <p:style>
          <a:lnRef idx="2">
            <a:schemeClr val="accent5">
              <a:hueOff val="-795123"/>
              <a:satOff val="-2049"/>
              <a:lumOff val="-1384"/>
              <a:alphaOff val="0"/>
            </a:schemeClr>
          </a:lnRef>
          <a:fillRef idx="1">
            <a:schemeClr val="accent5">
              <a:hueOff val="-795123"/>
              <a:satOff val="-2049"/>
              <a:lumOff val="-1384"/>
              <a:alphaOff val="0"/>
            </a:schemeClr>
          </a:fillRef>
          <a:effectRef idx="0">
            <a:schemeClr val="accent5">
              <a:hueOff val="-795123"/>
              <a:satOff val="-2049"/>
              <a:lumOff val="-1384"/>
              <a:alphaOff val="0"/>
            </a:schemeClr>
          </a:effectRef>
          <a:fontRef idx="minor">
            <a:schemeClr val="lt1"/>
          </a:fontRef>
        </p:style>
      </p:sp>
      <p:sp>
        <p:nvSpPr>
          <p:cNvPr id="17" name="Параллелограмм 16"/>
          <p:cNvSpPr/>
          <p:nvPr/>
        </p:nvSpPr>
        <p:spPr>
          <a:xfrm>
            <a:off x="7655915" y="2088540"/>
            <a:ext cx="1011837" cy="168639"/>
          </a:xfrm>
          <a:prstGeom prst="parallelogram">
            <a:avLst>
              <a:gd name="adj" fmla="val 140840"/>
            </a:avLst>
          </a:prstGeom>
        </p:spPr>
        <p:style>
          <a:lnRef idx="2">
            <a:schemeClr val="accent5">
              <a:hueOff val="-993903"/>
              <a:satOff val="-2562"/>
              <a:lumOff val="-1730"/>
              <a:alphaOff val="0"/>
            </a:schemeClr>
          </a:lnRef>
          <a:fillRef idx="1">
            <a:schemeClr val="accent5">
              <a:hueOff val="-993903"/>
              <a:satOff val="-2562"/>
              <a:lumOff val="-1730"/>
              <a:alphaOff val="0"/>
            </a:schemeClr>
          </a:fillRef>
          <a:effectRef idx="0">
            <a:schemeClr val="accent5">
              <a:hueOff val="-993903"/>
              <a:satOff val="-2562"/>
              <a:lumOff val="-1730"/>
              <a:alphaOff val="0"/>
            </a:schemeClr>
          </a:effectRef>
          <a:fontRef idx="minor">
            <a:schemeClr val="lt1"/>
          </a:fontRef>
        </p:style>
      </p:sp>
      <p:sp>
        <p:nvSpPr>
          <p:cNvPr id="18" name="Параллелограмм 17"/>
          <p:cNvSpPr/>
          <p:nvPr/>
        </p:nvSpPr>
        <p:spPr>
          <a:xfrm>
            <a:off x="8726777" y="2088540"/>
            <a:ext cx="1011837" cy="168639"/>
          </a:xfrm>
          <a:prstGeom prst="parallelogram">
            <a:avLst>
              <a:gd name="adj" fmla="val 140840"/>
            </a:avLst>
          </a:prstGeom>
        </p:spPr>
        <p:style>
          <a:lnRef idx="2">
            <a:schemeClr val="accent5">
              <a:hueOff val="-1192684"/>
              <a:satOff val="-3074"/>
              <a:lumOff val="-2076"/>
              <a:alphaOff val="0"/>
            </a:schemeClr>
          </a:lnRef>
          <a:fillRef idx="1">
            <a:schemeClr val="accent5">
              <a:hueOff val="-1192684"/>
              <a:satOff val="-3074"/>
              <a:lumOff val="-2076"/>
              <a:alphaOff val="0"/>
            </a:schemeClr>
          </a:fillRef>
          <a:effectRef idx="0">
            <a:schemeClr val="accent5">
              <a:hueOff val="-1192684"/>
              <a:satOff val="-3074"/>
              <a:lumOff val="-2076"/>
              <a:alphaOff val="0"/>
            </a:schemeClr>
          </a:effectRef>
          <a:fontRef idx="minor">
            <a:schemeClr val="lt1"/>
          </a:fontRef>
        </p:style>
      </p:sp>
      <p:sp>
        <p:nvSpPr>
          <p:cNvPr id="19" name="Полилиния: фигура 18"/>
          <p:cNvSpPr/>
          <p:nvPr/>
        </p:nvSpPr>
        <p:spPr>
          <a:xfrm>
            <a:off x="2301608" y="2366617"/>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Four ways to get ready for the big day</a:t>
            </a:r>
            <a:endParaRPr lang="ru-RU" sz="2600" kern="1200" dirty="0"/>
          </a:p>
        </p:txBody>
      </p:sp>
      <p:sp>
        <p:nvSpPr>
          <p:cNvPr id="20" name="Параллелограмм 19"/>
          <p:cNvSpPr/>
          <p:nvPr/>
        </p:nvSpPr>
        <p:spPr>
          <a:xfrm>
            <a:off x="2301608" y="3056506"/>
            <a:ext cx="1011837" cy="168639"/>
          </a:xfrm>
          <a:prstGeom prst="parallelogram">
            <a:avLst>
              <a:gd name="adj" fmla="val 140840"/>
            </a:avLst>
          </a:prstGeom>
        </p:spPr>
        <p:style>
          <a:lnRef idx="2">
            <a:schemeClr val="accent5">
              <a:hueOff val="-1391465"/>
              <a:satOff val="-3586"/>
              <a:lumOff val="-2422"/>
              <a:alphaOff val="0"/>
            </a:schemeClr>
          </a:lnRef>
          <a:fillRef idx="1">
            <a:schemeClr val="accent5">
              <a:hueOff val="-1391465"/>
              <a:satOff val="-3586"/>
              <a:lumOff val="-2422"/>
              <a:alphaOff val="0"/>
            </a:schemeClr>
          </a:fillRef>
          <a:effectRef idx="0">
            <a:schemeClr val="accent5">
              <a:hueOff val="-1391465"/>
              <a:satOff val="-3586"/>
              <a:lumOff val="-2422"/>
              <a:alphaOff val="0"/>
            </a:schemeClr>
          </a:effectRef>
          <a:fontRef idx="minor">
            <a:schemeClr val="lt1"/>
          </a:fontRef>
        </p:style>
      </p:sp>
      <p:sp>
        <p:nvSpPr>
          <p:cNvPr id="21" name="Параллелограмм 20"/>
          <p:cNvSpPr/>
          <p:nvPr/>
        </p:nvSpPr>
        <p:spPr>
          <a:xfrm>
            <a:off x="3372469" y="3056506"/>
            <a:ext cx="1011837" cy="168639"/>
          </a:xfrm>
          <a:prstGeom prst="parallelogram">
            <a:avLst>
              <a:gd name="adj" fmla="val 140840"/>
            </a:avLst>
          </a:prstGeom>
        </p:spPr>
        <p:style>
          <a:lnRef idx="2">
            <a:schemeClr val="accent5">
              <a:hueOff val="-1590245"/>
              <a:satOff val="-4099"/>
              <a:lumOff val="-2768"/>
              <a:alphaOff val="0"/>
            </a:schemeClr>
          </a:lnRef>
          <a:fillRef idx="1">
            <a:schemeClr val="accent5">
              <a:hueOff val="-1590245"/>
              <a:satOff val="-4099"/>
              <a:lumOff val="-2768"/>
              <a:alphaOff val="0"/>
            </a:schemeClr>
          </a:fillRef>
          <a:effectRef idx="0">
            <a:schemeClr val="accent5">
              <a:hueOff val="-1590245"/>
              <a:satOff val="-4099"/>
              <a:lumOff val="-2768"/>
              <a:alphaOff val="0"/>
            </a:schemeClr>
          </a:effectRef>
          <a:fontRef idx="minor">
            <a:schemeClr val="lt1"/>
          </a:fontRef>
        </p:style>
      </p:sp>
      <p:sp>
        <p:nvSpPr>
          <p:cNvPr id="22" name="Параллелограмм 21"/>
          <p:cNvSpPr/>
          <p:nvPr/>
        </p:nvSpPr>
        <p:spPr>
          <a:xfrm>
            <a:off x="4443331" y="3056506"/>
            <a:ext cx="1011837" cy="168639"/>
          </a:xfrm>
          <a:prstGeom prst="parallelogram">
            <a:avLst>
              <a:gd name="adj" fmla="val 140840"/>
            </a:avLst>
          </a:prstGeom>
        </p:spPr>
        <p:style>
          <a:lnRef idx="2">
            <a:schemeClr val="accent5">
              <a:hueOff val="-1789026"/>
              <a:satOff val="-4611"/>
              <a:lumOff val="-3114"/>
              <a:alphaOff val="0"/>
            </a:schemeClr>
          </a:lnRef>
          <a:fillRef idx="1">
            <a:schemeClr val="accent5">
              <a:hueOff val="-1789026"/>
              <a:satOff val="-4611"/>
              <a:lumOff val="-3114"/>
              <a:alphaOff val="0"/>
            </a:schemeClr>
          </a:fillRef>
          <a:effectRef idx="0">
            <a:schemeClr val="accent5">
              <a:hueOff val="-1789026"/>
              <a:satOff val="-4611"/>
              <a:lumOff val="-3114"/>
              <a:alphaOff val="0"/>
            </a:schemeClr>
          </a:effectRef>
          <a:fontRef idx="minor">
            <a:schemeClr val="lt1"/>
          </a:fontRef>
        </p:style>
      </p:sp>
      <p:sp>
        <p:nvSpPr>
          <p:cNvPr id="23" name="Параллелограмм 22"/>
          <p:cNvSpPr/>
          <p:nvPr/>
        </p:nvSpPr>
        <p:spPr>
          <a:xfrm>
            <a:off x="5514192" y="3056506"/>
            <a:ext cx="1011837" cy="168639"/>
          </a:xfrm>
          <a:prstGeom prst="parallelogram">
            <a:avLst>
              <a:gd name="adj" fmla="val 140840"/>
            </a:avLst>
          </a:prstGeom>
        </p:spPr>
        <p:style>
          <a:lnRef idx="2">
            <a:schemeClr val="accent5">
              <a:hueOff val="-1987807"/>
              <a:satOff val="-5123"/>
              <a:lumOff val="-3460"/>
              <a:alphaOff val="0"/>
            </a:schemeClr>
          </a:lnRef>
          <a:fillRef idx="1">
            <a:schemeClr val="accent5">
              <a:hueOff val="-1987807"/>
              <a:satOff val="-5123"/>
              <a:lumOff val="-3460"/>
              <a:alphaOff val="0"/>
            </a:schemeClr>
          </a:fillRef>
          <a:effectRef idx="0">
            <a:schemeClr val="accent5">
              <a:hueOff val="-1987807"/>
              <a:satOff val="-5123"/>
              <a:lumOff val="-3460"/>
              <a:alphaOff val="0"/>
            </a:schemeClr>
          </a:effectRef>
          <a:fontRef idx="minor">
            <a:schemeClr val="lt1"/>
          </a:fontRef>
        </p:style>
      </p:sp>
      <p:sp>
        <p:nvSpPr>
          <p:cNvPr id="24" name="Параллелограмм 23"/>
          <p:cNvSpPr/>
          <p:nvPr/>
        </p:nvSpPr>
        <p:spPr>
          <a:xfrm>
            <a:off x="6585054" y="3056506"/>
            <a:ext cx="1011837" cy="168639"/>
          </a:xfrm>
          <a:prstGeom prst="parallelogram">
            <a:avLst>
              <a:gd name="adj" fmla="val 140840"/>
            </a:avLst>
          </a:prstGeom>
        </p:spPr>
        <p:style>
          <a:lnRef idx="2">
            <a:schemeClr val="accent5">
              <a:hueOff val="-2186587"/>
              <a:satOff val="-5636"/>
              <a:lumOff val="-3806"/>
              <a:alphaOff val="0"/>
            </a:schemeClr>
          </a:lnRef>
          <a:fillRef idx="1">
            <a:schemeClr val="accent5">
              <a:hueOff val="-2186587"/>
              <a:satOff val="-5636"/>
              <a:lumOff val="-3806"/>
              <a:alphaOff val="0"/>
            </a:schemeClr>
          </a:fillRef>
          <a:effectRef idx="0">
            <a:schemeClr val="accent5">
              <a:hueOff val="-2186587"/>
              <a:satOff val="-5636"/>
              <a:lumOff val="-3806"/>
              <a:alphaOff val="0"/>
            </a:schemeClr>
          </a:effectRef>
          <a:fontRef idx="minor">
            <a:schemeClr val="lt1"/>
          </a:fontRef>
        </p:style>
      </p:sp>
      <p:sp>
        <p:nvSpPr>
          <p:cNvPr id="25" name="Параллелограмм 24"/>
          <p:cNvSpPr/>
          <p:nvPr/>
        </p:nvSpPr>
        <p:spPr>
          <a:xfrm>
            <a:off x="7655915" y="3056506"/>
            <a:ext cx="1011837" cy="168639"/>
          </a:xfrm>
          <a:prstGeom prst="parallelogram">
            <a:avLst>
              <a:gd name="adj" fmla="val 140840"/>
            </a:avLst>
          </a:prstGeom>
        </p:spPr>
        <p:style>
          <a:lnRef idx="2">
            <a:schemeClr val="accent5">
              <a:hueOff val="-2385368"/>
              <a:satOff val="-6148"/>
              <a:lumOff val="-4152"/>
              <a:alphaOff val="0"/>
            </a:schemeClr>
          </a:lnRef>
          <a:fillRef idx="1">
            <a:schemeClr val="accent5">
              <a:hueOff val="-2385368"/>
              <a:satOff val="-6148"/>
              <a:lumOff val="-4152"/>
              <a:alphaOff val="0"/>
            </a:schemeClr>
          </a:fillRef>
          <a:effectRef idx="0">
            <a:schemeClr val="accent5">
              <a:hueOff val="-2385368"/>
              <a:satOff val="-6148"/>
              <a:lumOff val="-4152"/>
              <a:alphaOff val="0"/>
            </a:schemeClr>
          </a:effectRef>
          <a:fontRef idx="minor">
            <a:schemeClr val="lt1"/>
          </a:fontRef>
        </p:style>
      </p:sp>
      <p:sp>
        <p:nvSpPr>
          <p:cNvPr id="26" name="Параллелограмм 25"/>
          <p:cNvSpPr/>
          <p:nvPr/>
        </p:nvSpPr>
        <p:spPr>
          <a:xfrm>
            <a:off x="8726777" y="3056506"/>
            <a:ext cx="1011837" cy="168639"/>
          </a:xfrm>
          <a:prstGeom prst="parallelogram">
            <a:avLst>
              <a:gd name="adj" fmla="val 140840"/>
            </a:avLst>
          </a:prstGeom>
        </p:spPr>
        <p:style>
          <a:lnRef idx="2">
            <a:schemeClr val="accent5">
              <a:hueOff val="-2584149"/>
              <a:satOff val="-6660"/>
              <a:lumOff val="-4498"/>
              <a:alphaOff val="0"/>
            </a:schemeClr>
          </a:lnRef>
          <a:fillRef idx="1">
            <a:schemeClr val="accent5">
              <a:hueOff val="-2584149"/>
              <a:satOff val="-6660"/>
              <a:lumOff val="-4498"/>
              <a:alphaOff val="0"/>
            </a:schemeClr>
          </a:fillRef>
          <a:effectRef idx="0">
            <a:schemeClr val="accent5">
              <a:hueOff val="-2584149"/>
              <a:satOff val="-6660"/>
              <a:lumOff val="-4498"/>
              <a:alphaOff val="0"/>
            </a:schemeClr>
          </a:effectRef>
          <a:fontRef idx="minor">
            <a:schemeClr val="lt1"/>
          </a:fontRef>
        </p:style>
      </p:sp>
      <p:sp>
        <p:nvSpPr>
          <p:cNvPr id="27" name="Полилиния: фигура 26"/>
          <p:cNvSpPr/>
          <p:nvPr/>
        </p:nvSpPr>
        <p:spPr>
          <a:xfrm>
            <a:off x="2301608" y="3334584"/>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Put together your Interview Tool Bag</a:t>
            </a:r>
            <a:endParaRPr lang="ru-RU" sz="2600" kern="1200" dirty="0"/>
          </a:p>
        </p:txBody>
      </p:sp>
      <p:sp>
        <p:nvSpPr>
          <p:cNvPr id="28" name="Параллелограмм 27"/>
          <p:cNvSpPr/>
          <p:nvPr/>
        </p:nvSpPr>
        <p:spPr>
          <a:xfrm>
            <a:off x="2301608" y="4024473"/>
            <a:ext cx="1011837" cy="168639"/>
          </a:xfrm>
          <a:prstGeom prst="parallelogram">
            <a:avLst>
              <a:gd name="adj" fmla="val 140840"/>
            </a:avLst>
          </a:prstGeom>
        </p:spPr>
        <p:style>
          <a:lnRef idx="2">
            <a:schemeClr val="accent5">
              <a:hueOff val="-2782929"/>
              <a:satOff val="-7173"/>
              <a:lumOff val="-4844"/>
              <a:alphaOff val="0"/>
            </a:schemeClr>
          </a:lnRef>
          <a:fillRef idx="1">
            <a:schemeClr val="accent5">
              <a:hueOff val="-2782929"/>
              <a:satOff val="-7173"/>
              <a:lumOff val="-4844"/>
              <a:alphaOff val="0"/>
            </a:schemeClr>
          </a:fillRef>
          <a:effectRef idx="0">
            <a:schemeClr val="accent5">
              <a:hueOff val="-2782929"/>
              <a:satOff val="-7173"/>
              <a:lumOff val="-4844"/>
              <a:alphaOff val="0"/>
            </a:schemeClr>
          </a:effectRef>
          <a:fontRef idx="minor">
            <a:schemeClr val="lt1"/>
          </a:fontRef>
        </p:style>
      </p:sp>
      <p:sp>
        <p:nvSpPr>
          <p:cNvPr id="29" name="Параллелограмм 28"/>
          <p:cNvSpPr/>
          <p:nvPr/>
        </p:nvSpPr>
        <p:spPr>
          <a:xfrm>
            <a:off x="3372469" y="4024473"/>
            <a:ext cx="1011837" cy="168639"/>
          </a:xfrm>
          <a:prstGeom prst="parallelogram">
            <a:avLst>
              <a:gd name="adj" fmla="val 140840"/>
            </a:avLst>
          </a:prstGeom>
        </p:spPr>
        <p:style>
          <a:lnRef idx="2">
            <a:schemeClr val="accent5">
              <a:hueOff val="-2981710"/>
              <a:satOff val="-7685"/>
              <a:lumOff val="-5190"/>
              <a:alphaOff val="0"/>
            </a:schemeClr>
          </a:lnRef>
          <a:fillRef idx="1">
            <a:schemeClr val="accent5">
              <a:hueOff val="-2981710"/>
              <a:satOff val="-7685"/>
              <a:lumOff val="-5190"/>
              <a:alphaOff val="0"/>
            </a:schemeClr>
          </a:fillRef>
          <a:effectRef idx="0">
            <a:schemeClr val="accent5">
              <a:hueOff val="-2981710"/>
              <a:satOff val="-7685"/>
              <a:lumOff val="-5190"/>
              <a:alphaOff val="0"/>
            </a:schemeClr>
          </a:effectRef>
          <a:fontRef idx="minor">
            <a:schemeClr val="lt1"/>
          </a:fontRef>
        </p:style>
      </p:sp>
      <p:sp>
        <p:nvSpPr>
          <p:cNvPr id="30" name="Параллелограмм 29"/>
          <p:cNvSpPr/>
          <p:nvPr/>
        </p:nvSpPr>
        <p:spPr>
          <a:xfrm>
            <a:off x="4443331" y="4024473"/>
            <a:ext cx="1011837" cy="168639"/>
          </a:xfrm>
          <a:prstGeom prst="parallelogram">
            <a:avLst>
              <a:gd name="adj" fmla="val 140840"/>
            </a:avLst>
          </a:prstGeom>
        </p:spPr>
        <p:style>
          <a:lnRef idx="2">
            <a:schemeClr val="accent5">
              <a:hueOff val="-3180491"/>
              <a:satOff val="-8197"/>
              <a:lumOff val="-5536"/>
              <a:alphaOff val="0"/>
            </a:schemeClr>
          </a:lnRef>
          <a:fillRef idx="1">
            <a:schemeClr val="accent5">
              <a:hueOff val="-3180491"/>
              <a:satOff val="-8197"/>
              <a:lumOff val="-5536"/>
              <a:alphaOff val="0"/>
            </a:schemeClr>
          </a:fillRef>
          <a:effectRef idx="0">
            <a:schemeClr val="accent5">
              <a:hueOff val="-3180491"/>
              <a:satOff val="-8197"/>
              <a:lumOff val="-5536"/>
              <a:alphaOff val="0"/>
            </a:schemeClr>
          </a:effectRef>
          <a:fontRef idx="minor">
            <a:schemeClr val="lt1"/>
          </a:fontRef>
        </p:style>
      </p:sp>
      <p:sp>
        <p:nvSpPr>
          <p:cNvPr id="31" name="Параллелограмм 30"/>
          <p:cNvSpPr/>
          <p:nvPr/>
        </p:nvSpPr>
        <p:spPr>
          <a:xfrm>
            <a:off x="5514192" y="4024473"/>
            <a:ext cx="1011837" cy="168639"/>
          </a:xfrm>
          <a:prstGeom prst="parallelogram">
            <a:avLst>
              <a:gd name="adj" fmla="val 140840"/>
            </a:avLst>
          </a:prstGeom>
        </p:spPr>
        <p:style>
          <a:lnRef idx="2">
            <a:schemeClr val="accent5">
              <a:hueOff val="-3379271"/>
              <a:satOff val="-8710"/>
              <a:lumOff val="-5883"/>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sp>
      <p:sp>
        <p:nvSpPr>
          <p:cNvPr id="32" name="Параллелограмм 31"/>
          <p:cNvSpPr/>
          <p:nvPr/>
        </p:nvSpPr>
        <p:spPr>
          <a:xfrm>
            <a:off x="6585054" y="4024473"/>
            <a:ext cx="1011837" cy="168639"/>
          </a:xfrm>
          <a:prstGeom prst="parallelogram">
            <a:avLst>
              <a:gd name="adj" fmla="val 140840"/>
            </a:avLst>
          </a:prstGeom>
        </p:spPr>
        <p:style>
          <a:lnRef idx="2">
            <a:schemeClr val="accent5">
              <a:hueOff val="-3578052"/>
              <a:satOff val="-9222"/>
              <a:lumOff val="-6229"/>
              <a:alphaOff val="0"/>
            </a:schemeClr>
          </a:lnRef>
          <a:fillRef idx="1">
            <a:schemeClr val="accent5">
              <a:hueOff val="-3578052"/>
              <a:satOff val="-9222"/>
              <a:lumOff val="-6229"/>
              <a:alphaOff val="0"/>
            </a:schemeClr>
          </a:fillRef>
          <a:effectRef idx="0">
            <a:schemeClr val="accent5">
              <a:hueOff val="-3578052"/>
              <a:satOff val="-9222"/>
              <a:lumOff val="-6229"/>
              <a:alphaOff val="0"/>
            </a:schemeClr>
          </a:effectRef>
          <a:fontRef idx="minor">
            <a:schemeClr val="lt1"/>
          </a:fontRef>
        </p:style>
      </p:sp>
      <p:sp>
        <p:nvSpPr>
          <p:cNvPr id="33" name="Параллелограмм 32"/>
          <p:cNvSpPr/>
          <p:nvPr/>
        </p:nvSpPr>
        <p:spPr>
          <a:xfrm>
            <a:off x="7655915" y="4024473"/>
            <a:ext cx="1011837" cy="168639"/>
          </a:xfrm>
          <a:prstGeom prst="parallelogram">
            <a:avLst>
              <a:gd name="adj" fmla="val 140840"/>
            </a:avLst>
          </a:prstGeom>
        </p:spPr>
        <p:style>
          <a:lnRef idx="2">
            <a:schemeClr val="accent5">
              <a:hueOff val="-3776833"/>
              <a:satOff val="-9734"/>
              <a:lumOff val="-6575"/>
              <a:alphaOff val="0"/>
            </a:schemeClr>
          </a:lnRef>
          <a:fillRef idx="1">
            <a:schemeClr val="accent5">
              <a:hueOff val="-3776833"/>
              <a:satOff val="-9734"/>
              <a:lumOff val="-6575"/>
              <a:alphaOff val="0"/>
            </a:schemeClr>
          </a:fillRef>
          <a:effectRef idx="0">
            <a:schemeClr val="accent5">
              <a:hueOff val="-3776833"/>
              <a:satOff val="-9734"/>
              <a:lumOff val="-6575"/>
              <a:alphaOff val="0"/>
            </a:schemeClr>
          </a:effectRef>
          <a:fontRef idx="minor">
            <a:schemeClr val="lt1"/>
          </a:fontRef>
        </p:style>
      </p:sp>
      <p:sp>
        <p:nvSpPr>
          <p:cNvPr id="34" name="Параллелограмм 33"/>
          <p:cNvSpPr/>
          <p:nvPr/>
        </p:nvSpPr>
        <p:spPr>
          <a:xfrm>
            <a:off x="8726777" y="4024473"/>
            <a:ext cx="1011837" cy="168639"/>
          </a:xfrm>
          <a:prstGeom prst="parallelogram">
            <a:avLst>
              <a:gd name="adj" fmla="val 140840"/>
            </a:avLst>
          </a:prstGeom>
        </p:spPr>
        <p:style>
          <a:lnRef idx="2">
            <a:schemeClr val="accent5">
              <a:hueOff val="-3975613"/>
              <a:satOff val="-10246"/>
              <a:lumOff val="-6921"/>
              <a:alphaOff val="0"/>
            </a:schemeClr>
          </a:lnRef>
          <a:fillRef idx="1">
            <a:schemeClr val="accent5">
              <a:hueOff val="-3975613"/>
              <a:satOff val="-10246"/>
              <a:lumOff val="-6921"/>
              <a:alphaOff val="0"/>
            </a:schemeClr>
          </a:fillRef>
          <a:effectRef idx="0">
            <a:schemeClr val="accent5">
              <a:hueOff val="-3975613"/>
              <a:satOff val="-10246"/>
              <a:lumOff val="-6921"/>
              <a:alphaOff val="0"/>
            </a:schemeClr>
          </a:effectRef>
          <a:fontRef idx="minor">
            <a:schemeClr val="lt1"/>
          </a:fontRef>
        </p:style>
      </p:sp>
      <p:sp>
        <p:nvSpPr>
          <p:cNvPr id="35" name="Полилиния: фигура 34"/>
          <p:cNvSpPr/>
          <p:nvPr/>
        </p:nvSpPr>
        <p:spPr>
          <a:xfrm>
            <a:off x="2301608" y="4302550"/>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Be your most authentic professional self</a:t>
            </a:r>
            <a:endParaRPr lang="ru-RU" sz="2600" kern="1200" dirty="0"/>
          </a:p>
        </p:txBody>
      </p:sp>
      <p:sp>
        <p:nvSpPr>
          <p:cNvPr id="36" name="Параллелограмм 35"/>
          <p:cNvSpPr/>
          <p:nvPr/>
        </p:nvSpPr>
        <p:spPr>
          <a:xfrm>
            <a:off x="2301608" y="4992440"/>
            <a:ext cx="1011837" cy="168639"/>
          </a:xfrm>
          <a:prstGeom prst="parallelogram">
            <a:avLst>
              <a:gd name="adj" fmla="val 140840"/>
            </a:avLst>
          </a:prstGeom>
        </p:spPr>
        <p:style>
          <a:lnRef idx="2">
            <a:schemeClr val="accent5">
              <a:hueOff val="-4174394"/>
              <a:satOff val="-10759"/>
              <a:lumOff val="-7267"/>
              <a:alphaOff val="0"/>
            </a:schemeClr>
          </a:lnRef>
          <a:fillRef idx="1">
            <a:schemeClr val="accent5">
              <a:hueOff val="-4174394"/>
              <a:satOff val="-10759"/>
              <a:lumOff val="-7267"/>
              <a:alphaOff val="0"/>
            </a:schemeClr>
          </a:fillRef>
          <a:effectRef idx="0">
            <a:schemeClr val="accent5">
              <a:hueOff val="-4174394"/>
              <a:satOff val="-10759"/>
              <a:lumOff val="-7267"/>
              <a:alphaOff val="0"/>
            </a:schemeClr>
          </a:effectRef>
          <a:fontRef idx="minor">
            <a:schemeClr val="lt1"/>
          </a:fontRef>
        </p:style>
      </p:sp>
      <p:sp>
        <p:nvSpPr>
          <p:cNvPr id="37" name="Параллелограмм 36"/>
          <p:cNvSpPr/>
          <p:nvPr/>
        </p:nvSpPr>
        <p:spPr>
          <a:xfrm>
            <a:off x="3372469" y="4992440"/>
            <a:ext cx="1011837" cy="168639"/>
          </a:xfrm>
          <a:prstGeom prst="parallelogram">
            <a:avLst>
              <a:gd name="adj" fmla="val 140840"/>
            </a:avLst>
          </a:prstGeom>
        </p:spPr>
        <p:style>
          <a:lnRef idx="2">
            <a:schemeClr val="accent5">
              <a:hueOff val="-4373175"/>
              <a:satOff val="-11271"/>
              <a:lumOff val="-7613"/>
              <a:alphaOff val="0"/>
            </a:schemeClr>
          </a:lnRef>
          <a:fillRef idx="1">
            <a:schemeClr val="accent5">
              <a:hueOff val="-4373175"/>
              <a:satOff val="-11271"/>
              <a:lumOff val="-7613"/>
              <a:alphaOff val="0"/>
            </a:schemeClr>
          </a:fillRef>
          <a:effectRef idx="0">
            <a:schemeClr val="accent5">
              <a:hueOff val="-4373175"/>
              <a:satOff val="-11271"/>
              <a:lumOff val="-7613"/>
              <a:alphaOff val="0"/>
            </a:schemeClr>
          </a:effectRef>
          <a:fontRef idx="minor">
            <a:schemeClr val="lt1"/>
          </a:fontRef>
        </p:style>
      </p:sp>
      <p:sp>
        <p:nvSpPr>
          <p:cNvPr id="38" name="Параллелограмм 37"/>
          <p:cNvSpPr/>
          <p:nvPr/>
        </p:nvSpPr>
        <p:spPr>
          <a:xfrm>
            <a:off x="4443331" y="4992440"/>
            <a:ext cx="1011837" cy="168639"/>
          </a:xfrm>
          <a:prstGeom prst="parallelogram">
            <a:avLst>
              <a:gd name="adj" fmla="val 140840"/>
            </a:avLst>
          </a:prstGeom>
        </p:spPr>
        <p:style>
          <a:lnRef idx="2">
            <a:schemeClr val="accent5">
              <a:hueOff val="-4571955"/>
              <a:satOff val="-11783"/>
              <a:lumOff val="-7959"/>
              <a:alphaOff val="0"/>
            </a:schemeClr>
          </a:lnRef>
          <a:fillRef idx="1">
            <a:schemeClr val="accent5">
              <a:hueOff val="-4571955"/>
              <a:satOff val="-11783"/>
              <a:lumOff val="-7959"/>
              <a:alphaOff val="0"/>
            </a:schemeClr>
          </a:fillRef>
          <a:effectRef idx="0">
            <a:schemeClr val="accent5">
              <a:hueOff val="-4571955"/>
              <a:satOff val="-11783"/>
              <a:lumOff val="-7959"/>
              <a:alphaOff val="0"/>
            </a:schemeClr>
          </a:effectRef>
          <a:fontRef idx="minor">
            <a:schemeClr val="lt1"/>
          </a:fontRef>
        </p:style>
      </p:sp>
      <p:sp>
        <p:nvSpPr>
          <p:cNvPr id="39" name="Параллелограмм 38"/>
          <p:cNvSpPr/>
          <p:nvPr/>
        </p:nvSpPr>
        <p:spPr>
          <a:xfrm>
            <a:off x="5514192" y="4992440"/>
            <a:ext cx="1011837" cy="168639"/>
          </a:xfrm>
          <a:prstGeom prst="parallelogram">
            <a:avLst>
              <a:gd name="adj" fmla="val 140840"/>
            </a:avLst>
          </a:prstGeom>
        </p:spPr>
        <p:style>
          <a:lnRef idx="2">
            <a:schemeClr val="accent5">
              <a:hueOff val="-4770736"/>
              <a:satOff val="-12296"/>
              <a:lumOff val="-8305"/>
              <a:alphaOff val="0"/>
            </a:schemeClr>
          </a:lnRef>
          <a:fillRef idx="1">
            <a:schemeClr val="accent5">
              <a:hueOff val="-4770736"/>
              <a:satOff val="-12296"/>
              <a:lumOff val="-8305"/>
              <a:alphaOff val="0"/>
            </a:schemeClr>
          </a:fillRef>
          <a:effectRef idx="0">
            <a:schemeClr val="accent5">
              <a:hueOff val="-4770736"/>
              <a:satOff val="-12296"/>
              <a:lumOff val="-8305"/>
              <a:alphaOff val="0"/>
            </a:schemeClr>
          </a:effectRef>
          <a:fontRef idx="minor">
            <a:schemeClr val="lt1"/>
          </a:fontRef>
        </p:style>
      </p:sp>
      <p:sp>
        <p:nvSpPr>
          <p:cNvPr id="40" name="Параллелограмм 39"/>
          <p:cNvSpPr/>
          <p:nvPr/>
        </p:nvSpPr>
        <p:spPr>
          <a:xfrm>
            <a:off x="6585054" y="4992440"/>
            <a:ext cx="1011837" cy="168639"/>
          </a:xfrm>
          <a:prstGeom prst="parallelogram">
            <a:avLst>
              <a:gd name="adj" fmla="val 140840"/>
            </a:avLst>
          </a:prstGeom>
        </p:spPr>
        <p:style>
          <a:lnRef idx="2">
            <a:schemeClr val="accent5">
              <a:hueOff val="-4969517"/>
              <a:satOff val="-12808"/>
              <a:lumOff val="-8651"/>
              <a:alphaOff val="0"/>
            </a:schemeClr>
          </a:lnRef>
          <a:fillRef idx="1">
            <a:schemeClr val="accent5">
              <a:hueOff val="-4969517"/>
              <a:satOff val="-12808"/>
              <a:lumOff val="-8651"/>
              <a:alphaOff val="0"/>
            </a:schemeClr>
          </a:fillRef>
          <a:effectRef idx="0">
            <a:schemeClr val="accent5">
              <a:hueOff val="-4969517"/>
              <a:satOff val="-12808"/>
              <a:lumOff val="-8651"/>
              <a:alphaOff val="0"/>
            </a:schemeClr>
          </a:effectRef>
          <a:fontRef idx="minor">
            <a:schemeClr val="lt1"/>
          </a:fontRef>
        </p:style>
      </p:sp>
      <p:sp>
        <p:nvSpPr>
          <p:cNvPr id="41" name="Параллелограмм 40"/>
          <p:cNvSpPr/>
          <p:nvPr/>
        </p:nvSpPr>
        <p:spPr>
          <a:xfrm>
            <a:off x="7655915" y="4992440"/>
            <a:ext cx="1011837" cy="168639"/>
          </a:xfrm>
          <a:prstGeom prst="parallelogram">
            <a:avLst>
              <a:gd name="adj" fmla="val 140840"/>
            </a:avLst>
          </a:prstGeom>
        </p:spPr>
        <p:style>
          <a:lnRef idx="2">
            <a:schemeClr val="accent5">
              <a:hueOff val="-5168297"/>
              <a:satOff val="-13320"/>
              <a:lumOff val="-8997"/>
              <a:alphaOff val="0"/>
            </a:schemeClr>
          </a:lnRef>
          <a:fillRef idx="1">
            <a:schemeClr val="accent5">
              <a:hueOff val="-5168297"/>
              <a:satOff val="-13320"/>
              <a:lumOff val="-8997"/>
              <a:alphaOff val="0"/>
            </a:schemeClr>
          </a:fillRef>
          <a:effectRef idx="0">
            <a:schemeClr val="accent5">
              <a:hueOff val="-5168297"/>
              <a:satOff val="-13320"/>
              <a:lumOff val="-8997"/>
              <a:alphaOff val="0"/>
            </a:schemeClr>
          </a:effectRef>
          <a:fontRef idx="minor">
            <a:schemeClr val="lt1"/>
          </a:fontRef>
        </p:style>
      </p:sp>
      <p:sp>
        <p:nvSpPr>
          <p:cNvPr id="42" name="Параллелограмм 41"/>
          <p:cNvSpPr/>
          <p:nvPr/>
        </p:nvSpPr>
        <p:spPr>
          <a:xfrm>
            <a:off x="8726777" y="4992440"/>
            <a:ext cx="1011837" cy="168639"/>
          </a:xfrm>
          <a:prstGeom prst="parallelogram">
            <a:avLst>
              <a:gd name="adj" fmla="val 140840"/>
            </a:avLst>
          </a:prstGeom>
        </p:spPr>
        <p:style>
          <a:lnRef idx="2">
            <a:schemeClr val="accent5">
              <a:hueOff val="-5367078"/>
              <a:satOff val="-13833"/>
              <a:lumOff val="-9343"/>
              <a:alphaOff val="0"/>
            </a:schemeClr>
          </a:lnRef>
          <a:fillRef idx="1">
            <a:schemeClr val="accent5">
              <a:hueOff val="-5367078"/>
              <a:satOff val="-13833"/>
              <a:lumOff val="-9343"/>
              <a:alphaOff val="0"/>
            </a:schemeClr>
          </a:fillRef>
          <a:effectRef idx="0">
            <a:schemeClr val="accent5">
              <a:hueOff val="-5367078"/>
              <a:satOff val="-13833"/>
              <a:lumOff val="-9343"/>
              <a:alphaOff val="0"/>
            </a:schemeClr>
          </a:effectRef>
          <a:fontRef idx="minor">
            <a:schemeClr val="lt1"/>
          </a:fontRef>
        </p:style>
      </p:sp>
      <p:sp>
        <p:nvSpPr>
          <p:cNvPr id="43" name="Полилиния: фигура 42"/>
          <p:cNvSpPr/>
          <p:nvPr/>
        </p:nvSpPr>
        <p:spPr>
          <a:xfrm>
            <a:off x="2301608" y="5270517"/>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Follow other interview do’s and don’ts</a:t>
            </a:r>
            <a:endParaRPr lang="ru-RU" sz="2600" kern="1200" dirty="0"/>
          </a:p>
        </p:txBody>
      </p:sp>
      <p:sp>
        <p:nvSpPr>
          <p:cNvPr id="44" name="Параллелограмм 43"/>
          <p:cNvSpPr/>
          <p:nvPr/>
        </p:nvSpPr>
        <p:spPr>
          <a:xfrm>
            <a:off x="2301608" y="5960406"/>
            <a:ext cx="1011837" cy="168639"/>
          </a:xfrm>
          <a:prstGeom prst="parallelogram">
            <a:avLst>
              <a:gd name="adj" fmla="val 140840"/>
            </a:avLst>
          </a:prstGeom>
        </p:spPr>
        <p:style>
          <a:lnRef idx="2">
            <a:schemeClr val="accent5">
              <a:hueOff val="-5565859"/>
              <a:satOff val="-14345"/>
              <a:lumOff val="-9689"/>
              <a:alphaOff val="0"/>
            </a:schemeClr>
          </a:lnRef>
          <a:fillRef idx="1">
            <a:schemeClr val="accent5">
              <a:hueOff val="-5565859"/>
              <a:satOff val="-14345"/>
              <a:lumOff val="-9689"/>
              <a:alphaOff val="0"/>
            </a:schemeClr>
          </a:fillRef>
          <a:effectRef idx="0">
            <a:schemeClr val="accent5">
              <a:hueOff val="-5565859"/>
              <a:satOff val="-14345"/>
              <a:lumOff val="-9689"/>
              <a:alphaOff val="0"/>
            </a:schemeClr>
          </a:effectRef>
          <a:fontRef idx="minor">
            <a:schemeClr val="lt1"/>
          </a:fontRef>
        </p:style>
      </p:sp>
      <p:sp>
        <p:nvSpPr>
          <p:cNvPr id="45" name="Параллелограмм 44"/>
          <p:cNvSpPr/>
          <p:nvPr/>
        </p:nvSpPr>
        <p:spPr>
          <a:xfrm>
            <a:off x="3372469" y="5960406"/>
            <a:ext cx="1011837" cy="168639"/>
          </a:xfrm>
          <a:prstGeom prst="parallelogram">
            <a:avLst>
              <a:gd name="adj" fmla="val 140840"/>
            </a:avLst>
          </a:prstGeom>
        </p:spPr>
        <p:style>
          <a:lnRef idx="2">
            <a:schemeClr val="accent5">
              <a:hueOff val="-5764639"/>
              <a:satOff val="-14857"/>
              <a:lumOff val="-10035"/>
              <a:alphaOff val="0"/>
            </a:schemeClr>
          </a:lnRef>
          <a:fillRef idx="1">
            <a:schemeClr val="accent5">
              <a:hueOff val="-5764639"/>
              <a:satOff val="-14857"/>
              <a:lumOff val="-10035"/>
              <a:alphaOff val="0"/>
            </a:schemeClr>
          </a:fillRef>
          <a:effectRef idx="0">
            <a:schemeClr val="accent5">
              <a:hueOff val="-5764639"/>
              <a:satOff val="-14857"/>
              <a:lumOff val="-10035"/>
              <a:alphaOff val="0"/>
            </a:schemeClr>
          </a:effectRef>
          <a:fontRef idx="minor">
            <a:schemeClr val="lt1"/>
          </a:fontRef>
        </p:style>
      </p:sp>
      <p:sp>
        <p:nvSpPr>
          <p:cNvPr id="46" name="Параллелограмм 45"/>
          <p:cNvSpPr/>
          <p:nvPr/>
        </p:nvSpPr>
        <p:spPr>
          <a:xfrm>
            <a:off x="4443331" y="5960406"/>
            <a:ext cx="1011837" cy="168639"/>
          </a:xfrm>
          <a:prstGeom prst="parallelogram">
            <a:avLst>
              <a:gd name="adj" fmla="val 140840"/>
            </a:avLst>
          </a:prstGeom>
        </p:spPr>
        <p:style>
          <a:lnRef idx="2">
            <a:schemeClr val="accent5">
              <a:hueOff val="-5963420"/>
              <a:satOff val="-15370"/>
              <a:lumOff val="-10381"/>
              <a:alphaOff val="0"/>
            </a:schemeClr>
          </a:lnRef>
          <a:fillRef idx="1">
            <a:schemeClr val="accent5">
              <a:hueOff val="-5963420"/>
              <a:satOff val="-15370"/>
              <a:lumOff val="-10381"/>
              <a:alphaOff val="0"/>
            </a:schemeClr>
          </a:fillRef>
          <a:effectRef idx="0">
            <a:schemeClr val="accent5">
              <a:hueOff val="-5963420"/>
              <a:satOff val="-15370"/>
              <a:lumOff val="-10381"/>
              <a:alphaOff val="0"/>
            </a:schemeClr>
          </a:effectRef>
          <a:fontRef idx="minor">
            <a:schemeClr val="lt1"/>
          </a:fontRef>
        </p:style>
      </p:sp>
      <p:sp>
        <p:nvSpPr>
          <p:cNvPr id="47" name="Параллелограмм 46"/>
          <p:cNvSpPr/>
          <p:nvPr/>
        </p:nvSpPr>
        <p:spPr>
          <a:xfrm>
            <a:off x="5514192" y="5960406"/>
            <a:ext cx="1011837" cy="168639"/>
          </a:xfrm>
          <a:prstGeom prst="parallelogram">
            <a:avLst>
              <a:gd name="adj" fmla="val 140840"/>
            </a:avLst>
          </a:prstGeom>
        </p:spPr>
        <p:style>
          <a:lnRef idx="2">
            <a:schemeClr val="accent5">
              <a:hueOff val="-6162201"/>
              <a:satOff val="-15882"/>
              <a:lumOff val="-10727"/>
              <a:alphaOff val="0"/>
            </a:schemeClr>
          </a:lnRef>
          <a:fillRef idx="1">
            <a:schemeClr val="accent5">
              <a:hueOff val="-6162201"/>
              <a:satOff val="-15882"/>
              <a:lumOff val="-10727"/>
              <a:alphaOff val="0"/>
            </a:schemeClr>
          </a:fillRef>
          <a:effectRef idx="0">
            <a:schemeClr val="accent5">
              <a:hueOff val="-6162201"/>
              <a:satOff val="-15882"/>
              <a:lumOff val="-10727"/>
              <a:alphaOff val="0"/>
            </a:schemeClr>
          </a:effectRef>
          <a:fontRef idx="minor">
            <a:schemeClr val="lt1"/>
          </a:fontRef>
        </p:style>
      </p:sp>
      <p:sp>
        <p:nvSpPr>
          <p:cNvPr id="48" name="Параллелограмм 47"/>
          <p:cNvSpPr/>
          <p:nvPr/>
        </p:nvSpPr>
        <p:spPr>
          <a:xfrm>
            <a:off x="6585054" y="5960406"/>
            <a:ext cx="1011837" cy="168639"/>
          </a:xfrm>
          <a:prstGeom prst="parallelogram">
            <a:avLst>
              <a:gd name="adj" fmla="val 140840"/>
            </a:avLst>
          </a:prstGeom>
        </p:spPr>
        <p:style>
          <a:lnRef idx="2">
            <a:schemeClr val="accent5">
              <a:hueOff val="-6360981"/>
              <a:satOff val="-16394"/>
              <a:lumOff val="-11073"/>
              <a:alphaOff val="0"/>
            </a:schemeClr>
          </a:lnRef>
          <a:fillRef idx="1">
            <a:schemeClr val="accent5">
              <a:hueOff val="-6360981"/>
              <a:satOff val="-16394"/>
              <a:lumOff val="-11073"/>
              <a:alphaOff val="0"/>
            </a:schemeClr>
          </a:fillRef>
          <a:effectRef idx="0">
            <a:schemeClr val="accent5">
              <a:hueOff val="-6360981"/>
              <a:satOff val="-16394"/>
              <a:lumOff val="-11073"/>
              <a:alphaOff val="0"/>
            </a:schemeClr>
          </a:effectRef>
          <a:fontRef idx="minor">
            <a:schemeClr val="lt1"/>
          </a:fontRef>
        </p:style>
      </p:sp>
      <p:sp>
        <p:nvSpPr>
          <p:cNvPr id="49" name="Параллелограмм 48"/>
          <p:cNvSpPr/>
          <p:nvPr/>
        </p:nvSpPr>
        <p:spPr>
          <a:xfrm>
            <a:off x="7655915" y="5960406"/>
            <a:ext cx="1011837" cy="168639"/>
          </a:xfrm>
          <a:prstGeom prst="parallelogram">
            <a:avLst>
              <a:gd name="adj" fmla="val 140840"/>
            </a:avLst>
          </a:prstGeom>
        </p:spPr>
        <p:style>
          <a:lnRef idx="2">
            <a:schemeClr val="accent5">
              <a:hueOff val="-6559762"/>
              <a:satOff val="-16907"/>
              <a:lumOff val="-11419"/>
              <a:alphaOff val="0"/>
            </a:schemeClr>
          </a:lnRef>
          <a:fillRef idx="1">
            <a:schemeClr val="accent5">
              <a:hueOff val="-6559762"/>
              <a:satOff val="-16907"/>
              <a:lumOff val="-11419"/>
              <a:alphaOff val="0"/>
            </a:schemeClr>
          </a:fillRef>
          <a:effectRef idx="0">
            <a:schemeClr val="accent5">
              <a:hueOff val="-6559762"/>
              <a:satOff val="-16907"/>
              <a:lumOff val="-11419"/>
              <a:alphaOff val="0"/>
            </a:schemeClr>
          </a:effectRef>
          <a:fontRef idx="minor">
            <a:schemeClr val="lt1"/>
          </a:fontRef>
        </p:style>
      </p:sp>
      <p:sp>
        <p:nvSpPr>
          <p:cNvPr id="50" name="Параллелограмм 49"/>
          <p:cNvSpPr/>
          <p:nvPr/>
        </p:nvSpPr>
        <p:spPr>
          <a:xfrm>
            <a:off x="8726777" y="5960406"/>
            <a:ext cx="1011837" cy="168639"/>
          </a:xfrm>
          <a:prstGeom prst="parallelogram">
            <a:avLst>
              <a:gd name="adj" fmla="val 140840"/>
            </a:avLst>
          </a:prstGeom>
        </p:spPr>
        <p:style>
          <a:lnRef idx="2">
            <a:schemeClr val="accent5">
              <a:hueOff val="-6758543"/>
              <a:satOff val="-17419"/>
              <a:lumOff val="-11765"/>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sp>
      <p:graphicFrame>
        <p:nvGraphicFramePr>
          <p:cNvPr id="52" name="Схема 51"/>
          <p:cNvGraphicFramePr/>
          <p:nvPr/>
        </p:nvGraphicFramePr>
        <p:xfrm>
          <a:off x="12390674" y="1081691"/>
          <a:ext cx="8113486"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1" name="Группа 50"/>
          <p:cNvGrpSpPr/>
          <p:nvPr/>
        </p:nvGrpSpPr>
        <p:grpSpPr>
          <a:xfrm>
            <a:off x="-1392280" y="-1915458"/>
            <a:ext cx="1909279" cy="2053779"/>
            <a:chOff x="3109854" y="929"/>
            <a:chExt cx="1322098" cy="1519653"/>
          </a:xfrm>
        </p:grpSpPr>
        <p:sp>
          <p:nvSpPr>
            <p:cNvPr id="53" name="Шестиугольник 52"/>
            <p:cNvSpPr/>
            <p:nvPr/>
          </p:nvSpPr>
          <p:spPr>
            <a:xfrm rot="5400000">
              <a:off x="3011076" y="99707"/>
              <a:ext cx="1519653" cy="1322098"/>
            </a:xfrm>
            <a:prstGeom prst="hexagon">
              <a:avLst>
                <a:gd name="adj" fmla="val 25000"/>
                <a:gd name="vf" fmla="val 115470"/>
              </a:avLst>
            </a:prstGeom>
            <a:solidFill>
              <a:srgbClr val="00B0F0"/>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54" name="Шестиугольник 4"/>
            <p:cNvSpPr txBox="1"/>
            <p:nvPr/>
          </p:nvSpPr>
          <p:spPr>
            <a:xfrm>
              <a:off x="3134574" y="253647"/>
              <a:ext cx="1267225" cy="10460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2400" kern="1200" dirty="0"/>
                <a:t>Tissues or a handkerchief</a:t>
              </a:r>
              <a:endParaRPr lang="ru-RU" sz="2400" kern="1200" dirty="0"/>
            </a:p>
          </p:txBody>
        </p:sp>
      </p:grpSp>
      <p:grpSp>
        <p:nvGrpSpPr>
          <p:cNvPr id="55" name="Группа 54"/>
          <p:cNvGrpSpPr/>
          <p:nvPr/>
        </p:nvGrpSpPr>
        <p:grpSpPr>
          <a:xfrm>
            <a:off x="-1589841" y="6688083"/>
            <a:ext cx="1909278" cy="2053780"/>
            <a:chOff x="3109854" y="2580693"/>
            <a:chExt cx="1322098" cy="1519653"/>
          </a:xfrm>
        </p:grpSpPr>
        <p:sp>
          <p:nvSpPr>
            <p:cNvPr id="56" name="Шестиугольник 55"/>
            <p:cNvSpPr/>
            <p:nvPr/>
          </p:nvSpPr>
          <p:spPr>
            <a:xfrm rot="5400000">
              <a:off x="3011076" y="2679471"/>
              <a:ext cx="1519653" cy="1322098"/>
            </a:xfrm>
            <a:prstGeom prst="hexagon">
              <a:avLst>
                <a:gd name="adj" fmla="val 25000"/>
                <a:gd name="vf" fmla="val 115470"/>
              </a:avLst>
            </a:prstGeom>
            <a:solidFill>
              <a:srgbClr val="29D1A9"/>
            </a:solidFill>
          </p:spPr>
          <p:style>
            <a:lnRef idx="2">
              <a:schemeClr val="lt1">
                <a:hueOff val="0"/>
                <a:satOff val="0"/>
                <a:lumOff val="0"/>
                <a:alphaOff val="0"/>
              </a:schemeClr>
            </a:lnRef>
            <a:fillRef idx="1">
              <a:schemeClr val="accent5">
                <a:hueOff val="-5406834"/>
                <a:satOff val="-13935"/>
                <a:lumOff val="-9412"/>
                <a:alphaOff val="0"/>
              </a:schemeClr>
            </a:fillRef>
            <a:effectRef idx="0">
              <a:schemeClr val="accent5">
                <a:hueOff val="-5406834"/>
                <a:satOff val="-13935"/>
                <a:lumOff val="-9412"/>
                <a:alphaOff val="0"/>
              </a:schemeClr>
            </a:effectRef>
            <a:fontRef idx="minor">
              <a:schemeClr val="lt1"/>
            </a:fontRef>
          </p:style>
        </p:sp>
        <p:sp>
          <p:nvSpPr>
            <p:cNvPr id="57" name="Шестиугольник 4"/>
            <p:cNvSpPr txBox="1"/>
            <p:nvPr/>
          </p:nvSpPr>
          <p:spPr>
            <a:xfrm>
              <a:off x="3192326" y="2817507"/>
              <a:ext cx="1179654" cy="10460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Copies of your resume and work samples</a:t>
              </a:r>
              <a:endParaRPr lang="ru-RU" sz="2100" kern="1200" dirty="0"/>
            </a:p>
          </p:txBody>
        </p:sp>
      </p:grpSp>
      <p:grpSp>
        <p:nvGrpSpPr>
          <p:cNvPr id="58" name="Группа 57"/>
          <p:cNvGrpSpPr/>
          <p:nvPr/>
        </p:nvGrpSpPr>
        <p:grpSpPr>
          <a:xfrm>
            <a:off x="4949249" y="-2185501"/>
            <a:ext cx="1859654" cy="2053781"/>
            <a:chOff x="3821052" y="1290811"/>
            <a:chExt cx="1322098" cy="1519653"/>
          </a:xfrm>
        </p:grpSpPr>
        <p:sp>
          <p:nvSpPr>
            <p:cNvPr id="59" name="Шестиугольник 58"/>
            <p:cNvSpPr/>
            <p:nvPr/>
          </p:nvSpPr>
          <p:spPr>
            <a:xfrm rot="5400000">
              <a:off x="3722274" y="1389589"/>
              <a:ext cx="1519653" cy="1322098"/>
            </a:xfrm>
            <a:prstGeom prst="hexagon">
              <a:avLst>
                <a:gd name="adj" fmla="val 25000"/>
                <a:gd name="vf" fmla="val 115470"/>
              </a:avLst>
            </a:prstGeom>
          </p:spPr>
          <p:style>
            <a:lnRef idx="2">
              <a:schemeClr val="lt1">
                <a:hueOff val="0"/>
                <a:satOff val="0"/>
                <a:lumOff val="0"/>
                <a:alphaOff val="0"/>
              </a:schemeClr>
            </a:lnRef>
            <a:fillRef idx="1">
              <a:schemeClr val="accent5">
                <a:hueOff val="-4055126"/>
                <a:satOff val="-10451"/>
                <a:lumOff val="-7059"/>
                <a:alphaOff val="0"/>
              </a:schemeClr>
            </a:fillRef>
            <a:effectRef idx="0">
              <a:schemeClr val="accent5">
                <a:hueOff val="-4055126"/>
                <a:satOff val="-10451"/>
                <a:lumOff val="-7059"/>
                <a:alphaOff val="0"/>
              </a:schemeClr>
            </a:effectRef>
            <a:fontRef idx="minor">
              <a:schemeClr val="lt1"/>
            </a:fontRef>
          </p:style>
        </p:sp>
        <p:sp>
          <p:nvSpPr>
            <p:cNvPr id="60" name="Шестиугольник 4"/>
            <p:cNvSpPr txBox="1"/>
            <p:nvPr/>
          </p:nvSpPr>
          <p:spPr>
            <a:xfrm>
              <a:off x="3859634" y="1527625"/>
              <a:ext cx="1242586" cy="10460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GB" sz="2400" kern="1200" dirty="0"/>
                <a:t>Breath mints (not gum)</a:t>
              </a:r>
              <a:endParaRPr lang="ru-RU" sz="2400" kern="1200" dirty="0"/>
            </a:p>
          </p:txBody>
        </p:sp>
      </p:grpSp>
      <p:grpSp>
        <p:nvGrpSpPr>
          <p:cNvPr id="61" name="Группа 60"/>
          <p:cNvGrpSpPr/>
          <p:nvPr/>
        </p:nvGrpSpPr>
        <p:grpSpPr>
          <a:xfrm>
            <a:off x="5341792" y="7008131"/>
            <a:ext cx="1909278" cy="2053780"/>
            <a:chOff x="3109854" y="2580693"/>
            <a:chExt cx="1322098" cy="1519653"/>
          </a:xfrm>
        </p:grpSpPr>
        <p:sp>
          <p:nvSpPr>
            <p:cNvPr id="62" name="Шестиугольник 61"/>
            <p:cNvSpPr/>
            <p:nvPr/>
          </p:nvSpPr>
          <p:spPr>
            <a:xfrm rot="5400000">
              <a:off x="3011076" y="2679471"/>
              <a:ext cx="1519653" cy="1322098"/>
            </a:xfrm>
            <a:prstGeom prst="hexagon">
              <a:avLst>
                <a:gd name="adj" fmla="val 25000"/>
                <a:gd name="vf" fmla="val 115470"/>
              </a:avLst>
            </a:prstGeom>
          </p:spPr>
          <p:style>
            <a:lnRef idx="2">
              <a:schemeClr val="lt1">
                <a:hueOff val="0"/>
                <a:satOff val="0"/>
                <a:lumOff val="0"/>
                <a:alphaOff val="0"/>
              </a:schemeClr>
            </a:lnRef>
            <a:fillRef idx="1">
              <a:schemeClr val="accent5">
                <a:hueOff val="-5406834"/>
                <a:satOff val="-13935"/>
                <a:lumOff val="-9412"/>
                <a:alphaOff val="0"/>
              </a:schemeClr>
            </a:fillRef>
            <a:effectRef idx="0">
              <a:schemeClr val="accent5">
                <a:hueOff val="-5406834"/>
                <a:satOff val="-13935"/>
                <a:lumOff val="-9412"/>
                <a:alphaOff val="0"/>
              </a:schemeClr>
            </a:effectRef>
            <a:fontRef idx="minor">
              <a:schemeClr val="lt1"/>
            </a:fontRef>
          </p:style>
        </p:sp>
        <p:sp>
          <p:nvSpPr>
            <p:cNvPr id="63" name="Шестиугольник 4"/>
            <p:cNvSpPr txBox="1"/>
            <p:nvPr/>
          </p:nvSpPr>
          <p:spPr>
            <a:xfrm>
              <a:off x="3192326" y="2817507"/>
              <a:ext cx="1179654" cy="10460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Bottle of water</a:t>
              </a:r>
              <a:endParaRPr lang="ru-RU" sz="2100" kern="1200" dirty="0"/>
            </a:p>
          </p:txBody>
        </p:sp>
      </p:grpSp>
      <p:grpSp>
        <p:nvGrpSpPr>
          <p:cNvPr id="64" name="Группа 63"/>
          <p:cNvGrpSpPr/>
          <p:nvPr/>
        </p:nvGrpSpPr>
        <p:grpSpPr>
          <a:xfrm>
            <a:off x="12390674" y="2652638"/>
            <a:ext cx="1909278" cy="2053780"/>
            <a:chOff x="3109854" y="2580693"/>
            <a:chExt cx="1322098" cy="1519653"/>
          </a:xfrm>
        </p:grpSpPr>
        <p:sp>
          <p:nvSpPr>
            <p:cNvPr id="65" name="Шестиугольник 64"/>
            <p:cNvSpPr/>
            <p:nvPr/>
          </p:nvSpPr>
          <p:spPr>
            <a:xfrm rot="5400000">
              <a:off x="3011076" y="2679471"/>
              <a:ext cx="1519653" cy="1322098"/>
            </a:xfrm>
            <a:prstGeom prst="hexagon">
              <a:avLst>
                <a:gd name="adj" fmla="val 25000"/>
                <a:gd name="vf" fmla="val 115470"/>
              </a:avLst>
            </a:prstGeom>
          </p:spPr>
          <p:style>
            <a:lnRef idx="2">
              <a:schemeClr val="lt1">
                <a:hueOff val="0"/>
                <a:satOff val="0"/>
                <a:lumOff val="0"/>
                <a:alphaOff val="0"/>
              </a:schemeClr>
            </a:lnRef>
            <a:fillRef idx="1">
              <a:schemeClr val="accent5">
                <a:hueOff val="-5406834"/>
                <a:satOff val="-13935"/>
                <a:lumOff val="-9412"/>
                <a:alphaOff val="0"/>
              </a:schemeClr>
            </a:fillRef>
            <a:effectRef idx="0">
              <a:schemeClr val="accent5">
                <a:hueOff val="-5406834"/>
                <a:satOff val="-13935"/>
                <a:lumOff val="-9412"/>
                <a:alphaOff val="0"/>
              </a:schemeClr>
            </a:effectRef>
            <a:fontRef idx="minor">
              <a:schemeClr val="lt1"/>
            </a:fontRef>
          </p:style>
        </p:sp>
        <p:sp>
          <p:nvSpPr>
            <p:cNvPr id="66" name="Шестиугольник 4"/>
            <p:cNvSpPr txBox="1"/>
            <p:nvPr/>
          </p:nvSpPr>
          <p:spPr>
            <a:xfrm>
              <a:off x="3192326" y="2817507"/>
              <a:ext cx="1179654" cy="10460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dirty="0"/>
                <a:t>Directions</a:t>
              </a:r>
              <a:endParaRPr lang="ru-RU" sz="2100" kern="1200" dirty="0"/>
            </a:p>
          </p:txBody>
        </p:sp>
      </p:grpSp>
      <p:grpSp>
        <p:nvGrpSpPr>
          <p:cNvPr id="67" name="Группа 66"/>
          <p:cNvGrpSpPr/>
          <p:nvPr/>
        </p:nvGrpSpPr>
        <p:grpSpPr>
          <a:xfrm>
            <a:off x="11864816" y="6688082"/>
            <a:ext cx="1909278" cy="2053780"/>
            <a:chOff x="3109854" y="2580693"/>
            <a:chExt cx="1322098" cy="1519653"/>
          </a:xfrm>
        </p:grpSpPr>
        <p:sp>
          <p:nvSpPr>
            <p:cNvPr id="68" name="Шестиугольник 67"/>
            <p:cNvSpPr/>
            <p:nvPr/>
          </p:nvSpPr>
          <p:spPr>
            <a:xfrm rot="5400000">
              <a:off x="3011076" y="2679471"/>
              <a:ext cx="1519653" cy="1322098"/>
            </a:xfrm>
            <a:prstGeom prst="hexagon">
              <a:avLst>
                <a:gd name="adj" fmla="val 25000"/>
                <a:gd name="vf" fmla="val 115470"/>
              </a:avLst>
            </a:prstGeom>
            <a:solidFill>
              <a:srgbClr val="129227"/>
            </a:solidFill>
          </p:spPr>
          <p:style>
            <a:lnRef idx="2">
              <a:schemeClr val="lt1">
                <a:hueOff val="0"/>
                <a:satOff val="0"/>
                <a:lumOff val="0"/>
                <a:alphaOff val="0"/>
              </a:schemeClr>
            </a:lnRef>
            <a:fillRef idx="1">
              <a:schemeClr val="accent5">
                <a:hueOff val="-5406834"/>
                <a:satOff val="-13935"/>
                <a:lumOff val="-9412"/>
                <a:alphaOff val="0"/>
              </a:schemeClr>
            </a:fillRef>
            <a:effectRef idx="0">
              <a:schemeClr val="accent5">
                <a:hueOff val="-5406834"/>
                <a:satOff val="-13935"/>
                <a:lumOff val="-9412"/>
                <a:alphaOff val="0"/>
              </a:schemeClr>
            </a:effectRef>
            <a:fontRef idx="minor">
              <a:schemeClr val="lt1"/>
            </a:fontRef>
          </p:style>
        </p:sp>
        <p:sp>
          <p:nvSpPr>
            <p:cNvPr id="69" name="Шестиугольник 4"/>
            <p:cNvSpPr txBox="1"/>
            <p:nvPr/>
          </p:nvSpPr>
          <p:spPr>
            <a:xfrm>
              <a:off x="3192326" y="2817507"/>
              <a:ext cx="1179654" cy="10460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dirty="0"/>
                <a:t>Notes (talking points, anecdotes, questions)</a:t>
              </a:r>
              <a:endParaRPr lang="ru-RU" sz="2100" kern="1200" dirty="0"/>
            </a:p>
          </p:txBody>
        </p:sp>
      </p:grpSp>
      <p:grpSp>
        <p:nvGrpSpPr>
          <p:cNvPr id="70" name="Группа 69"/>
          <p:cNvGrpSpPr/>
          <p:nvPr/>
        </p:nvGrpSpPr>
        <p:grpSpPr>
          <a:xfrm>
            <a:off x="11848570" y="-1893964"/>
            <a:ext cx="1909278" cy="2053780"/>
            <a:chOff x="3109854" y="2580693"/>
            <a:chExt cx="1322098" cy="1519653"/>
          </a:xfrm>
        </p:grpSpPr>
        <p:sp>
          <p:nvSpPr>
            <p:cNvPr id="71" name="Шестиугольник 70"/>
            <p:cNvSpPr/>
            <p:nvPr/>
          </p:nvSpPr>
          <p:spPr>
            <a:xfrm rot="5400000">
              <a:off x="3011076" y="2679471"/>
              <a:ext cx="1519653" cy="1322098"/>
            </a:xfrm>
            <a:prstGeom prst="hexagon">
              <a:avLst>
                <a:gd name="adj" fmla="val 25000"/>
                <a:gd name="vf" fmla="val 115470"/>
              </a:avLst>
            </a:prstGeom>
            <a:solidFill>
              <a:schemeClr val="accent6">
                <a:lumMod val="75000"/>
              </a:schemeClr>
            </a:solidFill>
          </p:spPr>
          <p:style>
            <a:lnRef idx="2">
              <a:schemeClr val="lt1">
                <a:hueOff val="0"/>
                <a:satOff val="0"/>
                <a:lumOff val="0"/>
                <a:alphaOff val="0"/>
              </a:schemeClr>
            </a:lnRef>
            <a:fillRef idx="1">
              <a:schemeClr val="accent5">
                <a:hueOff val="-5406834"/>
                <a:satOff val="-13935"/>
                <a:lumOff val="-9412"/>
                <a:alphaOff val="0"/>
              </a:schemeClr>
            </a:fillRef>
            <a:effectRef idx="0">
              <a:schemeClr val="accent5">
                <a:hueOff val="-5406834"/>
                <a:satOff val="-13935"/>
                <a:lumOff val="-9412"/>
                <a:alphaOff val="0"/>
              </a:schemeClr>
            </a:effectRef>
            <a:fontRef idx="minor">
              <a:schemeClr val="lt1"/>
            </a:fontRef>
          </p:style>
        </p:sp>
        <p:sp>
          <p:nvSpPr>
            <p:cNvPr id="72" name="Шестиугольник 4"/>
            <p:cNvSpPr txBox="1"/>
            <p:nvPr/>
          </p:nvSpPr>
          <p:spPr>
            <a:xfrm>
              <a:off x="3192326" y="2817507"/>
              <a:ext cx="1179654" cy="10460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dirty="0"/>
                <a:t>Note paper and pen to take notes if you need to</a:t>
              </a:r>
              <a:endParaRPr lang="ru-RU" sz="2100" kern="1200" dirty="0"/>
            </a:p>
          </p:txBody>
        </p:sp>
      </p:grpSp>
    </p:spTree>
    <p:extLst>
      <p:ext uri="{BB962C8B-B14F-4D97-AF65-F5344CB8AC3E}">
        <p14:creationId xmlns:p14="http://schemas.microsoft.com/office/powerpoint/2010/main" val="28138832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405621"/>
            <a:ext cx="10515600" cy="1325563"/>
          </a:xfrm>
        </p:spPr>
        <p:txBody>
          <a:bodyPr/>
          <a:lstStyle/>
          <a:p>
            <a:r>
              <a:rPr lang="en-GB" dirty="0"/>
              <a:t>Headlines</a:t>
            </a:r>
            <a:endParaRPr lang="ru-RU" dirty="0"/>
          </a:p>
        </p:txBody>
      </p:sp>
      <p:sp>
        <p:nvSpPr>
          <p:cNvPr id="4" name="Номер слайда 3"/>
          <p:cNvSpPr>
            <a:spLocks noGrp="1"/>
          </p:cNvSpPr>
          <p:nvPr>
            <p:ph type="sldNum" sz="quarter" idx="12"/>
          </p:nvPr>
        </p:nvSpPr>
        <p:spPr/>
        <p:txBody>
          <a:bodyPr/>
          <a:lstStyle/>
          <a:p>
            <a:fld id="{48F63A3B-78C7-47BE-AE5E-E10140E04643}" type="slidenum">
              <a:rPr lang="en-US" smtClean="0"/>
              <a:t>12</a:t>
            </a:fld>
            <a:endParaRPr lang="en-US" dirty="0"/>
          </a:p>
        </p:txBody>
      </p:sp>
      <p:sp>
        <p:nvSpPr>
          <p:cNvPr id="11" name="Полилиния: фигура 10"/>
          <p:cNvSpPr/>
          <p:nvPr/>
        </p:nvSpPr>
        <p:spPr>
          <a:xfrm>
            <a:off x="2301608" y="6943107"/>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Plan to articulate how you meet the employer’s needs</a:t>
            </a:r>
            <a:endParaRPr lang="ru-RU" sz="2600" kern="1200" dirty="0"/>
          </a:p>
        </p:txBody>
      </p:sp>
      <p:sp>
        <p:nvSpPr>
          <p:cNvPr id="12" name="Параллелограмм 11"/>
          <p:cNvSpPr/>
          <p:nvPr/>
        </p:nvSpPr>
        <p:spPr>
          <a:xfrm>
            <a:off x="2301608" y="7632997"/>
            <a:ext cx="1011837" cy="168639"/>
          </a:xfrm>
          <a:prstGeom prst="parallelogram">
            <a:avLst>
              <a:gd name="adj" fmla="val 140840"/>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3" name="Параллелограмм 12"/>
          <p:cNvSpPr/>
          <p:nvPr/>
        </p:nvSpPr>
        <p:spPr>
          <a:xfrm>
            <a:off x="3372469" y="7632997"/>
            <a:ext cx="1011837" cy="168639"/>
          </a:xfrm>
          <a:prstGeom prst="parallelogram">
            <a:avLst>
              <a:gd name="adj" fmla="val 140840"/>
            </a:avLst>
          </a:prstGeom>
        </p:spPr>
        <p:style>
          <a:lnRef idx="2">
            <a:schemeClr val="accent5">
              <a:hueOff val="-198781"/>
              <a:satOff val="-512"/>
              <a:lumOff val="-346"/>
              <a:alphaOff val="0"/>
            </a:schemeClr>
          </a:lnRef>
          <a:fillRef idx="1">
            <a:schemeClr val="accent5">
              <a:hueOff val="-198781"/>
              <a:satOff val="-512"/>
              <a:lumOff val="-346"/>
              <a:alphaOff val="0"/>
            </a:schemeClr>
          </a:fillRef>
          <a:effectRef idx="0">
            <a:schemeClr val="accent5">
              <a:hueOff val="-198781"/>
              <a:satOff val="-512"/>
              <a:lumOff val="-346"/>
              <a:alphaOff val="0"/>
            </a:schemeClr>
          </a:effectRef>
          <a:fontRef idx="minor">
            <a:schemeClr val="lt1"/>
          </a:fontRef>
        </p:style>
      </p:sp>
      <p:sp>
        <p:nvSpPr>
          <p:cNvPr id="14" name="Параллелограмм 13"/>
          <p:cNvSpPr/>
          <p:nvPr/>
        </p:nvSpPr>
        <p:spPr>
          <a:xfrm>
            <a:off x="4443331" y="7632997"/>
            <a:ext cx="1011837" cy="168639"/>
          </a:xfrm>
          <a:prstGeom prst="parallelogram">
            <a:avLst>
              <a:gd name="adj" fmla="val 140840"/>
            </a:avLst>
          </a:prstGeom>
        </p:spPr>
        <p:style>
          <a:lnRef idx="2">
            <a:schemeClr val="accent5">
              <a:hueOff val="-397561"/>
              <a:satOff val="-1025"/>
              <a:lumOff val="-692"/>
              <a:alphaOff val="0"/>
            </a:schemeClr>
          </a:lnRef>
          <a:fillRef idx="1">
            <a:schemeClr val="accent5">
              <a:hueOff val="-397561"/>
              <a:satOff val="-1025"/>
              <a:lumOff val="-692"/>
              <a:alphaOff val="0"/>
            </a:schemeClr>
          </a:fillRef>
          <a:effectRef idx="0">
            <a:schemeClr val="accent5">
              <a:hueOff val="-397561"/>
              <a:satOff val="-1025"/>
              <a:lumOff val="-692"/>
              <a:alphaOff val="0"/>
            </a:schemeClr>
          </a:effectRef>
          <a:fontRef idx="minor">
            <a:schemeClr val="lt1"/>
          </a:fontRef>
        </p:style>
      </p:sp>
      <p:sp>
        <p:nvSpPr>
          <p:cNvPr id="15" name="Параллелограмм 14"/>
          <p:cNvSpPr/>
          <p:nvPr/>
        </p:nvSpPr>
        <p:spPr>
          <a:xfrm>
            <a:off x="5514192" y="7632997"/>
            <a:ext cx="1011837" cy="168639"/>
          </a:xfrm>
          <a:prstGeom prst="parallelogram">
            <a:avLst>
              <a:gd name="adj" fmla="val 140840"/>
            </a:avLst>
          </a:prstGeom>
        </p:spPr>
        <p:style>
          <a:lnRef idx="2">
            <a:schemeClr val="accent5">
              <a:hueOff val="-596342"/>
              <a:satOff val="-1537"/>
              <a:lumOff val="-1038"/>
              <a:alphaOff val="0"/>
            </a:schemeClr>
          </a:lnRef>
          <a:fillRef idx="1">
            <a:schemeClr val="accent5">
              <a:hueOff val="-596342"/>
              <a:satOff val="-1537"/>
              <a:lumOff val="-1038"/>
              <a:alphaOff val="0"/>
            </a:schemeClr>
          </a:fillRef>
          <a:effectRef idx="0">
            <a:schemeClr val="accent5">
              <a:hueOff val="-596342"/>
              <a:satOff val="-1537"/>
              <a:lumOff val="-1038"/>
              <a:alphaOff val="0"/>
            </a:schemeClr>
          </a:effectRef>
          <a:fontRef idx="minor">
            <a:schemeClr val="lt1"/>
          </a:fontRef>
        </p:style>
      </p:sp>
      <p:sp>
        <p:nvSpPr>
          <p:cNvPr id="16" name="Параллелограмм 15"/>
          <p:cNvSpPr/>
          <p:nvPr/>
        </p:nvSpPr>
        <p:spPr>
          <a:xfrm>
            <a:off x="6585054" y="7632997"/>
            <a:ext cx="1011837" cy="168639"/>
          </a:xfrm>
          <a:prstGeom prst="parallelogram">
            <a:avLst>
              <a:gd name="adj" fmla="val 140840"/>
            </a:avLst>
          </a:prstGeom>
        </p:spPr>
        <p:style>
          <a:lnRef idx="2">
            <a:schemeClr val="accent5">
              <a:hueOff val="-795123"/>
              <a:satOff val="-2049"/>
              <a:lumOff val="-1384"/>
              <a:alphaOff val="0"/>
            </a:schemeClr>
          </a:lnRef>
          <a:fillRef idx="1">
            <a:schemeClr val="accent5">
              <a:hueOff val="-795123"/>
              <a:satOff val="-2049"/>
              <a:lumOff val="-1384"/>
              <a:alphaOff val="0"/>
            </a:schemeClr>
          </a:fillRef>
          <a:effectRef idx="0">
            <a:schemeClr val="accent5">
              <a:hueOff val="-795123"/>
              <a:satOff val="-2049"/>
              <a:lumOff val="-1384"/>
              <a:alphaOff val="0"/>
            </a:schemeClr>
          </a:effectRef>
          <a:fontRef idx="minor">
            <a:schemeClr val="lt1"/>
          </a:fontRef>
        </p:style>
      </p:sp>
      <p:sp>
        <p:nvSpPr>
          <p:cNvPr id="17" name="Параллелограмм 16"/>
          <p:cNvSpPr/>
          <p:nvPr/>
        </p:nvSpPr>
        <p:spPr>
          <a:xfrm>
            <a:off x="7655915" y="7632997"/>
            <a:ext cx="1011837" cy="168639"/>
          </a:xfrm>
          <a:prstGeom prst="parallelogram">
            <a:avLst>
              <a:gd name="adj" fmla="val 140840"/>
            </a:avLst>
          </a:prstGeom>
        </p:spPr>
        <p:style>
          <a:lnRef idx="2">
            <a:schemeClr val="accent5">
              <a:hueOff val="-993903"/>
              <a:satOff val="-2562"/>
              <a:lumOff val="-1730"/>
              <a:alphaOff val="0"/>
            </a:schemeClr>
          </a:lnRef>
          <a:fillRef idx="1">
            <a:schemeClr val="accent5">
              <a:hueOff val="-993903"/>
              <a:satOff val="-2562"/>
              <a:lumOff val="-1730"/>
              <a:alphaOff val="0"/>
            </a:schemeClr>
          </a:fillRef>
          <a:effectRef idx="0">
            <a:schemeClr val="accent5">
              <a:hueOff val="-993903"/>
              <a:satOff val="-2562"/>
              <a:lumOff val="-1730"/>
              <a:alphaOff val="0"/>
            </a:schemeClr>
          </a:effectRef>
          <a:fontRef idx="minor">
            <a:schemeClr val="lt1"/>
          </a:fontRef>
        </p:style>
      </p:sp>
      <p:sp>
        <p:nvSpPr>
          <p:cNvPr id="18" name="Параллелограмм 17"/>
          <p:cNvSpPr/>
          <p:nvPr/>
        </p:nvSpPr>
        <p:spPr>
          <a:xfrm>
            <a:off x="8726777" y="7632997"/>
            <a:ext cx="1011837" cy="168639"/>
          </a:xfrm>
          <a:prstGeom prst="parallelogram">
            <a:avLst>
              <a:gd name="adj" fmla="val 140840"/>
            </a:avLst>
          </a:prstGeom>
        </p:spPr>
        <p:style>
          <a:lnRef idx="2">
            <a:schemeClr val="accent5">
              <a:hueOff val="-1192684"/>
              <a:satOff val="-3074"/>
              <a:lumOff val="-2076"/>
              <a:alphaOff val="0"/>
            </a:schemeClr>
          </a:lnRef>
          <a:fillRef idx="1">
            <a:schemeClr val="accent5">
              <a:hueOff val="-1192684"/>
              <a:satOff val="-3074"/>
              <a:lumOff val="-2076"/>
              <a:alphaOff val="0"/>
            </a:schemeClr>
          </a:fillRef>
          <a:effectRef idx="0">
            <a:schemeClr val="accent5">
              <a:hueOff val="-1192684"/>
              <a:satOff val="-3074"/>
              <a:lumOff val="-2076"/>
              <a:alphaOff val="0"/>
            </a:schemeClr>
          </a:effectRef>
          <a:fontRef idx="minor">
            <a:schemeClr val="lt1"/>
          </a:fontRef>
        </p:style>
      </p:sp>
      <p:sp>
        <p:nvSpPr>
          <p:cNvPr id="19" name="Полилиния: фигура 18"/>
          <p:cNvSpPr/>
          <p:nvPr/>
        </p:nvSpPr>
        <p:spPr>
          <a:xfrm>
            <a:off x="2301608" y="7911074"/>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Four ways to get ready for the big day</a:t>
            </a:r>
            <a:endParaRPr lang="ru-RU" sz="2600" kern="1200" dirty="0"/>
          </a:p>
        </p:txBody>
      </p:sp>
      <p:sp>
        <p:nvSpPr>
          <p:cNvPr id="20" name="Параллелограмм 19"/>
          <p:cNvSpPr/>
          <p:nvPr/>
        </p:nvSpPr>
        <p:spPr>
          <a:xfrm>
            <a:off x="2301608" y="8600963"/>
            <a:ext cx="1011837" cy="168639"/>
          </a:xfrm>
          <a:prstGeom prst="parallelogram">
            <a:avLst>
              <a:gd name="adj" fmla="val 140840"/>
            </a:avLst>
          </a:prstGeom>
        </p:spPr>
        <p:style>
          <a:lnRef idx="2">
            <a:schemeClr val="accent5">
              <a:hueOff val="-1391465"/>
              <a:satOff val="-3586"/>
              <a:lumOff val="-2422"/>
              <a:alphaOff val="0"/>
            </a:schemeClr>
          </a:lnRef>
          <a:fillRef idx="1">
            <a:schemeClr val="accent5">
              <a:hueOff val="-1391465"/>
              <a:satOff val="-3586"/>
              <a:lumOff val="-2422"/>
              <a:alphaOff val="0"/>
            </a:schemeClr>
          </a:fillRef>
          <a:effectRef idx="0">
            <a:schemeClr val="accent5">
              <a:hueOff val="-1391465"/>
              <a:satOff val="-3586"/>
              <a:lumOff val="-2422"/>
              <a:alphaOff val="0"/>
            </a:schemeClr>
          </a:effectRef>
          <a:fontRef idx="minor">
            <a:schemeClr val="lt1"/>
          </a:fontRef>
        </p:style>
      </p:sp>
      <p:sp>
        <p:nvSpPr>
          <p:cNvPr id="21" name="Параллелограмм 20"/>
          <p:cNvSpPr/>
          <p:nvPr/>
        </p:nvSpPr>
        <p:spPr>
          <a:xfrm>
            <a:off x="3372469" y="8600963"/>
            <a:ext cx="1011837" cy="168639"/>
          </a:xfrm>
          <a:prstGeom prst="parallelogram">
            <a:avLst>
              <a:gd name="adj" fmla="val 140840"/>
            </a:avLst>
          </a:prstGeom>
        </p:spPr>
        <p:style>
          <a:lnRef idx="2">
            <a:schemeClr val="accent5">
              <a:hueOff val="-1590245"/>
              <a:satOff val="-4099"/>
              <a:lumOff val="-2768"/>
              <a:alphaOff val="0"/>
            </a:schemeClr>
          </a:lnRef>
          <a:fillRef idx="1">
            <a:schemeClr val="accent5">
              <a:hueOff val="-1590245"/>
              <a:satOff val="-4099"/>
              <a:lumOff val="-2768"/>
              <a:alphaOff val="0"/>
            </a:schemeClr>
          </a:fillRef>
          <a:effectRef idx="0">
            <a:schemeClr val="accent5">
              <a:hueOff val="-1590245"/>
              <a:satOff val="-4099"/>
              <a:lumOff val="-2768"/>
              <a:alphaOff val="0"/>
            </a:schemeClr>
          </a:effectRef>
          <a:fontRef idx="minor">
            <a:schemeClr val="lt1"/>
          </a:fontRef>
        </p:style>
      </p:sp>
      <p:sp>
        <p:nvSpPr>
          <p:cNvPr id="22" name="Параллелограмм 21"/>
          <p:cNvSpPr/>
          <p:nvPr/>
        </p:nvSpPr>
        <p:spPr>
          <a:xfrm>
            <a:off x="4443331" y="8600963"/>
            <a:ext cx="1011837" cy="168639"/>
          </a:xfrm>
          <a:prstGeom prst="parallelogram">
            <a:avLst>
              <a:gd name="adj" fmla="val 140840"/>
            </a:avLst>
          </a:prstGeom>
        </p:spPr>
        <p:style>
          <a:lnRef idx="2">
            <a:schemeClr val="accent5">
              <a:hueOff val="-1789026"/>
              <a:satOff val="-4611"/>
              <a:lumOff val="-3114"/>
              <a:alphaOff val="0"/>
            </a:schemeClr>
          </a:lnRef>
          <a:fillRef idx="1">
            <a:schemeClr val="accent5">
              <a:hueOff val="-1789026"/>
              <a:satOff val="-4611"/>
              <a:lumOff val="-3114"/>
              <a:alphaOff val="0"/>
            </a:schemeClr>
          </a:fillRef>
          <a:effectRef idx="0">
            <a:schemeClr val="accent5">
              <a:hueOff val="-1789026"/>
              <a:satOff val="-4611"/>
              <a:lumOff val="-3114"/>
              <a:alphaOff val="0"/>
            </a:schemeClr>
          </a:effectRef>
          <a:fontRef idx="minor">
            <a:schemeClr val="lt1"/>
          </a:fontRef>
        </p:style>
      </p:sp>
      <p:sp>
        <p:nvSpPr>
          <p:cNvPr id="23" name="Параллелограмм 22"/>
          <p:cNvSpPr/>
          <p:nvPr/>
        </p:nvSpPr>
        <p:spPr>
          <a:xfrm>
            <a:off x="5514192" y="8600963"/>
            <a:ext cx="1011837" cy="168639"/>
          </a:xfrm>
          <a:prstGeom prst="parallelogram">
            <a:avLst>
              <a:gd name="adj" fmla="val 140840"/>
            </a:avLst>
          </a:prstGeom>
        </p:spPr>
        <p:style>
          <a:lnRef idx="2">
            <a:schemeClr val="accent5">
              <a:hueOff val="-1987807"/>
              <a:satOff val="-5123"/>
              <a:lumOff val="-3460"/>
              <a:alphaOff val="0"/>
            </a:schemeClr>
          </a:lnRef>
          <a:fillRef idx="1">
            <a:schemeClr val="accent5">
              <a:hueOff val="-1987807"/>
              <a:satOff val="-5123"/>
              <a:lumOff val="-3460"/>
              <a:alphaOff val="0"/>
            </a:schemeClr>
          </a:fillRef>
          <a:effectRef idx="0">
            <a:schemeClr val="accent5">
              <a:hueOff val="-1987807"/>
              <a:satOff val="-5123"/>
              <a:lumOff val="-3460"/>
              <a:alphaOff val="0"/>
            </a:schemeClr>
          </a:effectRef>
          <a:fontRef idx="minor">
            <a:schemeClr val="lt1"/>
          </a:fontRef>
        </p:style>
      </p:sp>
      <p:sp>
        <p:nvSpPr>
          <p:cNvPr id="24" name="Параллелограмм 23"/>
          <p:cNvSpPr/>
          <p:nvPr/>
        </p:nvSpPr>
        <p:spPr>
          <a:xfrm>
            <a:off x="6585054" y="8600963"/>
            <a:ext cx="1011837" cy="168639"/>
          </a:xfrm>
          <a:prstGeom prst="parallelogram">
            <a:avLst>
              <a:gd name="adj" fmla="val 140840"/>
            </a:avLst>
          </a:prstGeom>
        </p:spPr>
        <p:style>
          <a:lnRef idx="2">
            <a:schemeClr val="accent5">
              <a:hueOff val="-2186587"/>
              <a:satOff val="-5636"/>
              <a:lumOff val="-3806"/>
              <a:alphaOff val="0"/>
            </a:schemeClr>
          </a:lnRef>
          <a:fillRef idx="1">
            <a:schemeClr val="accent5">
              <a:hueOff val="-2186587"/>
              <a:satOff val="-5636"/>
              <a:lumOff val="-3806"/>
              <a:alphaOff val="0"/>
            </a:schemeClr>
          </a:fillRef>
          <a:effectRef idx="0">
            <a:schemeClr val="accent5">
              <a:hueOff val="-2186587"/>
              <a:satOff val="-5636"/>
              <a:lumOff val="-3806"/>
              <a:alphaOff val="0"/>
            </a:schemeClr>
          </a:effectRef>
          <a:fontRef idx="minor">
            <a:schemeClr val="lt1"/>
          </a:fontRef>
        </p:style>
      </p:sp>
      <p:sp>
        <p:nvSpPr>
          <p:cNvPr id="25" name="Параллелограмм 24"/>
          <p:cNvSpPr/>
          <p:nvPr/>
        </p:nvSpPr>
        <p:spPr>
          <a:xfrm>
            <a:off x="7655915" y="8600963"/>
            <a:ext cx="1011837" cy="168639"/>
          </a:xfrm>
          <a:prstGeom prst="parallelogram">
            <a:avLst>
              <a:gd name="adj" fmla="val 140840"/>
            </a:avLst>
          </a:prstGeom>
        </p:spPr>
        <p:style>
          <a:lnRef idx="2">
            <a:schemeClr val="accent5">
              <a:hueOff val="-2385368"/>
              <a:satOff val="-6148"/>
              <a:lumOff val="-4152"/>
              <a:alphaOff val="0"/>
            </a:schemeClr>
          </a:lnRef>
          <a:fillRef idx="1">
            <a:schemeClr val="accent5">
              <a:hueOff val="-2385368"/>
              <a:satOff val="-6148"/>
              <a:lumOff val="-4152"/>
              <a:alphaOff val="0"/>
            </a:schemeClr>
          </a:fillRef>
          <a:effectRef idx="0">
            <a:schemeClr val="accent5">
              <a:hueOff val="-2385368"/>
              <a:satOff val="-6148"/>
              <a:lumOff val="-4152"/>
              <a:alphaOff val="0"/>
            </a:schemeClr>
          </a:effectRef>
          <a:fontRef idx="minor">
            <a:schemeClr val="lt1"/>
          </a:fontRef>
        </p:style>
      </p:sp>
      <p:sp>
        <p:nvSpPr>
          <p:cNvPr id="26" name="Параллелограмм 25"/>
          <p:cNvSpPr/>
          <p:nvPr/>
        </p:nvSpPr>
        <p:spPr>
          <a:xfrm>
            <a:off x="8726777" y="8600963"/>
            <a:ext cx="1011837" cy="168639"/>
          </a:xfrm>
          <a:prstGeom prst="parallelogram">
            <a:avLst>
              <a:gd name="adj" fmla="val 140840"/>
            </a:avLst>
          </a:prstGeom>
        </p:spPr>
        <p:style>
          <a:lnRef idx="2">
            <a:schemeClr val="accent5">
              <a:hueOff val="-2584149"/>
              <a:satOff val="-6660"/>
              <a:lumOff val="-4498"/>
              <a:alphaOff val="0"/>
            </a:schemeClr>
          </a:lnRef>
          <a:fillRef idx="1">
            <a:schemeClr val="accent5">
              <a:hueOff val="-2584149"/>
              <a:satOff val="-6660"/>
              <a:lumOff val="-4498"/>
              <a:alphaOff val="0"/>
            </a:schemeClr>
          </a:fillRef>
          <a:effectRef idx="0">
            <a:schemeClr val="accent5">
              <a:hueOff val="-2584149"/>
              <a:satOff val="-6660"/>
              <a:lumOff val="-4498"/>
              <a:alphaOff val="0"/>
            </a:schemeClr>
          </a:effectRef>
          <a:fontRef idx="minor">
            <a:schemeClr val="lt1"/>
          </a:fontRef>
        </p:style>
      </p:sp>
      <p:sp>
        <p:nvSpPr>
          <p:cNvPr id="27" name="Полилиния: фигура 26"/>
          <p:cNvSpPr/>
          <p:nvPr/>
        </p:nvSpPr>
        <p:spPr>
          <a:xfrm>
            <a:off x="838200" y="269762"/>
            <a:ext cx="10515600" cy="1077405"/>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4400" kern="1200" dirty="0">
                <a:latin typeface="+mj-lt"/>
              </a:rPr>
              <a:t>Put together your Interview Tool Bag</a:t>
            </a:r>
            <a:endParaRPr lang="ru-RU" sz="4400" kern="1200" dirty="0">
              <a:latin typeface="+mj-lt"/>
            </a:endParaRPr>
          </a:p>
        </p:txBody>
      </p:sp>
      <p:sp>
        <p:nvSpPr>
          <p:cNvPr id="28" name="Параллелограмм 27"/>
          <p:cNvSpPr/>
          <p:nvPr/>
        </p:nvSpPr>
        <p:spPr>
          <a:xfrm>
            <a:off x="-7510052" y="4024473"/>
            <a:ext cx="1011837" cy="168639"/>
          </a:xfrm>
          <a:prstGeom prst="parallelogram">
            <a:avLst>
              <a:gd name="adj" fmla="val 140840"/>
            </a:avLst>
          </a:prstGeom>
        </p:spPr>
        <p:style>
          <a:lnRef idx="2">
            <a:schemeClr val="accent5">
              <a:hueOff val="-2782929"/>
              <a:satOff val="-7173"/>
              <a:lumOff val="-4844"/>
              <a:alphaOff val="0"/>
            </a:schemeClr>
          </a:lnRef>
          <a:fillRef idx="1">
            <a:schemeClr val="accent5">
              <a:hueOff val="-2782929"/>
              <a:satOff val="-7173"/>
              <a:lumOff val="-4844"/>
              <a:alphaOff val="0"/>
            </a:schemeClr>
          </a:fillRef>
          <a:effectRef idx="0">
            <a:schemeClr val="accent5">
              <a:hueOff val="-2782929"/>
              <a:satOff val="-7173"/>
              <a:lumOff val="-4844"/>
              <a:alphaOff val="0"/>
            </a:schemeClr>
          </a:effectRef>
          <a:fontRef idx="minor">
            <a:schemeClr val="lt1"/>
          </a:fontRef>
        </p:style>
      </p:sp>
      <p:sp>
        <p:nvSpPr>
          <p:cNvPr id="29" name="Параллелограмм 28"/>
          <p:cNvSpPr/>
          <p:nvPr/>
        </p:nvSpPr>
        <p:spPr>
          <a:xfrm>
            <a:off x="-6439191" y="4024473"/>
            <a:ext cx="1011837" cy="168639"/>
          </a:xfrm>
          <a:prstGeom prst="parallelogram">
            <a:avLst>
              <a:gd name="adj" fmla="val 140840"/>
            </a:avLst>
          </a:prstGeom>
        </p:spPr>
        <p:style>
          <a:lnRef idx="2">
            <a:schemeClr val="accent5">
              <a:hueOff val="-2981710"/>
              <a:satOff val="-7685"/>
              <a:lumOff val="-5190"/>
              <a:alphaOff val="0"/>
            </a:schemeClr>
          </a:lnRef>
          <a:fillRef idx="1">
            <a:schemeClr val="accent5">
              <a:hueOff val="-2981710"/>
              <a:satOff val="-7685"/>
              <a:lumOff val="-5190"/>
              <a:alphaOff val="0"/>
            </a:schemeClr>
          </a:fillRef>
          <a:effectRef idx="0">
            <a:schemeClr val="accent5">
              <a:hueOff val="-2981710"/>
              <a:satOff val="-7685"/>
              <a:lumOff val="-5190"/>
              <a:alphaOff val="0"/>
            </a:schemeClr>
          </a:effectRef>
          <a:fontRef idx="minor">
            <a:schemeClr val="lt1"/>
          </a:fontRef>
        </p:style>
      </p:sp>
      <p:sp>
        <p:nvSpPr>
          <p:cNvPr id="30" name="Параллелограмм 29"/>
          <p:cNvSpPr/>
          <p:nvPr/>
        </p:nvSpPr>
        <p:spPr>
          <a:xfrm>
            <a:off x="-5368329" y="4024473"/>
            <a:ext cx="1011837" cy="168639"/>
          </a:xfrm>
          <a:prstGeom prst="parallelogram">
            <a:avLst>
              <a:gd name="adj" fmla="val 140840"/>
            </a:avLst>
          </a:prstGeom>
        </p:spPr>
        <p:style>
          <a:lnRef idx="2">
            <a:schemeClr val="accent5">
              <a:hueOff val="-3180491"/>
              <a:satOff val="-8197"/>
              <a:lumOff val="-5536"/>
              <a:alphaOff val="0"/>
            </a:schemeClr>
          </a:lnRef>
          <a:fillRef idx="1">
            <a:schemeClr val="accent5">
              <a:hueOff val="-3180491"/>
              <a:satOff val="-8197"/>
              <a:lumOff val="-5536"/>
              <a:alphaOff val="0"/>
            </a:schemeClr>
          </a:fillRef>
          <a:effectRef idx="0">
            <a:schemeClr val="accent5">
              <a:hueOff val="-3180491"/>
              <a:satOff val="-8197"/>
              <a:lumOff val="-5536"/>
              <a:alphaOff val="0"/>
            </a:schemeClr>
          </a:effectRef>
          <a:fontRef idx="minor">
            <a:schemeClr val="lt1"/>
          </a:fontRef>
        </p:style>
      </p:sp>
      <p:sp>
        <p:nvSpPr>
          <p:cNvPr id="31" name="Параллелограмм 30"/>
          <p:cNvSpPr/>
          <p:nvPr/>
        </p:nvSpPr>
        <p:spPr>
          <a:xfrm>
            <a:off x="-4297468" y="4024473"/>
            <a:ext cx="1011837" cy="168639"/>
          </a:xfrm>
          <a:prstGeom prst="parallelogram">
            <a:avLst>
              <a:gd name="adj" fmla="val 140840"/>
            </a:avLst>
          </a:prstGeom>
        </p:spPr>
        <p:style>
          <a:lnRef idx="2">
            <a:schemeClr val="accent5">
              <a:hueOff val="-3379271"/>
              <a:satOff val="-8710"/>
              <a:lumOff val="-5883"/>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sp>
      <p:sp>
        <p:nvSpPr>
          <p:cNvPr id="32" name="Параллелограмм 31"/>
          <p:cNvSpPr/>
          <p:nvPr/>
        </p:nvSpPr>
        <p:spPr>
          <a:xfrm>
            <a:off x="-3226606" y="4024473"/>
            <a:ext cx="1011837" cy="168639"/>
          </a:xfrm>
          <a:prstGeom prst="parallelogram">
            <a:avLst>
              <a:gd name="adj" fmla="val 140840"/>
            </a:avLst>
          </a:prstGeom>
        </p:spPr>
        <p:style>
          <a:lnRef idx="2">
            <a:schemeClr val="accent5">
              <a:hueOff val="-3578052"/>
              <a:satOff val="-9222"/>
              <a:lumOff val="-6229"/>
              <a:alphaOff val="0"/>
            </a:schemeClr>
          </a:lnRef>
          <a:fillRef idx="1">
            <a:schemeClr val="accent5">
              <a:hueOff val="-3578052"/>
              <a:satOff val="-9222"/>
              <a:lumOff val="-6229"/>
              <a:alphaOff val="0"/>
            </a:schemeClr>
          </a:fillRef>
          <a:effectRef idx="0">
            <a:schemeClr val="accent5">
              <a:hueOff val="-3578052"/>
              <a:satOff val="-9222"/>
              <a:lumOff val="-6229"/>
              <a:alphaOff val="0"/>
            </a:schemeClr>
          </a:effectRef>
          <a:fontRef idx="minor">
            <a:schemeClr val="lt1"/>
          </a:fontRef>
        </p:style>
      </p:sp>
      <p:sp>
        <p:nvSpPr>
          <p:cNvPr id="33" name="Параллелограмм 32"/>
          <p:cNvSpPr/>
          <p:nvPr/>
        </p:nvSpPr>
        <p:spPr>
          <a:xfrm>
            <a:off x="-2155745" y="4024473"/>
            <a:ext cx="1011837" cy="168639"/>
          </a:xfrm>
          <a:prstGeom prst="parallelogram">
            <a:avLst>
              <a:gd name="adj" fmla="val 140840"/>
            </a:avLst>
          </a:prstGeom>
        </p:spPr>
        <p:style>
          <a:lnRef idx="2">
            <a:schemeClr val="accent5">
              <a:hueOff val="-3776833"/>
              <a:satOff val="-9734"/>
              <a:lumOff val="-6575"/>
              <a:alphaOff val="0"/>
            </a:schemeClr>
          </a:lnRef>
          <a:fillRef idx="1">
            <a:schemeClr val="accent5">
              <a:hueOff val="-3776833"/>
              <a:satOff val="-9734"/>
              <a:lumOff val="-6575"/>
              <a:alphaOff val="0"/>
            </a:schemeClr>
          </a:fillRef>
          <a:effectRef idx="0">
            <a:schemeClr val="accent5">
              <a:hueOff val="-3776833"/>
              <a:satOff val="-9734"/>
              <a:lumOff val="-6575"/>
              <a:alphaOff val="0"/>
            </a:schemeClr>
          </a:effectRef>
          <a:fontRef idx="minor">
            <a:schemeClr val="lt1"/>
          </a:fontRef>
        </p:style>
      </p:sp>
      <p:sp>
        <p:nvSpPr>
          <p:cNvPr id="34" name="Параллелограмм 33"/>
          <p:cNvSpPr/>
          <p:nvPr/>
        </p:nvSpPr>
        <p:spPr>
          <a:xfrm>
            <a:off x="-1084883" y="4024473"/>
            <a:ext cx="1011837" cy="168639"/>
          </a:xfrm>
          <a:prstGeom prst="parallelogram">
            <a:avLst>
              <a:gd name="adj" fmla="val 140840"/>
            </a:avLst>
          </a:prstGeom>
        </p:spPr>
        <p:style>
          <a:lnRef idx="2">
            <a:schemeClr val="accent5">
              <a:hueOff val="-3975613"/>
              <a:satOff val="-10246"/>
              <a:lumOff val="-6921"/>
              <a:alphaOff val="0"/>
            </a:schemeClr>
          </a:lnRef>
          <a:fillRef idx="1">
            <a:schemeClr val="accent5">
              <a:hueOff val="-3975613"/>
              <a:satOff val="-10246"/>
              <a:lumOff val="-6921"/>
              <a:alphaOff val="0"/>
            </a:schemeClr>
          </a:fillRef>
          <a:effectRef idx="0">
            <a:schemeClr val="accent5">
              <a:hueOff val="-3975613"/>
              <a:satOff val="-10246"/>
              <a:lumOff val="-6921"/>
              <a:alphaOff val="0"/>
            </a:schemeClr>
          </a:effectRef>
          <a:fontRef idx="minor">
            <a:schemeClr val="lt1"/>
          </a:fontRef>
        </p:style>
      </p:sp>
      <p:sp>
        <p:nvSpPr>
          <p:cNvPr id="35" name="Полилиния: фигура 34"/>
          <p:cNvSpPr/>
          <p:nvPr/>
        </p:nvSpPr>
        <p:spPr>
          <a:xfrm>
            <a:off x="2301608" y="9847007"/>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Be your most authentic professional self</a:t>
            </a:r>
            <a:endParaRPr lang="ru-RU" sz="2600" kern="1200" dirty="0"/>
          </a:p>
        </p:txBody>
      </p:sp>
      <p:sp>
        <p:nvSpPr>
          <p:cNvPr id="36" name="Параллелограмм 35"/>
          <p:cNvSpPr/>
          <p:nvPr/>
        </p:nvSpPr>
        <p:spPr>
          <a:xfrm>
            <a:off x="2301608" y="10536897"/>
            <a:ext cx="1011837" cy="168639"/>
          </a:xfrm>
          <a:prstGeom prst="parallelogram">
            <a:avLst>
              <a:gd name="adj" fmla="val 140840"/>
            </a:avLst>
          </a:prstGeom>
        </p:spPr>
        <p:style>
          <a:lnRef idx="2">
            <a:schemeClr val="accent5">
              <a:hueOff val="-4174394"/>
              <a:satOff val="-10759"/>
              <a:lumOff val="-7267"/>
              <a:alphaOff val="0"/>
            </a:schemeClr>
          </a:lnRef>
          <a:fillRef idx="1">
            <a:schemeClr val="accent5">
              <a:hueOff val="-4174394"/>
              <a:satOff val="-10759"/>
              <a:lumOff val="-7267"/>
              <a:alphaOff val="0"/>
            </a:schemeClr>
          </a:fillRef>
          <a:effectRef idx="0">
            <a:schemeClr val="accent5">
              <a:hueOff val="-4174394"/>
              <a:satOff val="-10759"/>
              <a:lumOff val="-7267"/>
              <a:alphaOff val="0"/>
            </a:schemeClr>
          </a:effectRef>
          <a:fontRef idx="minor">
            <a:schemeClr val="lt1"/>
          </a:fontRef>
        </p:style>
      </p:sp>
      <p:sp>
        <p:nvSpPr>
          <p:cNvPr id="37" name="Параллелограмм 36"/>
          <p:cNvSpPr/>
          <p:nvPr/>
        </p:nvSpPr>
        <p:spPr>
          <a:xfrm>
            <a:off x="3372469" y="10536897"/>
            <a:ext cx="1011837" cy="168639"/>
          </a:xfrm>
          <a:prstGeom prst="parallelogram">
            <a:avLst>
              <a:gd name="adj" fmla="val 140840"/>
            </a:avLst>
          </a:prstGeom>
        </p:spPr>
        <p:style>
          <a:lnRef idx="2">
            <a:schemeClr val="accent5">
              <a:hueOff val="-4373175"/>
              <a:satOff val="-11271"/>
              <a:lumOff val="-7613"/>
              <a:alphaOff val="0"/>
            </a:schemeClr>
          </a:lnRef>
          <a:fillRef idx="1">
            <a:schemeClr val="accent5">
              <a:hueOff val="-4373175"/>
              <a:satOff val="-11271"/>
              <a:lumOff val="-7613"/>
              <a:alphaOff val="0"/>
            </a:schemeClr>
          </a:fillRef>
          <a:effectRef idx="0">
            <a:schemeClr val="accent5">
              <a:hueOff val="-4373175"/>
              <a:satOff val="-11271"/>
              <a:lumOff val="-7613"/>
              <a:alphaOff val="0"/>
            </a:schemeClr>
          </a:effectRef>
          <a:fontRef idx="minor">
            <a:schemeClr val="lt1"/>
          </a:fontRef>
        </p:style>
      </p:sp>
      <p:sp>
        <p:nvSpPr>
          <p:cNvPr id="38" name="Параллелограмм 37"/>
          <p:cNvSpPr/>
          <p:nvPr/>
        </p:nvSpPr>
        <p:spPr>
          <a:xfrm>
            <a:off x="4443331" y="10536897"/>
            <a:ext cx="1011837" cy="168639"/>
          </a:xfrm>
          <a:prstGeom prst="parallelogram">
            <a:avLst>
              <a:gd name="adj" fmla="val 140840"/>
            </a:avLst>
          </a:prstGeom>
        </p:spPr>
        <p:style>
          <a:lnRef idx="2">
            <a:schemeClr val="accent5">
              <a:hueOff val="-4571955"/>
              <a:satOff val="-11783"/>
              <a:lumOff val="-7959"/>
              <a:alphaOff val="0"/>
            </a:schemeClr>
          </a:lnRef>
          <a:fillRef idx="1">
            <a:schemeClr val="accent5">
              <a:hueOff val="-4571955"/>
              <a:satOff val="-11783"/>
              <a:lumOff val="-7959"/>
              <a:alphaOff val="0"/>
            </a:schemeClr>
          </a:fillRef>
          <a:effectRef idx="0">
            <a:schemeClr val="accent5">
              <a:hueOff val="-4571955"/>
              <a:satOff val="-11783"/>
              <a:lumOff val="-7959"/>
              <a:alphaOff val="0"/>
            </a:schemeClr>
          </a:effectRef>
          <a:fontRef idx="minor">
            <a:schemeClr val="lt1"/>
          </a:fontRef>
        </p:style>
      </p:sp>
      <p:sp>
        <p:nvSpPr>
          <p:cNvPr id="39" name="Параллелограмм 38"/>
          <p:cNvSpPr/>
          <p:nvPr/>
        </p:nvSpPr>
        <p:spPr>
          <a:xfrm>
            <a:off x="5514192" y="10536897"/>
            <a:ext cx="1011837" cy="168639"/>
          </a:xfrm>
          <a:prstGeom prst="parallelogram">
            <a:avLst>
              <a:gd name="adj" fmla="val 140840"/>
            </a:avLst>
          </a:prstGeom>
        </p:spPr>
        <p:style>
          <a:lnRef idx="2">
            <a:schemeClr val="accent5">
              <a:hueOff val="-4770736"/>
              <a:satOff val="-12296"/>
              <a:lumOff val="-8305"/>
              <a:alphaOff val="0"/>
            </a:schemeClr>
          </a:lnRef>
          <a:fillRef idx="1">
            <a:schemeClr val="accent5">
              <a:hueOff val="-4770736"/>
              <a:satOff val="-12296"/>
              <a:lumOff val="-8305"/>
              <a:alphaOff val="0"/>
            </a:schemeClr>
          </a:fillRef>
          <a:effectRef idx="0">
            <a:schemeClr val="accent5">
              <a:hueOff val="-4770736"/>
              <a:satOff val="-12296"/>
              <a:lumOff val="-8305"/>
              <a:alphaOff val="0"/>
            </a:schemeClr>
          </a:effectRef>
          <a:fontRef idx="minor">
            <a:schemeClr val="lt1"/>
          </a:fontRef>
        </p:style>
      </p:sp>
      <p:sp>
        <p:nvSpPr>
          <p:cNvPr id="40" name="Параллелограмм 39"/>
          <p:cNvSpPr/>
          <p:nvPr/>
        </p:nvSpPr>
        <p:spPr>
          <a:xfrm>
            <a:off x="6585054" y="10536897"/>
            <a:ext cx="1011837" cy="168639"/>
          </a:xfrm>
          <a:prstGeom prst="parallelogram">
            <a:avLst>
              <a:gd name="adj" fmla="val 140840"/>
            </a:avLst>
          </a:prstGeom>
        </p:spPr>
        <p:style>
          <a:lnRef idx="2">
            <a:schemeClr val="accent5">
              <a:hueOff val="-4969517"/>
              <a:satOff val="-12808"/>
              <a:lumOff val="-8651"/>
              <a:alphaOff val="0"/>
            </a:schemeClr>
          </a:lnRef>
          <a:fillRef idx="1">
            <a:schemeClr val="accent5">
              <a:hueOff val="-4969517"/>
              <a:satOff val="-12808"/>
              <a:lumOff val="-8651"/>
              <a:alphaOff val="0"/>
            </a:schemeClr>
          </a:fillRef>
          <a:effectRef idx="0">
            <a:schemeClr val="accent5">
              <a:hueOff val="-4969517"/>
              <a:satOff val="-12808"/>
              <a:lumOff val="-8651"/>
              <a:alphaOff val="0"/>
            </a:schemeClr>
          </a:effectRef>
          <a:fontRef idx="minor">
            <a:schemeClr val="lt1"/>
          </a:fontRef>
        </p:style>
      </p:sp>
      <p:sp>
        <p:nvSpPr>
          <p:cNvPr id="41" name="Параллелограмм 40"/>
          <p:cNvSpPr/>
          <p:nvPr/>
        </p:nvSpPr>
        <p:spPr>
          <a:xfrm>
            <a:off x="7655915" y="10536897"/>
            <a:ext cx="1011837" cy="168639"/>
          </a:xfrm>
          <a:prstGeom prst="parallelogram">
            <a:avLst>
              <a:gd name="adj" fmla="val 140840"/>
            </a:avLst>
          </a:prstGeom>
        </p:spPr>
        <p:style>
          <a:lnRef idx="2">
            <a:schemeClr val="accent5">
              <a:hueOff val="-5168297"/>
              <a:satOff val="-13320"/>
              <a:lumOff val="-8997"/>
              <a:alphaOff val="0"/>
            </a:schemeClr>
          </a:lnRef>
          <a:fillRef idx="1">
            <a:schemeClr val="accent5">
              <a:hueOff val="-5168297"/>
              <a:satOff val="-13320"/>
              <a:lumOff val="-8997"/>
              <a:alphaOff val="0"/>
            </a:schemeClr>
          </a:fillRef>
          <a:effectRef idx="0">
            <a:schemeClr val="accent5">
              <a:hueOff val="-5168297"/>
              <a:satOff val="-13320"/>
              <a:lumOff val="-8997"/>
              <a:alphaOff val="0"/>
            </a:schemeClr>
          </a:effectRef>
          <a:fontRef idx="minor">
            <a:schemeClr val="lt1"/>
          </a:fontRef>
        </p:style>
      </p:sp>
      <p:sp>
        <p:nvSpPr>
          <p:cNvPr id="42" name="Параллелограмм 41"/>
          <p:cNvSpPr/>
          <p:nvPr/>
        </p:nvSpPr>
        <p:spPr>
          <a:xfrm>
            <a:off x="8726777" y="10536897"/>
            <a:ext cx="1011837" cy="168639"/>
          </a:xfrm>
          <a:prstGeom prst="parallelogram">
            <a:avLst>
              <a:gd name="adj" fmla="val 140840"/>
            </a:avLst>
          </a:prstGeom>
        </p:spPr>
        <p:style>
          <a:lnRef idx="2">
            <a:schemeClr val="accent5">
              <a:hueOff val="-5367078"/>
              <a:satOff val="-13833"/>
              <a:lumOff val="-9343"/>
              <a:alphaOff val="0"/>
            </a:schemeClr>
          </a:lnRef>
          <a:fillRef idx="1">
            <a:schemeClr val="accent5">
              <a:hueOff val="-5367078"/>
              <a:satOff val="-13833"/>
              <a:lumOff val="-9343"/>
              <a:alphaOff val="0"/>
            </a:schemeClr>
          </a:fillRef>
          <a:effectRef idx="0">
            <a:schemeClr val="accent5">
              <a:hueOff val="-5367078"/>
              <a:satOff val="-13833"/>
              <a:lumOff val="-9343"/>
              <a:alphaOff val="0"/>
            </a:schemeClr>
          </a:effectRef>
          <a:fontRef idx="minor">
            <a:schemeClr val="lt1"/>
          </a:fontRef>
        </p:style>
      </p:sp>
      <p:sp>
        <p:nvSpPr>
          <p:cNvPr id="43" name="Полилиния: фигура 42"/>
          <p:cNvSpPr/>
          <p:nvPr/>
        </p:nvSpPr>
        <p:spPr>
          <a:xfrm>
            <a:off x="2301608" y="10814974"/>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Follow other interview do’s and don’ts</a:t>
            </a:r>
            <a:endParaRPr lang="ru-RU" sz="2600" kern="1200" dirty="0"/>
          </a:p>
        </p:txBody>
      </p:sp>
      <p:sp>
        <p:nvSpPr>
          <p:cNvPr id="44" name="Параллелограмм 43"/>
          <p:cNvSpPr/>
          <p:nvPr/>
        </p:nvSpPr>
        <p:spPr>
          <a:xfrm>
            <a:off x="2301608" y="11504863"/>
            <a:ext cx="1011837" cy="168639"/>
          </a:xfrm>
          <a:prstGeom prst="parallelogram">
            <a:avLst>
              <a:gd name="adj" fmla="val 140840"/>
            </a:avLst>
          </a:prstGeom>
        </p:spPr>
        <p:style>
          <a:lnRef idx="2">
            <a:schemeClr val="accent5">
              <a:hueOff val="-5565859"/>
              <a:satOff val="-14345"/>
              <a:lumOff val="-9689"/>
              <a:alphaOff val="0"/>
            </a:schemeClr>
          </a:lnRef>
          <a:fillRef idx="1">
            <a:schemeClr val="accent5">
              <a:hueOff val="-5565859"/>
              <a:satOff val="-14345"/>
              <a:lumOff val="-9689"/>
              <a:alphaOff val="0"/>
            </a:schemeClr>
          </a:fillRef>
          <a:effectRef idx="0">
            <a:schemeClr val="accent5">
              <a:hueOff val="-5565859"/>
              <a:satOff val="-14345"/>
              <a:lumOff val="-9689"/>
              <a:alphaOff val="0"/>
            </a:schemeClr>
          </a:effectRef>
          <a:fontRef idx="minor">
            <a:schemeClr val="lt1"/>
          </a:fontRef>
        </p:style>
      </p:sp>
      <p:sp>
        <p:nvSpPr>
          <p:cNvPr id="45" name="Параллелограмм 44"/>
          <p:cNvSpPr/>
          <p:nvPr/>
        </p:nvSpPr>
        <p:spPr>
          <a:xfrm>
            <a:off x="3372469" y="11504863"/>
            <a:ext cx="1011837" cy="168639"/>
          </a:xfrm>
          <a:prstGeom prst="parallelogram">
            <a:avLst>
              <a:gd name="adj" fmla="val 140840"/>
            </a:avLst>
          </a:prstGeom>
        </p:spPr>
        <p:style>
          <a:lnRef idx="2">
            <a:schemeClr val="accent5">
              <a:hueOff val="-5764639"/>
              <a:satOff val="-14857"/>
              <a:lumOff val="-10035"/>
              <a:alphaOff val="0"/>
            </a:schemeClr>
          </a:lnRef>
          <a:fillRef idx="1">
            <a:schemeClr val="accent5">
              <a:hueOff val="-5764639"/>
              <a:satOff val="-14857"/>
              <a:lumOff val="-10035"/>
              <a:alphaOff val="0"/>
            </a:schemeClr>
          </a:fillRef>
          <a:effectRef idx="0">
            <a:schemeClr val="accent5">
              <a:hueOff val="-5764639"/>
              <a:satOff val="-14857"/>
              <a:lumOff val="-10035"/>
              <a:alphaOff val="0"/>
            </a:schemeClr>
          </a:effectRef>
          <a:fontRef idx="minor">
            <a:schemeClr val="lt1"/>
          </a:fontRef>
        </p:style>
      </p:sp>
      <p:sp>
        <p:nvSpPr>
          <p:cNvPr id="46" name="Параллелограмм 45"/>
          <p:cNvSpPr/>
          <p:nvPr/>
        </p:nvSpPr>
        <p:spPr>
          <a:xfrm>
            <a:off x="4443331" y="11504863"/>
            <a:ext cx="1011837" cy="168639"/>
          </a:xfrm>
          <a:prstGeom prst="parallelogram">
            <a:avLst>
              <a:gd name="adj" fmla="val 140840"/>
            </a:avLst>
          </a:prstGeom>
        </p:spPr>
        <p:style>
          <a:lnRef idx="2">
            <a:schemeClr val="accent5">
              <a:hueOff val="-5963420"/>
              <a:satOff val="-15370"/>
              <a:lumOff val="-10381"/>
              <a:alphaOff val="0"/>
            </a:schemeClr>
          </a:lnRef>
          <a:fillRef idx="1">
            <a:schemeClr val="accent5">
              <a:hueOff val="-5963420"/>
              <a:satOff val="-15370"/>
              <a:lumOff val="-10381"/>
              <a:alphaOff val="0"/>
            </a:schemeClr>
          </a:fillRef>
          <a:effectRef idx="0">
            <a:schemeClr val="accent5">
              <a:hueOff val="-5963420"/>
              <a:satOff val="-15370"/>
              <a:lumOff val="-10381"/>
              <a:alphaOff val="0"/>
            </a:schemeClr>
          </a:effectRef>
          <a:fontRef idx="minor">
            <a:schemeClr val="lt1"/>
          </a:fontRef>
        </p:style>
      </p:sp>
      <p:sp>
        <p:nvSpPr>
          <p:cNvPr id="47" name="Параллелограмм 46"/>
          <p:cNvSpPr/>
          <p:nvPr/>
        </p:nvSpPr>
        <p:spPr>
          <a:xfrm>
            <a:off x="5514192" y="11504863"/>
            <a:ext cx="1011837" cy="168639"/>
          </a:xfrm>
          <a:prstGeom prst="parallelogram">
            <a:avLst>
              <a:gd name="adj" fmla="val 140840"/>
            </a:avLst>
          </a:prstGeom>
        </p:spPr>
        <p:style>
          <a:lnRef idx="2">
            <a:schemeClr val="accent5">
              <a:hueOff val="-6162201"/>
              <a:satOff val="-15882"/>
              <a:lumOff val="-10727"/>
              <a:alphaOff val="0"/>
            </a:schemeClr>
          </a:lnRef>
          <a:fillRef idx="1">
            <a:schemeClr val="accent5">
              <a:hueOff val="-6162201"/>
              <a:satOff val="-15882"/>
              <a:lumOff val="-10727"/>
              <a:alphaOff val="0"/>
            </a:schemeClr>
          </a:fillRef>
          <a:effectRef idx="0">
            <a:schemeClr val="accent5">
              <a:hueOff val="-6162201"/>
              <a:satOff val="-15882"/>
              <a:lumOff val="-10727"/>
              <a:alphaOff val="0"/>
            </a:schemeClr>
          </a:effectRef>
          <a:fontRef idx="minor">
            <a:schemeClr val="lt1"/>
          </a:fontRef>
        </p:style>
      </p:sp>
      <p:sp>
        <p:nvSpPr>
          <p:cNvPr id="48" name="Параллелограмм 47"/>
          <p:cNvSpPr/>
          <p:nvPr/>
        </p:nvSpPr>
        <p:spPr>
          <a:xfrm>
            <a:off x="6585054" y="11504863"/>
            <a:ext cx="1011837" cy="168639"/>
          </a:xfrm>
          <a:prstGeom prst="parallelogram">
            <a:avLst>
              <a:gd name="adj" fmla="val 140840"/>
            </a:avLst>
          </a:prstGeom>
        </p:spPr>
        <p:style>
          <a:lnRef idx="2">
            <a:schemeClr val="accent5">
              <a:hueOff val="-6360981"/>
              <a:satOff val="-16394"/>
              <a:lumOff val="-11073"/>
              <a:alphaOff val="0"/>
            </a:schemeClr>
          </a:lnRef>
          <a:fillRef idx="1">
            <a:schemeClr val="accent5">
              <a:hueOff val="-6360981"/>
              <a:satOff val="-16394"/>
              <a:lumOff val="-11073"/>
              <a:alphaOff val="0"/>
            </a:schemeClr>
          </a:fillRef>
          <a:effectRef idx="0">
            <a:schemeClr val="accent5">
              <a:hueOff val="-6360981"/>
              <a:satOff val="-16394"/>
              <a:lumOff val="-11073"/>
              <a:alphaOff val="0"/>
            </a:schemeClr>
          </a:effectRef>
          <a:fontRef idx="minor">
            <a:schemeClr val="lt1"/>
          </a:fontRef>
        </p:style>
      </p:sp>
      <p:sp>
        <p:nvSpPr>
          <p:cNvPr id="49" name="Параллелограмм 48"/>
          <p:cNvSpPr/>
          <p:nvPr/>
        </p:nvSpPr>
        <p:spPr>
          <a:xfrm>
            <a:off x="7655915" y="11504863"/>
            <a:ext cx="1011837" cy="168639"/>
          </a:xfrm>
          <a:prstGeom prst="parallelogram">
            <a:avLst>
              <a:gd name="adj" fmla="val 140840"/>
            </a:avLst>
          </a:prstGeom>
        </p:spPr>
        <p:style>
          <a:lnRef idx="2">
            <a:schemeClr val="accent5">
              <a:hueOff val="-6559762"/>
              <a:satOff val="-16907"/>
              <a:lumOff val="-11419"/>
              <a:alphaOff val="0"/>
            </a:schemeClr>
          </a:lnRef>
          <a:fillRef idx="1">
            <a:schemeClr val="accent5">
              <a:hueOff val="-6559762"/>
              <a:satOff val="-16907"/>
              <a:lumOff val="-11419"/>
              <a:alphaOff val="0"/>
            </a:schemeClr>
          </a:fillRef>
          <a:effectRef idx="0">
            <a:schemeClr val="accent5">
              <a:hueOff val="-6559762"/>
              <a:satOff val="-16907"/>
              <a:lumOff val="-11419"/>
              <a:alphaOff val="0"/>
            </a:schemeClr>
          </a:effectRef>
          <a:fontRef idx="minor">
            <a:schemeClr val="lt1"/>
          </a:fontRef>
        </p:style>
      </p:sp>
      <p:sp>
        <p:nvSpPr>
          <p:cNvPr id="50" name="Параллелограмм 49"/>
          <p:cNvSpPr/>
          <p:nvPr/>
        </p:nvSpPr>
        <p:spPr>
          <a:xfrm>
            <a:off x="8726777" y="11504863"/>
            <a:ext cx="1011837" cy="168639"/>
          </a:xfrm>
          <a:prstGeom prst="parallelogram">
            <a:avLst>
              <a:gd name="adj" fmla="val 140840"/>
            </a:avLst>
          </a:prstGeom>
        </p:spPr>
        <p:style>
          <a:lnRef idx="2">
            <a:schemeClr val="accent5">
              <a:hueOff val="-6758543"/>
              <a:satOff val="-17419"/>
              <a:lumOff val="-11765"/>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sp>
      <p:graphicFrame>
        <p:nvGraphicFramePr>
          <p:cNvPr id="52" name="Схема 51"/>
          <p:cNvGraphicFramePr/>
          <p:nvPr/>
        </p:nvGraphicFramePr>
        <p:xfrm>
          <a:off x="12390674" y="1081691"/>
          <a:ext cx="8113486"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838200" y="1351324"/>
            <a:ext cx="10149114" cy="830997"/>
          </a:xfrm>
          <a:prstGeom prst="rect">
            <a:avLst/>
          </a:prstGeom>
          <a:noFill/>
        </p:spPr>
        <p:txBody>
          <a:bodyPr wrap="square" rtlCol="0">
            <a:spAutoFit/>
          </a:bodyPr>
          <a:lstStyle/>
          <a:p>
            <a:r>
              <a:rPr lang="en-GB" sz="2400" dirty="0"/>
              <a:t>Don’t leave bag-packing to the last minute. Prepare your Interview Tool Bag the night before the big day:</a:t>
            </a:r>
            <a:endParaRPr lang="ru-RU" sz="2400" dirty="0"/>
          </a:p>
        </p:txBody>
      </p:sp>
      <p:grpSp>
        <p:nvGrpSpPr>
          <p:cNvPr id="51" name="Группа 50"/>
          <p:cNvGrpSpPr/>
          <p:nvPr/>
        </p:nvGrpSpPr>
        <p:grpSpPr>
          <a:xfrm>
            <a:off x="2373037" y="2780146"/>
            <a:ext cx="1909279" cy="2053779"/>
            <a:chOff x="3109854" y="929"/>
            <a:chExt cx="1322098" cy="1519653"/>
          </a:xfrm>
        </p:grpSpPr>
        <p:sp>
          <p:nvSpPr>
            <p:cNvPr id="53" name="Шестиугольник 52"/>
            <p:cNvSpPr/>
            <p:nvPr/>
          </p:nvSpPr>
          <p:spPr>
            <a:xfrm rot="5400000">
              <a:off x="3011076" y="99707"/>
              <a:ext cx="1519653" cy="1322098"/>
            </a:xfrm>
            <a:prstGeom prst="hexagon">
              <a:avLst>
                <a:gd name="adj" fmla="val 25000"/>
                <a:gd name="vf" fmla="val 115470"/>
              </a:avLst>
            </a:prstGeom>
            <a:solidFill>
              <a:srgbClr val="00B0F0"/>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54" name="Шестиугольник 4"/>
            <p:cNvSpPr txBox="1"/>
            <p:nvPr/>
          </p:nvSpPr>
          <p:spPr>
            <a:xfrm>
              <a:off x="3134574" y="253647"/>
              <a:ext cx="1267225" cy="10460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2400" kern="1200" dirty="0"/>
                <a:t>Tissues or a handkerchief</a:t>
              </a:r>
              <a:endParaRPr lang="ru-RU" sz="2400" kern="1200" dirty="0"/>
            </a:p>
          </p:txBody>
        </p:sp>
      </p:grpSp>
      <p:grpSp>
        <p:nvGrpSpPr>
          <p:cNvPr id="55" name="Группа 54"/>
          <p:cNvGrpSpPr/>
          <p:nvPr/>
        </p:nvGrpSpPr>
        <p:grpSpPr>
          <a:xfrm>
            <a:off x="3345016" y="4404482"/>
            <a:ext cx="1909278" cy="2053780"/>
            <a:chOff x="3109854" y="2580693"/>
            <a:chExt cx="1322098" cy="1519653"/>
          </a:xfrm>
        </p:grpSpPr>
        <p:sp>
          <p:nvSpPr>
            <p:cNvPr id="56" name="Шестиугольник 55"/>
            <p:cNvSpPr/>
            <p:nvPr/>
          </p:nvSpPr>
          <p:spPr>
            <a:xfrm rot="5400000">
              <a:off x="3011076" y="2679471"/>
              <a:ext cx="1519653" cy="1322098"/>
            </a:xfrm>
            <a:prstGeom prst="hexagon">
              <a:avLst>
                <a:gd name="adj" fmla="val 25000"/>
                <a:gd name="vf" fmla="val 115470"/>
              </a:avLst>
            </a:prstGeom>
            <a:solidFill>
              <a:srgbClr val="29D1A9"/>
            </a:solidFill>
          </p:spPr>
          <p:style>
            <a:lnRef idx="2">
              <a:schemeClr val="lt1">
                <a:hueOff val="0"/>
                <a:satOff val="0"/>
                <a:lumOff val="0"/>
                <a:alphaOff val="0"/>
              </a:schemeClr>
            </a:lnRef>
            <a:fillRef idx="1">
              <a:schemeClr val="accent5">
                <a:hueOff val="-5406834"/>
                <a:satOff val="-13935"/>
                <a:lumOff val="-9412"/>
                <a:alphaOff val="0"/>
              </a:schemeClr>
            </a:fillRef>
            <a:effectRef idx="0">
              <a:schemeClr val="accent5">
                <a:hueOff val="-5406834"/>
                <a:satOff val="-13935"/>
                <a:lumOff val="-9412"/>
                <a:alphaOff val="0"/>
              </a:schemeClr>
            </a:effectRef>
            <a:fontRef idx="minor">
              <a:schemeClr val="lt1"/>
            </a:fontRef>
          </p:style>
        </p:sp>
        <p:sp>
          <p:nvSpPr>
            <p:cNvPr id="57" name="Шестиугольник 4"/>
            <p:cNvSpPr txBox="1"/>
            <p:nvPr/>
          </p:nvSpPr>
          <p:spPr>
            <a:xfrm>
              <a:off x="3192326" y="2817507"/>
              <a:ext cx="1179654" cy="10460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Copies of your resume and work samples</a:t>
              </a:r>
              <a:endParaRPr lang="ru-RU" sz="2100" kern="1200" dirty="0"/>
            </a:p>
          </p:txBody>
        </p:sp>
      </p:grpSp>
      <p:grpSp>
        <p:nvGrpSpPr>
          <p:cNvPr id="58" name="Группа 57"/>
          <p:cNvGrpSpPr/>
          <p:nvPr/>
        </p:nvGrpSpPr>
        <p:grpSpPr>
          <a:xfrm>
            <a:off x="4343360" y="2765224"/>
            <a:ext cx="1859654" cy="2053781"/>
            <a:chOff x="3821052" y="1290811"/>
            <a:chExt cx="1322098" cy="1519653"/>
          </a:xfrm>
        </p:grpSpPr>
        <p:sp>
          <p:nvSpPr>
            <p:cNvPr id="59" name="Шестиугольник 58"/>
            <p:cNvSpPr/>
            <p:nvPr/>
          </p:nvSpPr>
          <p:spPr>
            <a:xfrm rot="5400000">
              <a:off x="3722274" y="1389589"/>
              <a:ext cx="1519653" cy="1322098"/>
            </a:xfrm>
            <a:prstGeom prst="hexagon">
              <a:avLst>
                <a:gd name="adj" fmla="val 25000"/>
                <a:gd name="vf" fmla="val 115470"/>
              </a:avLst>
            </a:prstGeom>
          </p:spPr>
          <p:style>
            <a:lnRef idx="2">
              <a:schemeClr val="lt1">
                <a:hueOff val="0"/>
                <a:satOff val="0"/>
                <a:lumOff val="0"/>
                <a:alphaOff val="0"/>
              </a:schemeClr>
            </a:lnRef>
            <a:fillRef idx="1">
              <a:schemeClr val="accent5">
                <a:hueOff val="-4055126"/>
                <a:satOff val="-10451"/>
                <a:lumOff val="-7059"/>
                <a:alphaOff val="0"/>
              </a:schemeClr>
            </a:fillRef>
            <a:effectRef idx="0">
              <a:schemeClr val="accent5">
                <a:hueOff val="-4055126"/>
                <a:satOff val="-10451"/>
                <a:lumOff val="-7059"/>
                <a:alphaOff val="0"/>
              </a:schemeClr>
            </a:effectRef>
            <a:fontRef idx="minor">
              <a:schemeClr val="lt1"/>
            </a:fontRef>
          </p:style>
        </p:sp>
        <p:sp>
          <p:nvSpPr>
            <p:cNvPr id="60" name="Шестиугольник 4"/>
            <p:cNvSpPr txBox="1"/>
            <p:nvPr/>
          </p:nvSpPr>
          <p:spPr>
            <a:xfrm>
              <a:off x="3859634" y="1527625"/>
              <a:ext cx="1242586" cy="10460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GB" sz="2400" kern="1200" dirty="0"/>
                <a:t>Breath mints (not gum)</a:t>
              </a:r>
              <a:endParaRPr lang="ru-RU" sz="2400" kern="1200" dirty="0"/>
            </a:p>
          </p:txBody>
        </p:sp>
      </p:grpSp>
      <p:grpSp>
        <p:nvGrpSpPr>
          <p:cNvPr id="61" name="Группа 60"/>
          <p:cNvGrpSpPr/>
          <p:nvPr/>
        </p:nvGrpSpPr>
        <p:grpSpPr>
          <a:xfrm>
            <a:off x="5309710" y="4396922"/>
            <a:ext cx="1909278" cy="2053780"/>
            <a:chOff x="3109854" y="2580693"/>
            <a:chExt cx="1322098" cy="1519653"/>
          </a:xfrm>
        </p:grpSpPr>
        <p:sp>
          <p:nvSpPr>
            <p:cNvPr id="62" name="Шестиугольник 61"/>
            <p:cNvSpPr/>
            <p:nvPr/>
          </p:nvSpPr>
          <p:spPr>
            <a:xfrm rot="5400000">
              <a:off x="3011076" y="2679471"/>
              <a:ext cx="1519653" cy="1322098"/>
            </a:xfrm>
            <a:prstGeom prst="hexagon">
              <a:avLst>
                <a:gd name="adj" fmla="val 25000"/>
                <a:gd name="vf" fmla="val 115470"/>
              </a:avLst>
            </a:prstGeom>
          </p:spPr>
          <p:style>
            <a:lnRef idx="2">
              <a:schemeClr val="lt1">
                <a:hueOff val="0"/>
                <a:satOff val="0"/>
                <a:lumOff val="0"/>
                <a:alphaOff val="0"/>
              </a:schemeClr>
            </a:lnRef>
            <a:fillRef idx="1">
              <a:schemeClr val="accent5">
                <a:hueOff val="-5406834"/>
                <a:satOff val="-13935"/>
                <a:lumOff val="-9412"/>
                <a:alphaOff val="0"/>
              </a:schemeClr>
            </a:fillRef>
            <a:effectRef idx="0">
              <a:schemeClr val="accent5">
                <a:hueOff val="-5406834"/>
                <a:satOff val="-13935"/>
                <a:lumOff val="-9412"/>
                <a:alphaOff val="0"/>
              </a:schemeClr>
            </a:effectRef>
            <a:fontRef idx="minor">
              <a:schemeClr val="lt1"/>
            </a:fontRef>
          </p:style>
        </p:sp>
        <p:sp>
          <p:nvSpPr>
            <p:cNvPr id="63" name="Шестиугольник 4"/>
            <p:cNvSpPr txBox="1"/>
            <p:nvPr/>
          </p:nvSpPr>
          <p:spPr>
            <a:xfrm>
              <a:off x="3192326" y="2817507"/>
              <a:ext cx="1179654" cy="10460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Bottle of water</a:t>
              </a:r>
              <a:endParaRPr lang="ru-RU" sz="2100" kern="1200" dirty="0"/>
            </a:p>
          </p:txBody>
        </p:sp>
      </p:grpSp>
      <p:grpSp>
        <p:nvGrpSpPr>
          <p:cNvPr id="64" name="Группа 63"/>
          <p:cNvGrpSpPr/>
          <p:nvPr/>
        </p:nvGrpSpPr>
        <p:grpSpPr>
          <a:xfrm>
            <a:off x="6280185" y="2765224"/>
            <a:ext cx="1909278" cy="2053780"/>
            <a:chOff x="3109854" y="2580693"/>
            <a:chExt cx="1322098" cy="1519653"/>
          </a:xfrm>
        </p:grpSpPr>
        <p:sp>
          <p:nvSpPr>
            <p:cNvPr id="65" name="Шестиугольник 64"/>
            <p:cNvSpPr/>
            <p:nvPr/>
          </p:nvSpPr>
          <p:spPr>
            <a:xfrm rot="5400000">
              <a:off x="3011076" y="2679471"/>
              <a:ext cx="1519653" cy="1322098"/>
            </a:xfrm>
            <a:prstGeom prst="hexagon">
              <a:avLst>
                <a:gd name="adj" fmla="val 25000"/>
                <a:gd name="vf" fmla="val 115470"/>
              </a:avLst>
            </a:prstGeom>
          </p:spPr>
          <p:style>
            <a:lnRef idx="2">
              <a:schemeClr val="lt1">
                <a:hueOff val="0"/>
                <a:satOff val="0"/>
                <a:lumOff val="0"/>
                <a:alphaOff val="0"/>
              </a:schemeClr>
            </a:lnRef>
            <a:fillRef idx="1">
              <a:schemeClr val="accent5">
                <a:hueOff val="-5406834"/>
                <a:satOff val="-13935"/>
                <a:lumOff val="-9412"/>
                <a:alphaOff val="0"/>
              </a:schemeClr>
            </a:fillRef>
            <a:effectRef idx="0">
              <a:schemeClr val="accent5">
                <a:hueOff val="-5406834"/>
                <a:satOff val="-13935"/>
                <a:lumOff val="-9412"/>
                <a:alphaOff val="0"/>
              </a:schemeClr>
            </a:effectRef>
            <a:fontRef idx="minor">
              <a:schemeClr val="lt1"/>
            </a:fontRef>
          </p:style>
        </p:sp>
        <p:sp>
          <p:nvSpPr>
            <p:cNvPr id="66" name="Шестиугольник 4"/>
            <p:cNvSpPr txBox="1"/>
            <p:nvPr/>
          </p:nvSpPr>
          <p:spPr>
            <a:xfrm>
              <a:off x="3192326" y="2817507"/>
              <a:ext cx="1179654" cy="10460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dirty="0"/>
                <a:t>Directions</a:t>
              </a:r>
              <a:endParaRPr lang="ru-RU" sz="2100" kern="1200" dirty="0"/>
            </a:p>
          </p:txBody>
        </p:sp>
      </p:grpSp>
      <p:grpSp>
        <p:nvGrpSpPr>
          <p:cNvPr id="67" name="Группа 66"/>
          <p:cNvGrpSpPr/>
          <p:nvPr/>
        </p:nvGrpSpPr>
        <p:grpSpPr>
          <a:xfrm>
            <a:off x="7296157" y="4394825"/>
            <a:ext cx="1909278" cy="2053780"/>
            <a:chOff x="3109854" y="2580693"/>
            <a:chExt cx="1322098" cy="1519653"/>
          </a:xfrm>
        </p:grpSpPr>
        <p:sp>
          <p:nvSpPr>
            <p:cNvPr id="68" name="Шестиугольник 67"/>
            <p:cNvSpPr/>
            <p:nvPr/>
          </p:nvSpPr>
          <p:spPr>
            <a:xfrm rot="5400000">
              <a:off x="3011076" y="2679471"/>
              <a:ext cx="1519653" cy="1322098"/>
            </a:xfrm>
            <a:prstGeom prst="hexagon">
              <a:avLst>
                <a:gd name="adj" fmla="val 25000"/>
                <a:gd name="vf" fmla="val 115470"/>
              </a:avLst>
            </a:prstGeom>
            <a:solidFill>
              <a:srgbClr val="129227"/>
            </a:solidFill>
          </p:spPr>
          <p:style>
            <a:lnRef idx="2">
              <a:schemeClr val="lt1">
                <a:hueOff val="0"/>
                <a:satOff val="0"/>
                <a:lumOff val="0"/>
                <a:alphaOff val="0"/>
              </a:schemeClr>
            </a:lnRef>
            <a:fillRef idx="1">
              <a:schemeClr val="accent5">
                <a:hueOff val="-5406834"/>
                <a:satOff val="-13935"/>
                <a:lumOff val="-9412"/>
                <a:alphaOff val="0"/>
              </a:schemeClr>
            </a:fillRef>
            <a:effectRef idx="0">
              <a:schemeClr val="accent5">
                <a:hueOff val="-5406834"/>
                <a:satOff val="-13935"/>
                <a:lumOff val="-9412"/>
                <a:alphaOff val="0"/>
              </a:schemeClr>
            </a:effectRef>
            <a:fontRef idx="minor">
              <a:schemeClr val="lt1"/>
            </a:fontRef>
          </p:style>
        </p:sp>
        <p:sp>
          <p:nvSpPr>
            <p:cNvPr id="69" name="Шестиугольник 4"/>
            <p:cNvSpPr txBox="1"/>
            <p:nvPr/>
          </p:nvSpPr>
          <p:spPr>
            <a:xfrm>
              <a:off x="3192326" y="2817507"/>
              <a:ext cx="1179654" cy="10460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dirty="0"/>
                <a:t>Notes (talking points, anecdotes, questions)</a:t>
              </a:r>
              <a:endParaRPr lang="ru-RU" sz="2100" kern="1200" dirty="0"/>
            </a:p>
          </p:txBody>
        </p:sp>
      </p:grpSp>
      <p:grpSp>
        <p:nvGrpSpPr>
          <p:cNvPr id="70" name="Группа 69"/>
          <p:cNvGrpSpPr/>
          <p:nvPr/>
        </p:nvGrpSpPr>
        <p:grpSpPr>
          <a:xfrm>
            <a:off x="8278056" y="2764134"/>
            <a:ext cx="1909278" cy="2053780"/>
            <a:chOff x="3109854" y="2580693"/>
            <a:chExt cx="1322098" cy="1519653"/>
          </a:xfrm>
        </p:grpSpPr>
        <p:sp>
          <p:nvSpPr>
            <p:cNvPr id="71" name="Шестиугольник 70"/>
            <p:cNvSpPr/>
            <p:nvPr/>
          </p:nvSpPr>
          <p:spPr>
            <a:xfrm rot="5400000">
              <a:off x="3011076" y="2679471"/>
              <a:ext cx="1519653" cy="1322098"/>
            </a:xfrm>
            <a:prstGeom prst="hexagon">
              <a:avLst>
                <a:gd name="adj" fmla="val 25000"/>
                <a:gd name="vf" fmla="val 115470"/>
              </a:avLst>
            </a:prstGeom>
            <a:solidFill>
              <a:schemeClr val="accent6">
                <a:lumMod val="75000"/>
              </a:schemeClr>
            </a:solidFill>
          </p:spPr>
          <p:style>
            <a:lnRef idx="2">
              <a:schemeClr val="lt1">
                <a:hueOff val="0"/>
                <a:satOff val="0"/>
                <a:lumOff val="0"/>
                <a:alphaOff val="0"/>
              </a:schemeClr>
            </a:lnRef>
            <a:fillRef idx="1">
              <a:schemeClr val="accent5">
                <a:hueOff val="-5406834"/>
                <a:satOff val="-13935"/>
                <a:lumOff val="-9412"/>
                <a:alphaOff val="0"/>
              </a:schemeClr>
            </a:fillRef>
            <a:effectRef idx="0">
              <a:schemeClr val="accent5">
                <a:hueOff val="-5406834"/>
                <a:satOff val="-13935"/>
                <a:lumOff val="-9412"/>
                <a:alphaOff val="0"/>
              </a:schemeClr>
            </a:effectRef>
            <a:fontRef idx="minor">
              <a:schemeClr val="lt1"/>
            </a:fontRef>
          </p:style>
        </p:sp>
        <p:sp>
          <p:nvSpPr>
            <p:cNvPr id="72" name="Шестиугольник 4"/>
            <p:cNvSpPr txBox="1"/>
            <p:nvPr/>
          </p:nvSpPr>
          <p:spPr>
            <a:xfrm>
              <a:off x="3192326" y="2817507"/>
              <a:ext cx="1179654" cy="10460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dirty="0"/>
                <a:t>Note paper and pen to take notes if you need to</a:t>
              </a:r>
              <a:endParaRPr lang="ru-RU" sz="2100" kern="1200" dirty="0"/>
            </a:p>
          </p:txBody>
        </p:sp>
      </p:grpSp>
    </p:spTree>
    <p:extLst>
      <p:ext uri="{BB962C8B-B14F-4D97-AF65-F5344CB8AC3E}">
        <p14:creationId xmlns:p14="http://schemas.microsoft.com/office/powerpoint/2010/main" val="4125088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Headlines</a:t>
            </a:r>
            <a:endParaRPr lang="ru-RU" dirty="0"/>
          </a:p>
        </p:txBody>
      </p:sp>
      <p:sp>
        <p:nvSpPr>
          <p:cNvPr id="3" name="Номер слайда 2"/>
          <p:cNvSpPr>
            <a:spLocks noGrp="1"/>
          </p:cNvSpPr>
          <p:nvPr>
            <p:ph type="sldNum" sz="quarter" idx="12"/>
          </p:nvPr>
        </p:nvSpPr>
        <p:spPr/>
        <p:txBody>
          <a:bodyPr/>
          <a:lstStyle/>
          <a:p>
            <a:fld id="{48F63A3B-78C7-47BE-AE5E-E10140E04643}" type="slidenum">
              <a:rPr lang="en-US" smtClean="0"/>
              <a:t>13</a:t>
            </a:fld>
            <a:endParaRPr lang="en-US" dirty="0"/>
          </a:p>
        </p:txBody>
      </p:sp>
      <p:sp>
        <p:nvSpPr>
          <p:cNvPr id="11" name="Полилиния: фигура 10"/>
          <p:cNvSpPr/>
          <p:nvPr/>
        </p:nvSpPr>
        <p:spPr>
          <a:xfrm>
            <a:off x="2301608" y="1398650"/>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Plan to articulate how you meet the employer’s needs</a:t>
            </a:r>
            <a:endParaRPr lang="ru-RU" sz="2600" kern="1200" dirty="0"/>
          </a:p>
        </p:txBody>
      </p:sp>
      <p:sp>
        <p:nvSpPr>
          <p:cNvPr id="12" name="Параллелограмм 11"/>
          <p:cNvSpPr/>
          <p:nvPr/>
        </p:nvSpPr>
        <p:spPr>
          <a:xfrm>
            <a:off x="2301608" y="2088540"/>
            <a:ext cx="1011837" cy="168639"/>
          </a:xfrm>
          <a:prstGeom prst="parallelogram">
            <a:avLst>
              <a:gd name="adj" fmla="val 140840"/>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3" name="Параллелограмм 12"/>
          <p:cNvSpPr/>
          <p:nvPr/>
        </p:nvSpPr>
        <p:spPr>
          <a:xfrm>
            <a:off x="3372469" y="2088540"/>
            <a:ext cx="1011837" cy="168639"/>
          </a:xfrm>
          <a:prstGeom prst="parallelogram">
            <a:avLst>
              <a:gd name="adj" fmla="val 140840"/>
            </a:avLst>
          </a:prstGeom>
        </p:spPr>
        <p:style>
          <a:lnRef idx="2">
            <a:schemeClr val="accent5">
              <a:hueOff val="-198781"/>
              <a:satOff val="-512"/>
              <a:lumOff val="-346"/>
              <a:alphaOff val="0"/>
            </a:schemeClr>
          </a:lnRef>
          <a:fillRef idx="1">
            <a:schemeClr val="accent5">
              <a:hueOff val="-198781"/>
              <a:satOff val="-512"/>
              <a:lumOff val="-346"/>
              <a:alphaOff val="0"/>
            </a:schemeClr>
          </a:fillRef>
          <a:effectRef idx="0">
            <a:schemeClr val="accent5">
              <a:hueOff val="-198781"/>
              <a:satOff val="-512"/>
              <a:lumOff val="-346"/>
              <a:alphaOff val="0"/>
            </a:schemeClr>
          </a:effectRef>
          <a:fontRef idx="minor">
            <a:schemeClr val="lt1"/>
          </a:fontRef>
        </p:style>
      </p:sp>
      <p:sp>
        <p:nvSpPr>
          <p:cNvPr id="14" name="Параллелограмм 13"/>
          <p:cNvSpPr/>
          <p:nvPr/>
        </p:nvSpPr>
        <p:spPr>
          <a:xfrm>
            <a:off x="4443331" y="2088540"/>
            <a:ext cx="1011837" cy="168639"/>
          </a:xfrm>
          <a:prstGeom prst="parallelogram">
            <a:avLst>
              <a:gd name="adj" fmla="val 140840"/>
            </a:avLst>
          </a:prstGeom>
        </p:spPr>
        <p:style>
          <a:lnRef idx="2">
            <a:schemeClr val="accent5">
              <a:hueOff val="-397561"/>
              <a:satOff val="-1025"/>
              <a:lumOff val="-692"/>
              <a:alphaOff val="0"/>
            </a:schemeClr>
          </a:lnRef>
          <a:fillRef idx="1">
            <a:schemeClr val="accent5">
              <a:hueOff val="-397561"/>
              <a:satOff val="-1025"/>
              <a:lumOff val="-692"/>
              <a:alphaOff val="0"/>
            </a:schemeClr>
          </a:fillRef>
          <a:effectRef idx="0">
            <a:schemeClr val="accent5">
              <a:hueOff val="-397561"/>
              <a:satOff val="-1025"/>
              <a:lumOff val="-692"/>
              <a:alphaOff val="0"/>
            </a:schemeClr>
          </a:effectRef>
          <a:fontRef idx="minor">
            <a:schemeClr val="lt1"/>
          </a:fontRef>
        </p:style>
      </p:sp>
      <p:sp>
        <p:nvSpPr>
          <p:cNvPr id="15" name="Параллелограмм 14"/>
          <p:cNvSpPr/>
          <p:nvPr/>
        </p:nvSpPr>
        <p:spPr>
          <a:xfrm>
            <a:off x="5514192" y="2088540"/>
            <a:ext cx="1011837" cy="168639"/>
          </a:xfrm>
          <a:prstGeom prst="parallelogram">
            <a:avLst>
              <a:gd name="adj" fmla="val 140840"/>
            </a:avLst>
          </a:prstGeom>
        </p:spPr>
        <p:style>
          <a:lnRef idx="2">
            <a:schemeClr val="accent5">
              <a:hueOff val="-596342"/>
              <a:satOff val="-1537"/>
              <a:lumOff val="-1038"/>
              <a:alphaOff val="0"/>
            </a:schemeClr>
          </a:lnRef>
          <a:fillRef idx="1">
            <a:schemeClr val="accent5">
              <a:hueOff val="-596342"/>
              <a:satOff val="-1537"/>
              <a:lumOff val="-1038"/>
              <a:alphaOff val="0"/>
            </a:schemeClr>
          </a:fillRef>
          <a:effectRef idx="0">
            <a:schemeClr val="accent5">
              <a:hueOff val="-596342"/>
              <a:satOff val="-1537"/>
              <a:lumOff val="-1038"/>
              <a:alphaOff val="0"/>
            </a:schemeClr>
          </a:effectRef>
          <a:fontRef idx="minor">
            <a:schemeClr val="lt1"/>
          </a:fontRef>
        </p:style>
      </p:sp>
      <p:sp>
        <p:nvSpPr>
          <p:cNvPr id="16" name="Параллелограмм 15"/>
          <p:cNvSpPr/>
          <p:nvPr/>
        </p:nvSpPr>
        <p:spPr>
          <a:xfrm>
            <a:off x="6585054" y="2088540"/>
            <a:ext cx="1011837" cy="168639"/>
          </a:xfrm>
          <a:prstGeom prst="parallelogram">
            <a:avLst>
              <a:gd name="adj" fmla="val 140840"/>
            </a:avLst>
          </a:prstGeom>
        </p:spPr>
        <p:style>
          <a:lnRef idx="2">
            <a:schemeClr val="accent5">
              <a:hueOff val="-795123"/>
              <a:satOff val="-2049"/>
              <a:lumOff val="-1384"/>
              <a:alphaOff val="0"/>
            </a:schemeClr>
          </a:lnRef>
          <a:fillRef idx="1">
            <a:schemeClr val="accent5">
              <a:hueOff val="-795123"/>
              <a:satOff val="-2049"/>
              <a:lumOff val="-1384"/>
              <a:alphaOff val="0"/>
            </a:schemeClr>
          </a:fillRef>
          <a:effectRef idx="0">
            <a:schemeClr val="accent5">
              <a:hueOff val="-795123"/>
              <a:satOff val="-2049"/>
              <a:lumOff val="-1384"/>
              <a:alphaOff val="0"/>
            </a:schemeClr>
          </a:effectRef>
          <a:fontRef idx="minor">
            <a:schemeClr val="lt1"/>
          </a:fontRef>
        </p:style>
      </p:sp>
      <p:sp>
        <p:nvSpPr>
          <p:cNvPr id="17" name="Параллелограмм 16"/>
          <p:cNvSpPr/>
          <p:nvPr/>
        </p:nvSpPr>
        <p:spPr>
          <a:xfrm>
            <a:off x="7655915" y="2088540"/>
            <a:ext cx="1011837" cy="168639"/>
          </a:xfrm>
          <a:prstGeom prst="parallelogram">
            <a:avLst>
              <a:gd name="adj" fmla="val 140840"/>
            </a:avLst>
          </a:prstGeom>
        </p:spPr>
        <p:style>
          <a:lnRef idx="2">
            <a:schemeClr val="accent5">
              <a:hueOff val="-993903"/>
              <a:satOff val="-2562"/>
              <a:lumOff val="-1730"/>
              <a:alphaOff val="0"/>
            </a:schemeClr>
          </a:lnRef>
          <a:fillRef idx="1">
            <a:schemeClr val="accent5">
              <a:hueOff val="-993903"/>
              <a:satOff val="-2562"/>
              <a:lumOff val="-1730"/>
              <a:alphaOff val="0"/>
            </a:schemeClr>
          </a:fillRef>
          <a:effectRef idx="0">
            <a:schemeClr val="accent5">
              <a:hueOff val="-993903"/>
              <a:satOff val="-2562"/>
              <a:lumOff val="-1730"/>
              <a:alphaOff val="0"/>
            </a:schemeClr>
          </a:effectRef>
          <a:fontRef idx="minor">
            <a:schemeClr val="lt1"/>
          </a:fontRef>
        </p:style>
      </p:sp>
      <p:sp>
        <p:nvSpPr>
          <p:cNvPr id="18" name="Параллелограмм 17"/>
          <p:cNvSpPr/>
          <p:nvPr/>
        </p:nvSpPr>
        <p:spPr>
          <a:xfrm>
            <a:off x="8726777" y="2088540"/>
            <a:ext cx="1011837" cy="168639"/>
          </a:xfrm>
          <a:prstGeom prst="parallelogram">
            <a:avLst>
              <a:gd name="adj" fmla="val 140840"/>
            </a:avLst>
          </a:prstGeom>
        </p:spPr>
        <p:style>
          <a:lnRef idx="2">
            <a:schemeClr val="accent5">
              <a:hueOff val="-1192684"/>
              <a:satOff val="-3074"/>
              <a:lumOff val="-2076"/>
              <a:alphaOff val="0"/>
            </a:schemeClr>
          </a:lnRef>
          <a:fillRef idx="1">
            <a:schemeClr val="accent5">
              <a:hueOff val="-1192684"/>
              <a:satOff val="-3074"/>
              <a:lumOff val="-2076"/>
              <a:alphaOff val="0"/>
            </a:schemeClr>
          </a:fillRef>
          <a:effectRef idx="0">
            <a:schemeClr val="accent5">
              <a:hueOff val="-1192684"/>
              <a:satOff val="-3074"/>
              <a:lumOff val="-2076"/>
              <a:alphaOff val="0"/>
            </a:schemeClr>
          </a:effectRef>
          <a:fontRef idx="minor">
            <a:schemeClr val="lt1"/>
          </a:fontRef>
        </p:style>
      </p:sp>
      <p:sp>
        <p:nvSpPr>
          <p:cNvPr id="19" name="Полилиния: фигура 18"/>
          <p:cNvSpPr/>
          <p:nvPr/>
        </p:nvSpPr>
        <p:spPr>
          <a:xfrm>
            <a:off x="2301608" y="2366617"/>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Four ways to get ready for the big day</a:t>
            </a:r>
            <a:endParaRPr lang="ru-RU" sz="2600" kern="1200" dirty="0"/>
          </a:p>
        </p:txBody>
      </p:sp>
      <p:sp>
        <p:nvSpPr>
          <p:cNvPr id="20" name="Параллелограмм 19"/>
          <p:cNvSpPr/>
          <p:nvPr/>
        </p:nvSpPr>
        <p:spPr>
          <a:xfrm>
            <a:off x="2301608" y="3056506"/>
            <a:ext cx="1011837" cy="168639"/>
          </a:xfrm>
          <a:prstGeom prst="parallelogram">
            <a:avLst>
              <a:gd name="adj" fmla="val 140840"/>
            </a:avLst>
          </a:prstGeom>
        </p:spPr>
        <p:style>
          <a:lnRef idx="2">
            <a:schemeClr val="accent5">
              <a:hueOff val="-1391465"/>
              <a:satOff val="-3586"/>
              <a:lumOff val="-2422"/>
              <a:alphaOff val="0"/>
            </a:schemeClr>
          </a:lnRef>
          <a:fillRef idx="1">
            <a:schemeClr val="accent5">
              <a:hueOff val="-1391465"/>
              <a:satOff val="-3586"/>
              <a:lumOff val="-2422"/>
              <a:alphaOff val="0"/>
            </a:schemeClr>
          </a:fillRef>
          <a:effectRef idx="0">
            <a:schemeClr val="accent5">
              <a:hueOff val="-1391465"/>
              <a:satOff val="-3586"/>
              <a:lumOff val="-2422"/>
              <a:alphaOff val="0"/>
            </a:schemeClr>
          </a:effectRef>
          <a:fontRef idx="minor">
            <a:schemeClr val="lt1"/>
          </a:fontRef>
        </p:style>
      </p:sp>
      <p:sp>
        <p:nvSpPr>
          <p:cNvPr id="21" name="Параллелограмм 20"/>
          <p:cNvSpPr/>
          <p:nvPr/>
        </p:nvSpPr>
        <p:spPr>
          <a:xfrm>
            <a:off x="3372469" y="3056506"/>
            <a:ext cx="1011837" cy="168639"/>
          </a:xfrm>
          <a:prstGeom prst="parallelogram">
            <a:avLst>
              <a:gd name="adj" fmla="val 140840"/>
            </a:avLst>
          </a:prstGeom>
        </p:spPr>
        <p:style>
          <a:lnRef idx="2">
            <a:schemeClr val="accent5">
              <a:hueOff val="-1590245"/>
              <a:satOff val="-4099"/>
              <a:lumOff val="-2768"/>
              <a:alphaOff val="0"/>
            </a:schemeClr>
          </a:lnRef>
          <a:fillRef idx="1">
            <a:schemeClr val="accent5">
              <a:hueOff val="-1590245"/>
              <a:satOff val="-4099"/>
              <a:lumOff val="-2768"/>
              <a:alphaOff val="0"/>
            </a:schemeClr>
          </a:fillRef>
          <a:effectRef idx="0">
            <a:schemeClr val="accent5">
              <a:hueOff val="-1590245"/>
              <a:satOff val="-4099"/>
              <a:lumOff val="-2768"/>
              <a:alphaOff val="0"/>
            </a:schemeClr>
          </a:effectRef>
          <a:fontRef idx="minor">
            <a:schemeClr val="lt1"/>
          </a:fontRef>
        </p:style>
      </p:sp>
      <p:sp>
        <p:nvSpPr>
          <p:cNvPr id="22" name="Параллелограмм 21"/>
          <p:cNvSpPr/>
          <p:nvPr/>
        </p:nvSpPr>
        <p:spPr>
          <a:xfrm>
            <a:off x="4443331" y="3056506"/>
            <a:ext cx="1011837" cy="168639"/>
          </a:xfrm>
          <a:prstGeom prst="parallelogram">
            <a:avLst>
              <a:gd name="adj" fmla="val 140840"/>
            </a:avLst>
          </a:prstGeom>
        </p:spPr>
        <p:style>
          <a:lnRef idx="2">
            <a:schemeClr val="accent5">
              <a:hueOff val="-1789026"/>
              <a:satOff val="-4611"/>
              <a:lumOff val="-3114"/>
              <a:alphaOff val="0"/>
            </a:schemeClr>
          </a:lnRef>
          <a:fillRef idx="1">
            <a:schemeClr val="accent5">
              <a:hueOff val="-1789026"/>
              <a:satOff val="-4611"/>
              <a:lumOff val="-3114"/>
              <a:alphaOff val="0"/>
            </a:schemeClr>
          </a:fillRef>
          <a:effectRef idx="0">
            <a:schemeClr val="accent5">
              <a:hueOff val="-1789026"/>
              <a:satOff val="-4611"/>
              <a:lumOff val="-3114"/>
              <a:alphaOff val="0"/>
            </a:schemeClr>
          </a:effectRef>
          <a:fontRef idx="minor">
            <a:schemeClr val="lt1"/>
          </a:fontRef>
        </p:style>
      </p:sp>
      <p:sp>
        <p:nvSpPr>
          <p:cNvPr id="23" name="Параллелограмм 22"/>
          <p:cNvSpPr/>
          <p:nvPr/>
        </p:nvSpPr>
        <p:spPr>
          <a:xfrm>
            <a:off x="5514192" y="3056506"/>
            <a:ext cx="1011837" cy="168639"/>
          </a:xfrm>
          <a:prstGeom prst="parallelogram">
            <a:avLst>
              <a:gd name="adj" fmla="val 140840"/>
            </a:avLst>
          </a:prstGeom>
        </p:spPr>
        <p:style>
          <a:lnRef idx="2">
            <a:schemeClr val="accent5">
              <a:hueOff val="-1987807"/>
              <a:satOff val="-5123"/>
              <a:lumOff val="-3460"/>
              <a:alphaOff val="0"/>
            </a:schemeClr>
          </a:lnRef>
          <a:fillRef idx="1">
            <a:schemeClr val="accent5">
              <a:hueOff val="-1987807"/>
              <a:satOff val="-5123"/>
              <a:lumOff val="-3460"/>
              <a:alphaOff val="0"/>
            </a:schemeClr>
          </a:fillRef>
          <a:effectRef idx="0">
            <a:schemeClr val="accent5">
              <a:hueOff val="-1987807"/>
              <a:satOff val="-5123"/>
              <a:lumOff val="-3460"/>
              <a:alphaOff val="0"/>
            </a:schemeClr>
          </a:effectRef>
          <a:fontRef idx="minor">
            <a:schemeClr val="lt1"/>
          </a:fontRef>
        </p:style>
      </p:sp>
      <p:sp>
        <p:nvSpPr>
          <p:cNvPr id="24" name="Параллелограмм 23"/>
          <p:cNvSpPr/>
          <p:nvPr/>
        </p:nvSpPr>
        <p:spPr>
          <a:xfrm>
            <a:off x="6585054" y="3056506"/>
            <a:ext cx="1011837" cy="168639"/>
          </a:xfrm>
          <a:prstGeom prst="parallelogram">
            <a:avLst>
              <a:gd name="adj" fmla="val 140840"/>
            </a:avLst>
          </a:prstGeom>
        </p:spPr>
        <p:style>
          <a:lnRef idx="2">
            <a:schemeClr val="accent5">
              <a:hueOff val="-2186587"/>
              <a:satOff val="-5636"/>
              <a:lumOff val="-3806"/>
              <a:alphaOff val="0"/>
            </a:schemeClr>
          </a:lnRef>
          <a:fillRef idx="1">
            <a:schemeClr val="accent5">
              <a:hueOff val="-2186587"/>
              <a:satOff val="-5636"/>
              <a:lumOff val="-3806"/>
              <a:alphaOff val="0"/>
            </a:schemeClr>
          </a:fillRef>
          <a:effectRef idx="0">
            <a:schemeClr val="accent5">
              <a:hueOff val="-2186587"/>
              <a:satOff val="-5636"/>
              <a:lumOff val="-3806"/>
              <a:alphaOff val="0"/>
            </a:schemeClr>
          </a:effectRef>
          <a:fontRef idx="minor">
            <a:schemeClr val="lt1"/>
          </a:fontRef>
        </p:style>
      </p:sp>
      <p:sp>
        <p:nvSpPr>
          <p:cNvPr id="25" name="Параллелограмм 24"/>
          <p:cNvSpPr/>
          <p:nvPr/>
        </p:nvSpPr>
        <p:spPr>
          <a:xfrm>
            <a:off x="7655915" y="3056506"/>
            <a:ext cx="1011837" cy="168639"/>
          </a:xfrm>
          <a:prstGeom prst="parallelogram">
            <a:avLst>
              <a:gd name="adj" fmla="val 140840"/>
            </a:avLst>
          </a:prstGeom>
        </p:spPr>
        <p:style>
          <a:lnRef idx="2">
            <a:schemeClr val="accent5">
              <a:hueOff val="-2385368"/>
              <a:satOff val="-6148"/>
              <a:lumOff val="-4152"/>
              <a:alphaOff val="0"/>
            </a:schemeClr>
          </a:lnRef>
          <a:fillRef idx="1">
            <a:schemeClr val="accent5">
              <a:hueOff val="-2385368"/>
              <a:satOff val="-6148"/>
              <a:lumOff val="-4152"/>
              <a:alphaOff val="0"/>
            </a:schemeClr>
          </a:fillRef>
          <a:effectRef idx="0">
            <a:schemeClr val="accent5">
              <a:hueOff val="-2385368"/>
              <a:satOff val="-6148"/>
              <a:lumOff val="-4152"/>
              <a:alphaOff val="0"/>
            </a:schemeClr>
          </a:effectRef>
          <a:fontRef idx="minor">
            <a:schemeClr val="lt1"/>
          </a:fontRef>
        </p:style>
      </p:sp>
      <p:sp>
        <p:nvSpPr>
          <p:cNvPr id="26" name="Параллелограмм 25"/>
          <p:cNvSpPr/>
          <p:nvPr/>
        </p:nvSpPr>
        <p:spPr>
          <a:xfrm>
            <a:off x="8726777" y="3056506"/>
            <a:ext cx="1011837" cy="168639"/>
          </a:xfrm>
          <a:prstGeom prst="parallelogram">
            <a:avLst>
              <a:gd name="adj" fmla="val 140840"/>
            </a:avLst>
          </a:prstGeom>
        </p:spPr>
        <p:style>
          <a:lnRef idx="2">
            <a:schemeClr val="accent5">
              <a:hueOff val="-2584149"/>
              <a:satOff val="-6660"/>
              <a:lumOff val="-4498"/>
              <a:alphaOff val="0"/>
            </a:schemeClr>
          </a:lnRef>
          <a:fillRef idx="1">
            <a:schemeClr val="accent5">
              <a:hueOff val="-2584149"/>
              <a:satOff val="-6660"/>
              <a:lumOff val="-4498"/>
              <a:alphaOff val="0"/>
            </a:schemeClr>
          </a:fillRef>
          <a:effectRef idx="0">
            <a:schemeClr val="accent5">
              <a:hueOff val="-2584149"/>
              <a:satOff val="-6660"/>
              <a:lumOff val="-4498"/>
              <a:alphaOff val="0"/>
            </a:schemeClr>
          </a:effectRef>
          <a:fontRef idx="minor">
            <a:schemeClr val="lt1"/>
          </a:fontRef>
        </p:style>
      </p:sp>
      <p:sp>
        <p:nvSpPr>
          <p:cNvPr id="27" name="Полилиния: фигура 26"/>
          <p:cNvSpPr/>
          <p:nvPr/>
        </p:nvSpPr>
        <p:spPr>
          <a:xfrm>
            <a:off x="2301608" y="3334584"/>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Put together your Interview Tool Bag</a:t>
            </a:r>
            <a:endParaRPr lang="ru-RU" sz="2600" kern="1200" dirty="0"/>
          </a:p>
        </p:txBody>
      </p:sp>
      <p:sp>
        <p:nvSpPr>
          <p:cNvPr id="28" name="Параллелограмм 27"/>
          <p:cNvSpPr/>
          <p:nvPr/>
        </p:nvSpPr>
        <p:spPr>
          <a:xfrm>
            <a:off x="2301608" y="4024473"/>
            <a:ext cx="1011837" cy="168639"/>
          </a:xfrm>
          <a:prstGeom prst="parallelogram">
            <a:avLst>
              <a:gd name="adj" fmla="val 140840"/>
            </a:avLst>
          </a:prstGeom>
        </p:spPr>
        <p:style>
          <a:lnRef idx="2">
            <a:schemeClr val="accent5">
              <a:hueOff val="-2782929"/>
              <a:satOff val="-7173"/>
              <a:lumOff val="-4844"/>
              <a:alphaOff val="0"/>
            </a:schemeClr>
          </a:lnRef>
          <a:fillRef idx="1">
            <a:schemeClr val="accent5">
              <a:hueOff val="-2782929"/>
              <a:satOff val="-7173"/>
              <a:lumOff val="-4844"/>
              <a:alphaOff val="0"/>
            </a:schemeClr>
          </a:fillRef>
          <a:effectRef idx="0">
            <a:schemeClr val="accent5">
              <a:hueOff val="-2782929"/>
              <a:satOff val="-7173"/>
              <a:lumOff val="-4844"/>
              <a:alphaOff val="0"/>
            </a:schemeClr>
          </a:effectRef>
          <a:fontRef idx="minor">
            <a:schemeClr val="lt1"/>
          </a:fontRef>
        </p:style>
      </p:sp>
      <p:sp>
        <p:nvSpPr>
          <p:cNvPr id="29" name="Параллелограмм 28"/>
          <p:cNvSpPr/>
          <p:nvPr/>
        </p:nvSpPr>
        <p:spPr>
          <a:xfrm>
            <a:off x="3372469" y="4024473"/>
            <a:ext cx="1011837" cy="168639"/>
          </a:xfrm>
          <a:prstGeom prst="parallelogram">
            <a:avLst>
              <a:gd name="adj" fmla="val 140840"/>
            </a:avLst>
          </a:prstGeom>
        </p:spPr>
        <p:style>
          <a:lnRef idx="2">
            <a:schemeClr val="accent5">
              <a:hueOff val="-2981710"/>
              <a:satOff val="-7685"/>
              <a:lumOff val="-5190"/>
              <a:alphaOff val="0"/>
            </a:schemeClr>
          </a:lnRef>
          <a:fillRef idx="1">
            <a:schemeClr val="accent5">
              <a:hueOff val="-2981710"/>
              <a:satOff val="-7685"/>
              <a:lumOff val="-5190"/>
              <a:alphaOff val="0"/>
            </a:schemeClr>
          </a:fillRef>
          <a:effectRef idx="0">
            <a:schemeClr val="accent5">
              <a:hueOff val="-2981710"/>
              <a:satOff val="-7685"/>
              <a:lumOff val="-5190"/>
              <a:alphaOff val="0"/>
            </a:schemeClr>
          </a:effectRef>
          <a:fontRef idx="minor">
            <a:schemeClr val="lt1"/>
          </a:fontRef>
        </p:style>
      </p:sp>
      <p:sp>
        <p:nvSpPr>
          <p:cNvPr id="30" name="Параллелограмм 29"/>
          <p:cNvSpPr/>
          <p:nvPr/>
        </p:nvSpPr>
        <p:spPr>
          <a:xfrm>
            <a:off x="4443331" y="4024473"/>
            <a:ext cx="1011837" cy="168639"/>
          </a:xfrm>
          <a:prstGeom prst="parallelogram">
            <a:avLst>
              <a:gd name="adj" fmla="val 140840"/>
            </a:avLst>
          </a:prstGeom>
        </p:spPr>
        <p:style>
          <a:lnRef idx="2">
            <a:schemeClr val="accent5">
              <a:hueOff val="-3180491"/>
              <a:satOff val="-8197"/>
              <a:lumOff val="-5536"/>
              <a:alphaOff val="0"/>
            </a:schemeClr>
          </a:lnRef>
          <a:fillRef idx="1">
            <a:schemeClr val="accent5">
              <a:hueOff val="-3180491"/>
              <a:satOff val="-8197"/>
              <a:lumOff val="-5536"/>
              <a:alphaOff val="0"/>
            </a:schemeClr>
          </a:fillRef>
          <a:effectRef idx="0">
            <a:schemeClr val="accent5">
              <a:hueOff val="-3180491"/>
              <a:satOff val="-8197"/>
              <a:lumOff val="-5536"/>
              <a:alphaOff val="0"/>
            </a:schemeClr>
          </a:effectRef>
          <a:fontRef idx="minor">
            <a:schemeClr val="lt1"/>
          </a:fontRef>
        </p:style>
      </p:sp>
      <p:sp>
        <p:nvSpPr>
          <p:cNvPr id="31" name="Параллелограмм 30"/>
          <p:cNvSpPr/>
          <p:nvPr/>
        </p:nvSpPr>
        <p:spPr>
          <a:xfrm>
            <a:off x="5514192" y="4024473"/>
            <a:ext cx="1011837" cy="168639"/>
          </a:xfrm>
          <a:prstGeom prst="parallelogram">
            <a:avLst>
              <a:gd name="adj" fmla="val 140840"/>
            </a:avLst>
          </a:prstGeom>
        </p:spPr>
        <p:style>
          <a:lnRef idx="2">
            <a:schemeClr val="accent5">
              <a:hueOff val="-3379271"/>
              <a:satOff val="-8710"/>
              <a:lumOff val="-5883"/>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sp>
      <p:sp>
        <p:nvSpPr>
          <p:cNvPr id="32" name="Параллелограмм 31"/>
          <p:cNvSpPr/>
          <p:nvPr/>
        </p:nvSpPr>
        <p:spPr>
          <a:xfrm>
            <a:off x="6585054" y="4024473"/>
            <a:ext cx="1011837" cy="168639"/>
          </a:xfrm>
          <a:prstGeom prst="parallelogram">
            <a:avLst>
              <a:gd name="adj" fmla="val 140840"/>
            </a:avLst>
          </a:prstGeom>
        </p:spPr>
        <p:style>
          <a:lnRef idx="2">
            <a:schemeClr val="accent5">
              <a:hueOff val="-3578052"/>
              <a:satOff val="-9222"/>
              <a:lumOff val="-6229"/>
              <a:alphaOff val="0"/>
            </a:schemeClr>
          </a:lnRef>
          <a:fillRef idx="1">
            <a:schemeClr val="accent5">
              <a:hueOff val="-3578052"/>
              <a:satOff val="-9222"/>
              <a:lumOff val="-6229"/>
              <a:alphaOff val="0"/>
            </a:schemeClr>
          </a:fillRef>
          <a:effectRef idx="0">
            <a:schemeClr val="accent5">
              <a:hueOff val="-3578052"/>
              <a:satOff val="-9222"/>
              <a:lumOff val="-6229"/>
              <a:alphaOff val="0"/>
            </a:schemeClr>
          </a:effectRef>
          <a:fontRef idx="minor">
            <a:schemeClr val="lt1"/>
          </a:fontRef>
        </p:style>
      </p:sp>
      <p:sp>
        <p:nvSpPr>
          <p:cNvPr id="33" name="Параллелограмм 32"/>
          <p:cNvSpPr/>
          <p:nvPr/>
        </p:nvSpPr>
        <p:spPr>
          <a:xfrm>
            <a:off x="7655915" y="4024473"/>
            <a:ext cx="1011837" cy="168639"/>
          </a:xfrm>
          <a:prstGeom prst="parallelogram">
            <a:avLst>
              <a:gd name="adj" fmla="val 140840"/>
            </a:avLst>
          </a:prstGeom>
        </p:spPr>
        <p:style>
          <a:lnRef idx="2">
            <a:schemeClr val="accent5">
              <a:hueOff val="-3776833"/>
              <a:satOff val="-9734"/>
              <a:lumOff val="-6575"/>
              <a:alphaOff val="0"/>
            </a:schemeClr>
          </a:lnRef>
          <a:fillRef idx="1">
            <a:schemeClr val="accent5">
              <a:hueOff val="-3776833"/>
              <a:satOff val="-9734"/>
              <a:lumOff val="-6575"/>
              <a:alphaOff val="0"/>
            </a:schemeClr>
          </a:fillRef>
          <a:effectRef idx="0">
            <a:schemeClr val="accent5">
              <a:hueOff val="-3776833"/>
              <a:satOff val="-9734"/>
              <a:lumOff val="-6575"/>
              <a:alphaOff val="0"/>
            </a:schemeClr>
          </a:effectRef>
          <a:fontRef idx="minor">
            <a:schemeClr val="lt1"/>
          </a:fontRef>
        </p:style>
      </p:sp>
      <p:sp>
        <p:nvSpPr>
          <p:cNvPr id="34" name="Параллелограмм 33"/>
          <p:cNvSpPr/>
          <p:nvPr/>
        </p:nvSpPr>
        <p:spPr>
          <a:xfrm>
            <a:off x="8726777" y="4024473"/>
            <a:ext cx="1011837" cy="168639"/>
          </a:xfrm>
          <a:prstGeom prst="parallelogram">
            <a:avLst>
              <a:gd name="adj" fmla="val 140840"/>
            </a:avLst>
          </a:prstGeom>
        </p:spPr>
        <p:style>
          <a:lnRef idx="2">
            <a:schemeClr val="accent5">
              <a:hueOff val="-3975613"/>
              <a:satOff val="-10246"/>
              <a:lumOff val="-6921"/>
              <a:alphaOff val="0"/>
            </a:schemeClr>
          </a:lnRef>
          <a:fillRef idx="1">
            <a:schemeClr val="accent5">
              <a:hueOff val="-3975613"/>
              <a:satOff val="-10246"/>
              <a:lumOff val="-6921"/>
              <a:alphaOff val="0"/>
            </a:schemeClr>
          </a:fillRef>
          <a:effectRef idx="0">
            <a:schemeClr val="accent5">
              <a:hueOff val="-3975613"/>
              <a:satOff val="-10246"/>
              <a:lumOff val="-6921"/>
              <a:alphaOff val="0"/>
            </a:schemeClr>
          </a:effectRef>
          <a:fontRef idx="minor">
            <a:schemeClr val="lt1"/>
          </a:fontRef>
        </p:style>
      </p:sp>
      <p:sp>
        <p:nvSpPr>
          <p:cNvPr id="35" name="Полилиния: фигура 34"/>
          <p:cNvSpPr/>
          <p:nvPr/>
        </p:nvSpPr>
        <p:spPr>
          <a:xfrm>
            <a:off x="2301608" y="4302550"/>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Be your most authentic professional self</a:t>
            </a:r>
            <a:endParaRPr lang="ru-RU" sz="2600" kern="1200" dirty="0"/>
          </a:p>
        </p:txBody>
      </p:sp>
      <p:sp>
        <p:nvSpPr>
          <p:cNvPr id="36" name="Параллелограмм 35"/>
          <p:cNvSpPr/>
          <p:nvPr/>
        </p:nvSpPr>
        <p:spPr>
          <a:xfrm>
            <a:off x="2301608" y="4992440"/>
            <a:ext cx="1011837" cy="168639"/>
          </a:xfrm>
          <a:prstGeom prst="parallelogram">
            <a:avLst>
              <a:gd name="adj" fmla="val 140840"/>
            </a:avLst>
          </a:prstGeom>
        </p:spPr>
        <p:style>
          <a:lnRef idx="2">
            <a:schemeClr val="accent5">
              <a:hueOff val="-4174394"/>
              <a:satOff val="-10759"/>
              <a:lumOff val="-7267"/>
              <a:alphaOff val="0"/>
            </a:schemeClr>
          </a:lnRef>
          <a:fillRef idx="1">
            <a:schemeClr val="accent5">
              <a:hueOff val="-4174394"/>
              <a:satOff val="-10759"/>
              <a:lumOff val="-7267"/>
              <a:alphaOff val="0"/>
            </a:schemeClr>
          </a:fillRef>
          <a:effectRef idx="0">
            <a:schemeClr val="accent5">
              <a:hueOff val="-4174394"/>
              <a:satOff val="-10759"/>
              <a:lumOff val="-7267"/>
              <a:alphaOff val="0"/>
            </a:schemeClr>
          </a:effectRef>
          <a:fontRef idx="minor">
            <a:schemeClr val="lt1"/>
          </a:fontRef>
        </p:style>
      </p:sp>
      <p:sp>
        <p:nvSpPr>
          <p:cNvPr id="37" name="Параллелограмм 36"/>
          <p:cNvSpPr/>
          <p:nvPr/>
        </p:nvSpPr>
        <p:spPr>
          <a:xfrm>
            <a:off x="3372469" y="4992440"/>
            <a:ext cx="1011837" cy="168639"/>
          </a:xfrm>
          <a:prstGeom prst="parallelogram">
            <a:avLst>
              <a:gd name="adj" fmla="val 140840"/>
            </a:avLst>
          </a:prstGeom>
        </p:spPr>
        <p:style>
          <a:lnRef idx="2">
            <a:schemeClr val="accent5">
              <a:hueOff val="-4373175"/>
              <a:satOff val="-11271"/>
              <a:lumOff val="-7613"/>
              <a:alphaOff val="0"/>
            </a:schemeClr>
          </a:lnRef>
          <a:fillRef idx="1">
            <a:schemeClr val="accent5">
              <a:hueOff val="-4373175"/>
              <a:satOff val="-11271"/>
              <a:lumOff val="-7613"/>
              <a:alphaOff val="0"/>
            </a:schemeClr>
          </a:fillRef>
          <a:effectRef idx="0">
            <a:schemeClr val="accent5">
              <a:hueOff val="-4373175"/>
              <a:satOff val="-11271"/>
              <a:lumOff val="-7613"/>
              <a:alphaOff val="0"/>
            </a:schemeClr>
          </a:effectRef>
          <a:fontRef idx="minor">
            <a:schemeClr val="lt1"/>
          </a:fontRef>
        </p:style>
      </p:sp>
      <p:sp>
        <p:nvSpPr>
          <p:cNvPr id="38" name="Параллелограмм 37"/>
          <p:cNvSpPr/>
          <p:nvPr/>
        </p:nvSpPr>
        <p:spPr>
          <a:xfrm>
            <a:off x="4443331" y="4992440"/>
            <a:ext cx="1011837" cy="168639"/>
          </a:xfrm>
          <a:prstGeom prst="parallelogram">
            <a:avLst>
              <a:gd name="adj" fmla="val 140840"/>
            </a:avLst>
          </a:prstGeom>
        </p:spPr>
        <p:style>
          <a:lnRef idx="2">
            <a:schemeClr val="accent5">
              <a:hueOff val="-4571955"/>
              <a:satOff val="-11783"/>
              <a:lumOff val="-7959"/>
              <a:alphaOff val="0"/>
            </a:schemeClr>
          </a:lnRef>
          <a:fillRef idx="1">
            <a:schemeClr val="accent5">
              <a:hueOff val="-4571955"/>
              <a:satOff val="-11783"/>
              <a:lumOff val="-7959"/>
              <a:alphaOff val="0"/>
            </a:schemeClr>
          </a:fillRef>
          <a:effectRef idx="0">
            <a:schemeClr val="accent5">
              <a:hueOff val="-4571955"/>
              <a:satOff val="-11783"/>
              <a:lumOff val="-7959"/>
              <a:alphaOff val="0"/>
            </a:schemeClr>
          </a:effectRef>
          <a:fontRef idx="minor">
            <a:schemeClr val="lt1"/>
          </a:fontRef>
        </p:style>
      </p:sp>
      <p:sp>
        <p:nvSpPr>
          <p:cNvPr id="39" name="Параллелограмм 38"/>
          <p:cNvSpPr/>
          <p:nvPr/>
        </p:nvSpPr>
        <p:spPr>
          <a:xfrm>
            <a:off x="5514192" y="4992440"/>
            <a:ext cx="1011837" cy="168639"/>
          </a:xfrm>
          <a:prstGeom prst="parallelogram">
            <a:avLst>
              <a:gd name="adj" fmla="val 140840"/>
            </a:avLst>
          </a:prstGeom>
        </p:spPr>
        <p:style>
          <a:lnRef idx="2">
            <a:schemeClr val="accent5">
              <a:hueOff val="-4770736"/>
              <a:satOff val="-12296"/>
              <a:lumOff val="-8305"/>
              <a:alphaOff val="0"/>
            </a:schemeClr>
          </a:lnRef>
          <a:fillRef idx="1">
            <a:schemeClr val="accent5">
              <a:hueOff val="-4770736"/>
              <a:satOff val="-12296"/>
              <a:lumOff val="-8305"/>
              <a:alphaOff val="0"/>
            </a:schemeClr>
          </a:fillRef>
          <a:effectRef idx="0">
            <a:schemeClr val="accent5">
              <a:hueOff val="-4770736"/>
              <a:satOff val="-12296"/>
              <a:lumOff val="-8305"/>
              <a:alphaOff val="0"/>
            </a:schemeClr>
          </a:effectRef>
          <a:fontRef idx="minor">
            <a:schemeClr val="lt1"/>
          </a:fontRef>
        </p:style>
      </p:sp>
      <p:sp>
        <p:nvSpPr>
          <p:cNvPr id="40" name="Параллелограмм 39"/>
          <p:cNvSpPr/>
          <p:nvPr/>
        </p:nvSpPr>
        <p:spPr>
          <a:xfrm>
            <a:off x="6585054" y="4992440"/>
            <a:ext cx="1011837" cy="168639"/>
          </a:xfrm>
          <a:prstGeom prst="parallelogram">
            <a:avLst>
              <a:gd name="adj" fmla="val 140840"/>
            </a:avLst>
          </a:prstGeom>
        </p:spPr>
        <p:style>
          <a:lnRef idx="2">
            <a:schemeClr val="accent5">
              <a:hueOff val="-4969517"/>
              <a:satOff val="-12808"/>
              <a:lumOff val="-8651"/>
              <a:alphaOff val="0"/>
            </a:schemeClr>
          </a:lnRef>
          <a:fillRef idx="1">
            <a:schemeClr val="accent5">
              <a:hueOff val="-4969517"/>
              <a:satOff val="-12808"/>
              <a:lumOff val="-8651"/>
              <a:alphaOff val="0"/>
            </a:schemeClr>
          </a:fillRef>
          <a:effectRef idx="0">
            <a:schemeClr val="accent5">
              <a:hueOff val="-4969517"/>
              <a:satOff val="-12808"/>
              <a:lumOff val="-8651"/>
              <a:alphaOff val="0"/>
            </a:schemeClr>
          </a:effectRef>
          <a:fontRef idx="minor">
            <a:schemeClr val="lt1"/>
          </a:fontRef>
        </p:style>
      </p:sp>
      <p:sp>
        <p:nvSpPr>
          <p:cNvPr id="41" name="Параллелограмм 40"/>
          <p:cNvSpPr/>
          <p:nvPr/>
        </p:nvSpPr>
        <p:spPr>
          <a:xfrm>
            <a:off x="7655915" y="4992440"/>
            <a:ext cx="1011837" cy="168639"/>
          </a:xfrm>
          <a:prstGeom prst="parallelogram">
            <a:avLst>
              <a:gd name="adj" fmla="val 140840"/>
            </a:avLst>
          </a:prstGeom>
        </p:spPr>
        <p:style>
          <a:lnRef idx="2">
            <a:schemeClr val="accent5">
              <a:hueOff val="-5168297"/>
              <a:satOff val="-13320"/>
              <a:lumOff val="-8997"/>
              <a:alphaOff val="0"/>
            </a:schemeClr>
          </a:lnRef>
          <a:fillRef idx="1">
            <a:schemeClr val="accent5">
              <a:hueOff val="-5168297"/>
              <a:satOff val="-13320"/>
              <a:lumOff val="-8997"/>
              <a:alphaOff val="0"/>
            </a:schemeClr>
          </a:fillRef>
          <a:effectRef idx="0">
            <a:schemeClr val="accent5">
              <a:hueOff val="-5168297"/>
              <a:satOff val="-13320"/>
              <a:lumOff val="-8997"/>
              <a:alphaOff val="0"/>
            </a:schemeClr>
          </a:effectRef>
          <a:fontRef idx="minor">
            <a:schemeClr val="lt1"/>
          </a:fontRef>
        </p:style>
      </p:sp>
      <p:sp>
        <p:nvSpPr>
          <p:cNvPr id="42" name="Параллелограмм 41"/>
          <p:cNvSpPr/>
          <p:nvPr/>
        </p:nvSpPr>
        <p:spPr>
          <a:xfrm>
            <a:off x="8726777" y="4992440"/>
            <a:ext cx="1011837" cy="168639"/>
          </a:xfrm>
          <a:prstGeom prst="parallelogram">
            <a:avLst>
              <a:gd name="adj" fmla="val 140840"/>
            </a:avLst>
          </a:prstGeom>
        </p:spPr>
        <p:style>
          <a:lnRef idx="2">
            <a:schemeClr val="accent5">
              <a:hueOff val="-5367078"/>
              <a:satOff val="-13833"/>
              <a:lumOff val="-9343"/>
              <a:alphaOff val="0"/>
            </a:schemeClr>
          </a:lnRef>
          <a:fillRef idx="1">
            <a:schemeClr val="accent5">
              <a:hueOff val="-5367078"/>
              <a:satOff val="-13833"/>
              <a:lumOff val="-9343"/>
              <a:alphaOff val="0"/>
            </a:schemeClr>
          </a:fillRef>
          <a:effectRef idx="0">
            <a:schemeClr val="accent5">
              <a:hueOff val="-5367078"/>
              <a:satOff val="-13833"/>
              <a:lumOff val="-9343"/>
              <a:alphaOff val="0"/>
            </a:schemeClr>
          </a:effectRef>
          <a:fontRef idx="minor">
            <a:schemeClr val="lt1"/>
          </a:fontRef>
        </p:style>
      </p:sp>
      <p:sp>
        <p:nvSpPr>
          <p:cNvPr id="43" name="Полилиния: фигура 42"/>
          <p:cNvSpPr/>
          <p:nvPr/>
        </p:nvSpPr>
        <p:spPr>
          <a:xfrm>
            <a:off x="2301608" y="5270517"/>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Follow other interview do’s and don’ts</a:t>
            </a:r>
            <a:endParaRPr lang="ru-RU" sz="2600" kern="1200" dirty="0"/>
          </a:p>
        </p:txBody>
      </p:sp>
      <p:sp>
        <p:nvSpPr>
          <p:cNvPr id="44" name="Параллелограмм 43"/>
          <p:cNvSpPr/>
          <p:nvPr/>
        </p:nvSpPr>
        <p:spPr>
          <a:xfrm>
            <a:off x="2301608" y="5960406"/>
            <a:ext cx="1011837" cy="168639"/>
          </a:xfrm>
          <a:prstGeom prst="parallelogram">
            <a:avLst>
              <a:gd name="adj" fmla="val 140840"/>
            </a:avLst>
          </a:prstGeom>
        </p:spPr>
        <p:style>
          <a:lnRef idx="2">
            <a:schemeClr val="accent5">
              <a:hueOff val="-5565859"/>
              <a:satOff val="-14345"/>
              <a:lumOff val="-9689"/>
              <a:alphaOff val="0"/>
            </a:schemeClr>
          </a:lnRef>
          <a:fillRef idx="1">
            <a:schemeClr val="accent5">
              <a:hueOff val="-5565859"/>
              <a:satOff val="-14345"/>
              <a:lumOff val="-9689"/>
              <a:alphaOff val="0"/>
            </a:schemeClr>
          </a:fillRef>
          <a:effectRef idx="0">
            <a:schemeClr val="accent5">
              <a:hueOff val="-5565859"/>
              <a:satOff val="-14345"/>
              <a:lumOff val="-9689"/>
              <a:alphaOff val="0"/>
            </a:schemeClr>
          </a:effectRef>
          <a:fontRef idx="minor">
            <a:schemeClr val="lt1"/>
          </a:fontRef>
        </p:style>
      </p:sp>
      <p:sp>
        <p:nvSpPr>
          <p:cNvPr id="45" name="Параллелограмм 44"/>
          <p:cNvSpPr/>
          <p:nvPr/>
        </p:nvSpPr>
        <p:spPr>
          <a:xfrm>
            <a:off x="3372469" y="5960406"/>
            <a:ext cx="1011837" cy="168639"/>
          </a:xfrm>
          <a:prstGeom prst="parallelogram">
            <a:avLst>
              <a:gd name="adj" fmla="val 140840"/>
            </a:avLst>
          </a:prstGeom>
        </p:spPr>
        <p:style>
          <a:lnRef idx="2">
            <a:schemeClr val="accent5">
              <a:hueOff val="-5764639"/>
              <a:satOff val="-14857"/>
              <a:lumOff val="-10035"/>
              <a:alphaOff val="0"/>
            </a:schemeClr>
          </a:lnRef>
          <a:fillRef idx="1">
            <a:schemeClr val="accent5">
              <a:hueOff val="-5764639"/>
              <a:satOff val="-14857"/>
              <a:lumOff val="-10035"/>
              <a:alphaOff val="0"/>
            </a:schemeClr>
          </a:fillRef>
          <a:effectRef idx="0">
            <a:schemeClr val="accent5">
              <a:hueOff val="-5764639"/>
              <a:satOff val="-14857"/>
              <a:lumOff val="-10035"/>
              <a:alphaOff val="0"/>
            </a:schemeClr>
          </a:effectRef>
          <a:fontRef idx="minor">
            <a:schemeClr val="lt1"/>
          </a:fontRef>
        </p:style>
      </p:sp>
      <p:sp>
        <p:nvSpPr>
          <p:cNvPr id="46" name="Параллелограмм 45"/>
          <p:cNvSpPr/>
          <p:nvPr/>
        </p:nvSpPr>
        <p:spPr>
          <a:xfrm>
            <a:off x="4443331" y="5960406"/>
            <a:ext cx="1011837" cy="168639"/>
          </a:xfrm>
          <a:prstGeom prst="parallelogram">
            <a:avLst>
              <a:gd name="adj" fmla="val 140840"/>
            </a:avLst>
          </a:prstGeom>
        </p:spPr>
        <p:style>
          <a:lnRef idx="2">
            <a:schemeClr val="accent5">
              <a:hueOff val="-5963420"/>
              <a:satOff val="-15370"/>
              <a:lumOff val="-10381"/>
              <a:alphaOff val="0"/>
            </a:schemeClr>
          </a:lnRef>
          <a:fillRef idx="1">
            <a:schemeClr val="accent5">
              <a:hueOff val="-5963420"/>
              <a:satOff val="-15370"/>
              <a:lumOff val="-10381"/>
              <a:alphaOff val="0"/>
            </a:schemeClr>
          </a:fillRef>
          <a:effectRef idx="0">
            <a:schemeClr val="accent5">
              <a:hueOff val="-5963420"/>
              <a:satOff val="-15370"/>
              <a:lumOff val="-10381"/>
              <a:alphaOff val="0"/>
            </a:schemeClr>
          </a:effectRef>
          <a:fontRef idx="minor">
            <a:schemeClr val="lt1"/>
          </a:fontRef>
        </p:style>
      </p:sp>
      <p:sp>
        <p:nvSpPr>
          <p:cNvPr id="47" name="Параллелограмм 46"/>
          <p:cNvSpPr/>
          <p:nvPr/>
        </p:nvSpPr>
        <p:spPr>
          <a:xfrm>
            <a:off x="5514192" y="5960406"/>
            <a:ext cx="1011837" cy="168639"/>
          </a:xfrm>
          <a:prstGeom prst="parallelogram">
            <a:avLst>
              <a:gd name="adj" fmla="val 140840"/>
            </a:avLst>
          </a:prstGeom>
        </p:spPr>
        <p:style>
          <a:lnRef idx="2">
            <a:schemeClr val="accent5">
              <a:hueOff val="-6162201"/>
              <a:satOff val="-15882"/>
              <a:lumOff val="-10727"/>
              <a:alphaOff val="0"/>
            </a:schemeClr>
          </a:lnRef>
          <a:fillRef idx="1">
            <a:schemeClr val="accent5">
              <a:hueOff val="-6162201"/>
              <a:satOff val="-15882"/>
              <a:lumOff val="-10727"/>
              <a:alphaOff val="0"/>
            </a:schemeClr>
          </a:fillRef>
          <a:effectRef idx="0">
            <a:schemeClr val="accent5">
              <a:hueOff val="-6162201"/>
              <a:satOff val="-15882"/>
              <a:lumOff val="-10727"/>
              <a:alphaOff val="0"/>
            </a:schemeClr>
          </a:effectRef>
          <a:fontRef idx="minor">
            <a:schemeClr val="lt1"/>
          </a:fontRef>
        </p:style>
      </p:sp>
      <p:sp>
        <p:nvSpPr>
          <p:cNvPr id="48" name="Параллелограмм 47"/>
          <p:cNvSpPr/>
          <p:nvPr/>
        </p:nvSpPr>
        <p:spPr>
          <a:xfrm>
            <a:off x="6585054" y="5960406"/>
            <a:ext cx="1011837" cy="168639"/>
          </a:xfrm>
          <a:prstGeom prst="parallelogram">
            <a:avLst>
              <a:gd name="adj" fmla="val 140840"/>
            </a:avLst>
          </a:prstGeom>
        </p:spPr>
        <p:style>
          <a:lnRef idx="2">
            <a:schemeClr val="accent5">
              <a:hueOff val="-6360981"/>
              <a:satOff val="-16394"/>
              <a:lumOff val="-11073"/>
              <a:alphaOff val="0"/>
            </a:schemeClr>
          </a:lnRef>
          <a:fillRef idx="1">
            <a:schemeClr val="accent5">
              <a:hueOff val="-6360981"/>
              <a:satOff val="-16394"/>
              <a:lumOff val="-11073"/>
              <a:alphaOff val="0"/>
            </a:schemeClr>
          </a:fillRef>
          <a:effectRef idx="0">
            <a:schemeClr val="accent5">
              <a:hueOff val="-6360981"/>
              <a:satOff val="-16394"/>
              <a:lumOff val="-11073"/>
              <a:alphaOff val="0"/>
            </a:schemeClr>
          </a:effectRef>
          <a:fontRef idx="minor">
            <a:schemeClr val="lt1"/>
          </a:fontRef>
        </p:style>
      </p:sp>
      <p:sp>
        <p:nvSpPr>
          <p:cNvPr id="49" name="Параллелограмм 48"/>
          <p:cNvSpPr/>
          <p:nvPr/>
        </p:nvSpPr>
        <p:spPr>
          <a:xfrm>
            <a:off x="7655915" y="5960406"/>
            <a:ext cx="1011837" cy="168639"/>
          </a:xfrm>
          <a:prstGeom prst="parallelogram">
            <a:avLst>
              <a:gd name="adj" fmla="val 140840"/>
            </a:avLst>
          </a:prstGeom>
        </p:spPr>
        <p:style>
          <a:lnRef idx="2">
            <a:schemeClr val="accent5">
              <a:hueOff val="-6559762"/>
              <a:satOff val="-16907"/>
              <a:lumOff val="-11419"/>
              <a:alphaOff val="0"/>
            </a:schemeClr>
          </a:lnRef>
          <a:fillRef idx="1">
            <a:schemeClr val="accent5">
              <a:hueOff val="-6559762"/>
              <a:satOff val="-16907"/>
              <a:lumOff val="-11419"/>
              <a:alphaOff val="0"/>
            </a:schemeClr>
          </a:fillRef>
          <a:effectRef idx="0">
            <a:schemeClr val="accent5">
              <a:hueOff val="-6559762"/>
              <a:satOff val="-16907"/>
              <a:lumOff val="-11419"/>
              <a:alphaOff val="0"/>
            </a:schemeClr>
          </a:effectRef>
          <a:fontRef idx="minor">
            <a:schemeClr val="lt1"/>
          </a:fontRef>
        </p:style>
      </p:sp>
      <p:sp>
        <p:nvSpPr>
          <p:cNvPr id="50" name="Параллелограмм 49"/>
          <p:cNvSpPr/>
          <p:nvPr/>
        </p:nvSpPr>
        <p:spPr>
          <a:xfrm>
            <a:off x="8726777" y="5960406"/>
            <a:ext cx="1011837" cy="168639"/>
          </a:xfrm>
          <a:prstGeom prst="parallelogram">
            <a:avLst>
              <a:gd name="adj" fmla="val 140840"/>
            </a:avLst>
          </a:prstGeom>
        </p:spPr>
        <p:style>
          <a:lnRef idx="2">
            <a:schemeClr val="accent5">
              <a:hueOff val="-6758543"/>
              <a:satOff val="-17419"/>
              <a:lumOff val="-11765"/>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sp>
      <p:graphicFrame>
        <p:nvGraphicFramePr>
          <p:cNvPr id="52" name="Схема 51"/>
          <p:cNvGraphicFramePr/>
          <p:nvPr/>
        </p:nvGraphicFramePr>
        <p:xfrm>
          <a:off x="12390674" y="1081691"/>
          <a:ext cx="8113486"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1" name="Группа 50"/>
          <p:cNvGrpSpPr/>
          <p:nvPr/>
        </p:nvGrpSpPr>
        <p:grpSpPr>
          <a:xfrm>
            <a:off x="-1392280" y="-1915458"/>
            <a:ext cx="1909279" cy="2053779"/>
            <a:chOff x="3109854" y="929"/>
            <a:chExt cx="1322098" cy="1519653"/>
          </a:xfrm>
        </p:grpSpPr>
        <p:sp>
          <p:nvSpPr>
            <p:cNvPr id="53" name="Шестиугольник 52"/>
            <p:cNvSpPr/>
            <p:nvPr/>
          </p:nvSpPr>
          <p:spPr>
            <a:xfrm rot="5400000">
              <a:off x="3011076" y="99707"/>
              <a:ext cx="1519653" cy="1322098"/>
            </a:xfrm>
            <a:prstGeom prst="hexagon">
              <a:avLst>
                <a:gd name="adj" fmla="val 25000"/>
                <a:gd name="vf" fmla="val 115470"/>
              </a:avLst>
            </a:prstGeom>
            <a:solidFill>
              <a:srgbClr val="00B0F0"/>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54" name="Шестиугольник 4"/>
            <p:cNvSpPr txBox="1"/>
            <p:nvPr/>
          </p:nvSpPr>
          <p:spPr>
            <a:xfrm>
              <a:off x="3134574" y="253647"/>
              <a:ext cx="1267225" cy="10460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2400" kern="1200" dirty="0"/>
                <a:t>Tissues or a handkerchief</a:t>
              </a:r>
              <a:endParaRPr lang="ru-RU" sz="2400" kern="1200" dirty="0"/>
            </a:p>
          </p:txBody>
        </p:sp>
      </p:grpSp>
      <p:grpSp>
        <p:nvGrpSpPr>
          <p:cNvPr id="55" name="Группа 54"/>
          <p:cNvGrpSpPr/>
          <p:nvPr/>
        </p:nvGrpSpPr>
        <p:grpSpPr>
          <a:xfrm>
            <a:off x="-1589841" y="6688083"/>
            <a:ext cx="1909278" cy="2053780"/>
            <a:chOff x="3109854" y="2580693"/>
            <a:chExt cx="1322098" cy="1519653"/>
          </a:xfrm>
        </p:grpSpPr>
        <p:sp>
          <p:nvSpPr>
            <p:cNvPr id="56" name="Шестиугольник 55"/>
            <p:cNvSpPr/>
            <p:nvPr/>
          </p:nvSpPr>
          <p:spPr>
            <a:xfrm rot="5400000">
              <a:off x="3011076" y="2679471"/>
              <a:ext cx="1519653" cy="1322098"/>
            </a:xfrm>
            <a:prstGeom prst="hexagon">
              <a:avLst>
                <a:gd name="adj" fmla="val 25000"/>
                <a:gd name="vf" fmla="val 115470"/>
              </a:avLst>
            </a:prstGeom>
            <a:solidFill>
              <a:srgbClr val="29D1A9"/>
            </a:solidFill>
          </p:spPr>
          <p:style>
            <a:lnRef idx="2">
              <a:schemeClr val="lt1">
                <a:hueOff val="0"/>
                <a:satOff val="0"/>
                <a:lumOff val="0"/>
                <a:alphaOff val="0"/>
              </a:schemeClr>
            </a:lnRef>
            <a:fillRef idx="1">
              <a:schemeClr val="accent5">
                <a:hueOff val="-5406834"/>
                <a:satOff val="-13935"/>
                <a:lumOff val="-9412"/>
                <a:alphaOff val="0"/>
              </a:schemeClr>
            </a:fillRef>
            <a:effectRef idx="0">
              <a:schemeClr val="accent5">
                <a:hueOff val="-5406834"/>
                <a:satOff val="-13935"/>
                <a:lumOff val="-9412"/>
                <a:alphaOff val="0"/>
              </a:schemeClr>
            </a:effectRef>
            <a:fontRef idx="minor">
              <a:schemeClr val="lt1"/>
            </a:fontRef>
          </p:style>
        </p:sp>
        <p:sp>
          <p:nvSpPr>
            <p:cNvPr id="57" name="Шестиугольник 4"/>
            <p:cNvSpPr txBox="1"/>
            <p:nvPr/>
          </p:nvSpPr>
          <p:spPr>
            <a:xfrm>
              <a:off x="3192326" y="2817507"/>
              <a:ext cx="1179654" cy="10460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Copies of your resume and work samples</a:t>
              </a:r>
              <a:endParaRPr lang="ru-RU" sz="2100" kern="1200" dirty="0"/>
            </a:p>
          </p:txBody>
        </p:sp>
      </p:grpSp>
      <p:grpSp>
        <p:nvGrpSpPr>
          <p:cNvPr id="58" name="Группа 57"/>
          <p:cNvGrpSpPr/>
          <p:nvPr/>
        </p:nvGrpSpPr>
        <p:grpSpPr>
          <a:xfrm>
            <a:off x="4949249" y="-2185501"/>
            <a:ext cx="1859654" cy="2053781"/>
            <a:chOff x="3821052" y="1290811"/>
            <a:chExt cx="1322098" cy="1519653"/>
          </a:xfrm>
        </p:grpSpPr>
        <p:sp>
          <p:nvSpPr>
            <p:cNvPr id="59" name="Шестиугольник 58"/>
            <p:cNvSpPr/>
            <p:nvPr/>
          </p:nvSpPr>
          <p:spPr>
            <a:xfrm rot="5400000">
              <a:off x="3722274" y="1389589"/>
              <a:ext cx="1519653" cy="1322098"/>
            </a:xfrm>
            <a:prstGeom prst="hexagon">
              <a:avLst>
                <a:gd name="adj" fmla="val 25000"/>
                <a:gd name="vf" fmla="val 115470"/>
              </a:avLst>
            </a:prstGeom>
          </p:spPr>
          <p:style>
            <a:lnRef idx="2">
              <a:schemeClr val="lt1">
                <a:hueOff val="0"/>
                <a:satOff val="0"/>
                <a:lumOff val="0"/>
                <a:alphaOff val="0"/>
              </a:schemeClr>
            </a:lnRef>
            <a:fillRef idx="1">
              <a:schemeClr val="accent5">
                <a:hueOff val="-4055126"/>
                <a:satOff val="-10451"/>
                <a:lumOff val="-7059"/>
                <a:alphaOff val="0"/>
              </a:schemeClr>
            </a:fillRef>
            <a:effectRef idx="0">
              <a:schemeClr val="accent5">
                <a:hueOff val="-4055126"/>
                <a:satOff val="-10451"/>
                <a:lumOff val="-7059"/>
                <a:alphaOff val="0"/>
              </a:schemeClr>
            </a:effectRef>
            <a:fontRef idx="minor">
              <a:schemeClr val="lt1"/>
            </a:fontRef>
          </p:style>
        </p:sp>
        <p:sp>
          <p:nvSpPr>
            <p:cNvPr id="60" name="Шестиугольник 4"/>
            <p:cNvSpPr txBox="1"/>
            <p:nvPr/>
          </p:nvSpPr>
          <p:spPr>
            <a:xfrm>
              <a:off x="3859634" y="1527625"/>
              <a:ext cx="1242586" cy="10460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GB" sz="2400" kern="1200" dirty="0"/>
                <a:t>Breath mints (not gum)</a:t>
              </a:r>
              <a:endParaRPr lang="ru-RU" sz="2400" kern="1200" dirty="0"/>
            </a:p>
          </p:txBody>
        </p:sp>
      </p:grpSp>
      <p:grpSp>
        <p:nvGrpSpPr>
          <p:cNvPr id="61" name="Группа 60"/>
          <p:cNvGrpSpPr/>
          <p:nvPr/>
        </p:nvGrpSpPr>
        <p:grpSpPr>
          <a:xfrm>
            <a:off x="5341792" y="7008131"/>
            <a:ext cx="1909278" cy="2053780"/>
            <a:chOff x="3109854" y="2580693"/>
            <a:chExt cx="1322098" cy="1519653"/>
          </a:xfrm>
        </p:grpSpPr>
        <p:sp>
          <p:nvSpPr>
            <p:cNvPr id="62" name="Шестиугольник 61"/>
            <p:cNvSpPr/>
            <p:nvPr/>
          </p:nvSpPr>
          <p:spPr>
            <a:xfrm rot="5400000">
              <a:off x="3011076" y="2679471"/>
              <a:ext cx="1519653" cy="1322098"/>
            </a:xfrm>
            <a:prstGeom prst="hexagon">
              <a:avLst>
                <a:gd name="adj" fmla="val 25000"/>
                <a:gd name="vf" fmla="val 115470"/>
              </a:avLst>
            </a:prstGeom>
          </p:spPr>
          <p:style>
            <a:lnRef idx="2">
              <a:schemeClr val="lt1">
                <a:hueOff val="0"/>
                <a:satOff val="0"/>
                <a:lumOff val="0"/>
                <a:alphaOff val="0"/>
              </a:schemeClr>
            </a:lnRef>
            <a:fillRef idx="1">
              <a:schemeClr val="accent5">
                <a:hueOff val="-5406834"/>
                <a:satOff val="-13935"/>
                <a:lumOff val="-9412"/>
                <a:alphaOff val="0"/>
              </a:schemeClr>
            </a:fillRef>
            <a:effectRef idx="0">
              <a:schemeClr val="accent5">
                <a:hueOff val="-5406834"/>
                <a:satOff val="-13935"/>
                <a:lumOff val="-9412"/>
                <a:alphaOff val="0"/>
              </a:schemeClr>
            </a:effectRef>
            <a:fontRef idx="minor">
              <a:schemeClr val="lt1"/>
            </a:fontRef>
          </p:style>
        </p:sp>
        <p:sp>
          <p:nvSpPr>
            <p:cNvPr id="63" name="Шестиугольник 4"/>
            <p:cNvSpPr txBox="1"/>
            <p:nvPr/>
          </p:nvSpPr>
          <p:spPr>
            <a:xfrm>
              <a:off x="3192326" y="2817507"/>
              <a:ext cx="1179654" cy="10460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Bottle of water</a:t>
              </a:r>
              <a:endParaRPr lang="ru-RU" sz="2100" kern="1200" dirty="0"/>
            </a:p>
          </p:txBody>
        </p:sp>
      </p:grpSp>
      <p:grpSp>
        <p:nvGrpSpPr>
          <p:cNvPr id="64" name="Группа 63"/>
          <p:cNvGrpSpPr/>
          <p:nvPr/>
        </p:nvGrpSpPr>
        <p:grpSpPr>
          <a:xfrm>
            <a:off x="12390674" y="2652638"/>
            <a:ext cx="1909278" cy="2053780"/>
            <a:chOff x="3109854" y="2580693"/>
            <a:chExt cx="1322098" cy="1519653"/>
          </a:xfrm>
        </p:grpSpPr>
        <p:sp>
          <p:nvSpPr>
            <p:cNvPr id="65" name="Шестиугольник 64"/>
            <p:cNvSpPr/>
            <p:nvPr/>
          </p:nvSpPr>
          <p:spPr>
            <a:xfrm rot="5400000">
              <a:off x="3011076" y="2679471"/>
              <a:ext cx="1519653" cy="1322098"/>
            </a:xfrm>
            <a:prstGeom prst="hexagon">
              <a:avLst>
                <a:gd name="adj" fmla="val 25000"/>
                <a:gd name="vf" fmla="val 115470"/>
              </a:avLst>
            </a:prstGeom>
          </p:spPr>
          <p:style>
            <a:lnRef idx="2">
              <a:schemeClr val="lt1">
                <a:hueOff val="0"/>
                <a:satOff val="0"/>
                <a:lumOff val="0"/>
                <a:alphaOff val="0"/>
              </a:schemeClr>
            </a:lnRef>
            <a:fillRef idx="1">
              <a:schemeClr val="accent5">
                <a:hueOff val="-5406834"/>
                <a:satOff val="-13935"/>
                <a:lumOff val="-9412"/>
                <a:alphaOff val="0"/>
              </a:schemeClr>
            </a:fillRef>
            <a:effectRef idx="0">
              <a:schemeClr val="accent5">
                <a:hueOff val="-5406834"/>
                <a:satOff val="-13935"/>
                <a:lumOff val="-9412"/>
                <a:alphaOff val="0"/>
              </a:schemeClr>
            </a:effectRef>
            <a:fontRef idx="minor">
              <a:schemeClr val="lt1"/>
            </a:fontRef>
          </p:style>
        </p:sp>
        <p:sp>
          <p:nvSpPr>
            <p:cNvPr id="66" name="Шестиугольник 4"/>
            <p:cNvSpPr txBox="1"/>
            <p:nvPr/>
          </p:nvSpPr>
          <p:spPr>
            <a:xfrm>
              <a:off x="3192326" y="2817507"/>
              <a:ext cx="1179654" cy="10460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dirty="0"/>
                <a:t>Directions</a:t>
              </a:r>
              <a:endParaRPr lang="ru-RU" sz="2100" kern="1200" dirty="0"/>
            </a:p>
          </p:txBody>
        </p:sp>
      </p:grpSp>
      <p:grpSp>
        <p:nvGrpSpPr>
          <p:cNvPr id="67" name="Группа 66"/>
          <p:cNvGrpSpPr/>
          <p:nvPr/>
        </p:nvGrpSpPr>
        <p:grpSpPr>
          <a:xfrm>
            <a:off x="11864816" y="6688082"/>
            <a:ext cx="1909278" cy="2053780"/>
            <a:chOff x="3109854" y="2580693"/>
            <a:chExt cx="1322098" cy="1519653"/>
          </a:xfrm>
        </p:grpSpPr>
        <p:sp>
          <p:nvSpPr>
            <p:cNvPr id="68" name="Шестиугольник 67"/>
            <p:cNvSpPr/>
            <p:nvPr/>
          </p:nvSpPr>
          <p:spPr>
            <a:xfrm rot="5400000">
              <a:off x="3011076" y="2679471"/>
              <a:ext cx="1519653" cy="1322098"/>
            </a:xfrm>
            <a:prstGeom prst="hexagon">
              <a:avLst>
                <a:gd name="adj" fmla="val 25000"/>
                <a:gd name="vf" fmla="val 115470"/>
              </a:avLst>
            </a:prstGeom>
            <a:solidFill>
              <a:srgbClr val="129227"/>
            </a:solidFill>
          </p:spPr>
          <p:style>
            <a:lnRef idx="2">
              <a:schemeClr val="lt1">
                <a:hueOff val="0"/>
                <a:satOff val="0"/>
                <a:lumOff val="0"/>
                <a:alphaOff val="0"/>
              </a:schemeClr>
            </a:lnRef>
            <a:fillRef idx="1">
              <a:schemeClr val="accent5">
                <a:hueOff val="-5406834"/>
                <a:satOff val="-13935"/>
                <a:lumOff val="-9412"/>
                <a:alphaOff val="0"/>
              </a:schemeClr>
            </a:fillRef>
            <a:effectRef idx="0">
              <a:schemeClr val="accent5">
                <a:hueOff val="-5406834"/>
                <a:satOff val="-13935"/>
                <a:lumOff val="-9412"/>
                <a:alphaOff val="0"/>
              </a:schemeClr>
            </a:effectRef>
            <a:fontRef idx="minor">
              <a:schemeClr val="lt1"/>
            </a:fontRef>
          </p:style>
        </p:sp>
        <p:sp>
          <p:nvSpPr>
            <p:cNvPr id="69" name="Шестиугольник 4"/>
            <p:cNvSpPr txBox="1"/>
            <p:nvPr/>
          </p:nvSpPr>
          <p:spPr>
            <a:xfrm>
              <a:off x="3192326" y="2817507"/>
              <a:ext cx="1179654" cy="10460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dirty="0"/>
                <a:t>Notes (talking points, anecdotes, questions)</a:t>
              </a:r>
              <a:endParaRPr lang="ru-RU" sz="2100" kern="1200" dirty="0"/>
            </a:p>
          </p:txBody>
        </p:sp>
      </p:grpSp>
      <p:grpSp>
        <p:nvGrpSpPr>
          <p:cNvPr id="70" name="Группа 69"/>
          <p:cNvGrpSpPr/>
          <p:nvPr/>
        </p:nvGrpSpPr>
        <p:grpSpPr>
          <a:xfrm>
            <a:off x="11848570" y="-1893964"/>
            <a:ext cx="1909278" cy="2053780"/>
            <a:chOff x="3109854" y="2580693"/>
            <a:chExt cx="1322098" cy="1519653"/>
          </a:xfrm>
        </p:grpSpPr>
        <p:sp>
          <p:nvSpPr>
            <p:cNvPr id="71" name="Шестиугольник 70"/>
            <p:cNvSpPr/>
            <p:nvPr/>
          </p:nvSpPr>
          <p:spPr>
            <a:xfrm rot="5400000">
              <a:off x="3011076" y="2679471"/>
              <a:ext cx="1519653" cy="1322098"/>
            </a:xfrm>
            <a:prstGeom prst="hexagon">
              <a:avLst>
                <a:gd name="adj" fmla="val 25000"/>
                <a:gd name="vf" fmla="val 115470"/>
              </a:avLst>
            </a:prstGeom>
            <a:solidFill>
              <a:schemeClr val="accent6">
                <a:lumMod val="75000"/>
              </a:schemeClr>
            </a:solidFill>
          </p:spPr>
          <p:style>
            <a:lnRef idx="2">
              <a:schemeClr val="lt1">
                <a:hueOff val="0"/>
                <a:satOff val="0"/>
                <a:lumOff val="0"/>
                <a:alphaOff val="0"/>
              </a:schemeClr>
            </a:lnRef>
            <a:fillRef idx="1">
              <a:schemeClr val="accent5">
                <a:hueOff val="-5406834"/>
                <a:satOff val="-13935"/>
                <a:lumOff val="-9412"/>
                <a:alphaOff val="0"/>
              </a:schemeClr>
            </a:fillRef>
            <a:effectRef idx="0">
              <a:schemeClr val="accent5">
                <a:hueOff val="-5406834"/>
                <a:satOff val="-13935"/>
                <a:lumOff val="-9412"/>
                <a:alphaOff val="0"/>
              </a:schemeClr>
            </a:effectRef>
            <a:fontRef idx="minor">
              <a:schemeClr val="lt1"/>
            </a:fontRef>
          </p:style>
        </p:sp>
        <p:sp>
          <p:nvSpPr>
            <p:cNvPr id="72" name="Шестиугольник 4"/>
            <p:cNvSpPr txBox="1"/>
            <p:nvPr/>
          </p:nvSpPr>
          <p:spPr>
            <a:xfrm>
              <a:off x="3192326" y="2817507"/>
              <a:ext cx="1179654" cy="10460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dirty="0"/>
                <a:t>Note paper and pen to take notes if you need to</a:t>
              </a:r>
              <a:endParaRPr lang="ru-RU" sz="2100" kern="1200" dirty="0"/>
            </a:p>
          </p:txBody>
        </p:sp>
      </p:grpSp>
    </p:spTree>
    <p:extLst>
      <p:ext uri="{BB962C8B-B14F-4D97-AF65-F5344CB8AC3E}">
        <p14:creationId xmlns:p14="http://schemas.microsoft.com/office/powerpoint/2010/main" val="31975906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391097"/>
            <a:ext cx="10515600" cy="1325563"/>
          </a:xfrm>
        </p:spPr>
        <p:txBody>
          <a:bodyPr/>
          <a:lstStyle/>
          <a:p>
            <a:r>
              <a:rPr lang="en-GB" dirty="0"/>
              <a:t>Headlines</a:t>
            </a:r>
            <a:endParaRPr lang="ru-RU" dirty="0"/>
          </a:p>
        </p:txBody>
      </p:sp>
      <p:sp>
        <p:nvSpPr>
          <p:cNvPr id="3" name="Номер слайда 2"/>
          <p:cNvSpPr>
            <a:spLocks noGrp="1"/>
          </p:cNvSpPr>
          <p:nvPr>
            <p:ph type="sldNum" sz="quarter" idx="12"/>
          </p:nvPr>
        </p:nvSpPr>
        <p:spPr/>
        <p:txBody>
          <a:bodyPr/>
          <a:lstStyle/>
          <a:p>
            <a:fld id="{48F63A3B-78C7-47BE-AE5E-E10140E04643}" type="slidenum">
              <a:rPr lang="en-US" smtClean="0"/>
              <a:t>14</a:t>
            </a:fld>
            <a:endParaRPr lang="en-US" dirty="0"/>
          </a:p>
        </p:txBody>
      </p:sp>
      <p:sp>
        <p:nvSpPr>
          <p:cNvPr id="11" name="Полилиния: фигура 10"/>
          <p:cNvSpPr/>
          <p:nvPr/>
        </p:nvSpPr>
        <p:spPr>
          <a:xfrm>
            <a:off x="2301608" y="7001165"/>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Plan to articulate how you meet the employer’s needs</a:t>
            </a:r>
            <a:endParaRPr lang="ru-RU" sz="2600" kern="1200" dirty="0"/>
          </a:p>
        </p:txBody>
      </p:sp>
      <p:sp>
        <p:nvSpPr>
          <p:cNvPr id="12" name="Параллелограмм 11"/>
          <p:cNvSpPr/>
          <p:nvPr/>
        </p:nvSpPr>
        <p:spPr>
          <a:xfrm>
            <a:off x="2301608" y="7691055"/>
            <a:ext cx="1011837" cy="168639"/>
          </a:xfrm>
          <a:prstGeom prst="parallelogram">
            <a:avLst>
              <a:gd name="adj" fmla="val 140840"/>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3" name="Параллелограмм 12"/>
          <p:cNvSpPr/>
          <p:nvPr/>
        </p:nvSpPr>
        <p:spPr>
          <a:xfrm>
            <a:off x="3372469" y="7691055"/>
            <a:ext cx="1011837" cy="168639"/>
          </a:xfrm>
          <a:prstGeom prst="parallelogram">
            <a:avLst>
              <a:gd name="adj" fmla="val 140840"/>
            </a:avLst>
          </a:prstGeom>
        </p:spPr>
        <p:style>
          <a:lnRef idx="2">
            <a:schemeClr val="accent5">
              <a:hueOff val="-198781"/>
              <a:satOff val="-512"/>
              <a:lumOff val="-346"/>
              <a:alphaOff val="0"/>
            </a:schemeClr>
          </a:lnRef>
          <a:fillRef idx="1">
            <a:schemeClr val="accent5">
              <a:hueOff val="-198781"/>
              <a:satOff val="-512"/>
              <a:lumOff val="-346"/>
              <a:alphaOff val="0"/>
            </a:schemeClr>
          </a:fillRef>
          <a:effectRef idx="0">
            <a:schemeClr val="accent5">
              <a:hueOff val="-198781"/>
              <a:satOff val="-512"/>
              <a:lumOff val="-346"/>
              <a:alphaOff val="0"/>
            </a:schemeClr>
          </a:effectRef>
          <a:fontRef idx="minor">
            <a:schemeClr val="lt1"/>
          </a:fontRef>
        </p:style>
      </p:sp>
      <p:sp>
        <p:nvSpPr>
          <p:cNvPr id="14" name="Параллелограмм 13"/>
          <p:cNvSpPr/>
          <p:nvPr/>
        </p:nvSpPr>
        <p:spPr>
          <a:xfrm>
            <a:off x="4443331" y="7691055"/>
            <a:ext cx="1011837" cy="168639"/>
          </a:xfrm>
          <a:prstGeom prst="parallelogram">
            <a:avLst>
              <a:gd name="adj" fmla="val 140840"/>
            </a:avLst>
          </a:prstGeom>
        </p:spPr>
        <p:style>
          <a:lnRef idx="2">
            <a:schemeClr val="accent5">
              <a:hueOff val="-397561"/>
              <a:satOff val="-1025"/>
              <a:lumOff val="-692"/>
              <a:alphaOff val="0"/>
            </a:schemeClr>
          </a:lnRef>
          <a:fillRef idx="1">
            <a:schemeClr val="accent5">
              <a:hueOff val="-397561"/>
              <a:satOff val="-1025"/>
              <a:lumOff val="-692"/>
              <a:alphaOff val="0"/>
            </a:schemeClr>
          </a:fillRef>
          <a:effectRef idx="0">
            <a:schemeClr val="accent5">
              <a:hueOff val="-397561"/>
              <a:satOff val="-1025"/>
              <a:lumOff val="-692"/>
              <a:alphaOff val="0"/>
            </a:schemeClr>
          </a:effectRef>
          <a:fontRef idx="minor">
            <a:schemeClr val="lt1"/>
          </a:fontRef>
        </p:style>
      </p:sp>
      <p:sp>
        <p:nvSpPr>
          <p:cNvPr id="15" name="Параллелограмм 14"/>
          <p:cNvSpPr/>
          <p:nvPr/>
        </p:nvSpPr>
        <p:spPr>
          <a:xfrm>
            <a:off x="5514192" y="7691055"/>
            <a:ext cx="1011837" cy="168639"/>
          </a:xfrm>
          <a:prstGeom prst="parallelogram">
            <a:avLst>
              <a:gd name="adj" fmla="val 140840"/>
            </a:avLst>
          </a:prstGeom>
        </p:spPr>
        <p:style>
          <a:lnRef idx="2">
            <a:schemeClr val="accent5">
              <a:hueOff val="-596342"/>
              <a:satOff val="-1537"/>
              <a:lumOff val="-1038"/>
              <a:alphaOff val="0"/>
            </a:schemeClr>
          </a:lnRef>
          <a:fillRef idx="1">
            <a:schemeClr val="accent5">
              <a:hueOff val="-596342"/>
              <a:satOff val="-1537"/>
              <a:lumOff val="-1038"/>
              <a:alphaOff val="0"/>
            </a:schemeClr>
          </a:fillRef>
          <a:effectRef idx="0">
            <a:schemeClr val="accent5">
              <a:hueOff val="-596342"/>
              <a:satOff val="-1537"/>
              <a:lumOff val="-1038"/>
              <a:alphaOff val="0"/>
            </a:schemeClr>
          </a:effectRef>
          <a:fontRef idx="minor">
            <a:schemeClr val="lt1"/>
          </a:fontRef>
        </p:style>
      </p:sp>
      <p:sp>
        <p:nvSpPr>
          <p:cNvPr id="16" name="Параллелограмм 15"/>
          <p:cNvSpPr/>
          <p:nvPr/>
        </p:nvSpPr>
        <p:spPr>
          <a:xfrm>
            <a:off x="6585054" y="7691055"/>
            <a:ext cx="1011837" cy="168639"/>
          </a:xfrm>
          <a:prstGeom prst="parallelogram">
            <a:avLst>
              <a:gd name="adj" fmla="val 140840"/>
            </a:avLst>
          </a:prstGeom>
        </p:spPr>
        <p:style>
          <a:lnRef idx="2">
            <a:schemeClr val="accent5">
              <a:hueOff val="-795123"/>
              <a:satOff val="-2049"/>
              <a:lumOff val="-1384"/>
              <a:alphaOff val="0"/>
            </a:schemeClr>
          </a:lnRef>
          <a:fillRef idx="1">
            <a:schemeClr val="accent5">
              <a:hueOff val="-795123"/>
              <a:satOff val="-2049"/>
              <a:lumOff val="-1384"/>
              <a:alphaOff val="0"/>
            </a:schemeClr>
          </a:fillRef>
          <a:effectRef idx="0">
            <a:schemeClr val="accent5">
              <a:hueOff val="-795123"/>
              <a:satOff val="-2049"/>
              <a:lumOff val="-1384"/>
              <a:alphaOff val="0"/>
            </a:schemeClr>
          </a:effectRef>
          <a:fontRef idx="minor">
            <a:schemeClr val="lt1"/>
          </a:fontRef>
        </p:style>
      </p:sp>
      <p:sp>
        <p:nvSpPr>
          <p:cNvPr id="17" name="Параллелограмм 16"/>
          <p:cNvSpPr/>
          <p:nvPr/>
        </p:nvSpPr>
        <p:spPr>
          <a:xfrm>
            <a:off x="7655915" y="7691055"/>
            <a:ext cx="1011837" cy="168639"/>
          </a:xfrm>
          <a:prstGeom prst="parallelogram">
            <a:avLst>
              <a:gd name="adj" fmla="val 140840"/>
            </a:avLst>
          </a:prstGeom>
        </p:spPr>
        <p:style>
          <a:lnRef idx="2">
            <a:schemeClr val="accent5">
              <a:hueOff val="-993903"/>
              <a:satOff val="-2562"/>
              <a:lumOff val="-1730"/>
              <a:alphaOff val="0"/>
            </a:schemeClr>
          </a:lnRef>
          <a:fillRef idx="1">
            <a:schemeClr val="accent5">
              <a:hueOff val="-993903"/>
              <a:satOff val="-2562"/>
              <a:lumOff val="-1730"/>
              <a:alphaOff val="0"/>
            </a:schemeClr>
          </a:fillRef>
          <a:effectRef idx="0">
            <a:schemeClr val="accent5">
              <a:hueOff val="-993903"/>
              <a:satOff val="-2562"/>
              <a:lumOff val="-1730"/>
              <a:alphaOff val="0"/>
            </a:schemeClr>
          </a:effectRef>
          <a:fontRef idx="minor">
            <a:schemeClr val="lt1"/>
          </a:fontRef>
        </p:style>
      </p:sp>
      <p:sp>
        <p:nvSpPr>
          <p:cNvPr id="18" name="Параллелограмм 17"/>
          <p:cNvSpPr/>
          <p:nvPr/>
        </p:nvSpPr>
        <p:spPr>
          <a:xfrm>
            <a:off x="8726777" y="7691055"/>
            <a:ext cx="1011837" cy="168639"/>
          </a:xfrm>
          <a:prstGeom prst="parallelogram">
            <a:avLst>
              <a:gd name="adj" fmla="val 140840"/>
            </a:avLst>
          </a:prstGeom>
        </p:spPr>
        <p:style>
          <a:lnRef idx="2">
            <a:schemeClr val="accent5">
              <a:hueOff val="-1192684"/>
              <a:satOff val="-3074"/>
              <a:lumOff val="-2076"/>
              <a:alphaOff val="0"/>
            </a:schemeClr>
          </a:lnRef>
          <a:fillRef idx="1">
            <a:schemeClr val="accent5">
              <a:hueOff val="-1192684"/>
              <a:satOff val="-3074"/>
              <a:lumOff val="-2076"/>
              <a:alphaOff val="0"/>
            </a:schemeClr>
          </a:fillRef>
          <a:effectRef idx="0">
            <a:schemeClr val="accent5">
              <a:hueOff val="-1192684"/>
              <a:satOff val="-3074"/>
              <a:lumOff val="-2076"/>
              <a:alphaOff val="0"/>
            </a:schemeClr>
          </a:effectRef>
          <a:fontRef idx="minor">
            <a:schemeClr val="lt1"/>
          </a:fontRef>
        </p:style>
      </p:sp>
      <p:sp>
        <p:nvSpPr>
          <p:cNvPr id="19" name="Полилиния: фигура 18"/>
          <p:cNvSpPr/>
          <p:nvPr/>
        </p:nvSpPr>
        <p:spPr>
          <a:xfrm>
            <a:off x="2301608" y="7969132"/>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Four ways to get ready for the big day</a:t>
            </a:r>
            <a:endParaRPr lang="ru-RU" sz="2600" kern="1200" dirty="0"/>
          </a:p>
        </p:txBody>
      </p:sp>
      <p:sp>
        <p:nvSpPr>
          <p:cNvPr id="20" name="Параллелограмм 19"/>
          <p:cNvSpPr/>
          <p:nvPr/>
        </p:nvSpPr>
        <p:spPr>
          <a:xfrm>
            <a:off x="2301608" y="8659021"/>
            <a:ext cx="1011837" cy="168639"/>
          </a:xfrm>
          <a:prstGeom prst="parallelogram">
            <a:avLst>
              <a:gd name="adj" fmla="val 140840"/>
            </a:avLst>
          </a:prstGeom>
        </p:spPr>
        <p:style>
          <a:lnRef idx="2">
            <a:schemeClr val="accent5">
              <a:hueOff val="-1391465"/>
              <a:satOff val="-3586"/>
              <a:lumOff val="-2422"/>
              <a:alphaOff val="0"/>
            </a:schemeClr>
          </a:lnRef>
          <a:fillRef idx="1">
            <a:schemeClr val="accent5">
              <a:hueOff val="-1391465"/>
              <a:satOff val="-3586"/>
              <a:lumOff val="-2422"/>
              <a:alphaOff val="0"/>
            </a:schemeClr>
          </a:fillRef>
          <a:effectRef idx="0">
            <a:schemeClr val="accent5">
              <a:hueOff val="-1391465"/>
              <a:satOff val="-3586"/>
              <a:lumOff val="-2422"/>
              <a:alphaOff val="0"/>
            </a:schemeClr>
          </a:effectRef>
          <a:fontRef idx="minor">
            <a:schemeClr val="lt1"/>
          </a:fontRef>
        </p:style>
      </p:sp>
      <p:sp>
        <p:nvSpPr>
          <p:cNvPr id="21" name="Параллелограмм 20"/>
          <p:cNvSpPr/>
          <p:nvPr/>
        </p:nvSpPr>
        <p:spPr>
          <a:xfrm>
            <a:off x="3372469" y="8659021"/>
            <a:ext cx="1011837" cy="168639"/>
          </a:xfrm>
          <a:prstGeom prst="parallelogram">
            <a:avLst>
              <a:gd name="adj" fmla="val 140840"/>
            </a:avLst>
          </a:prstGeom>
        </p:spPr>
        <p:style>
          <a:lnRef idx="2">
            <a:schemeClr val="accent5">
              <a:hueOff val="-1590245"/>
              <a:satOff val="-4099"/>
              <a:lumOff val="-2768"/>
              <a:alphaOff val="0"/>
            </a:schemeClr>
          </a:lnRef>
          <a:fillRef idx="1">
            <a:schemeClr val="accent5">
              <a:hueOff val="-1590245"/>
              <a:satOff val="-4099"/>
              <a:lumOff val="-2768"/>
              <a:alphaOff val="0"/>
            </a:schemeClr>
          </a:fillRef>
          <a:effectRef idx="0">
            <a:schemeClr val="accent5">
              <a:hueOff val="-1590245"/>
              <a:satOff val="-4099"/>
              <a:lumOff val="-2768"/>
              <a:alphaOff val="0"/>
            </a:schemeClr>
          </a:effectRef>
          <a:fontRef idx="minor">
            <a:schemeClr val="lt1"/>
          </a:fontRef>
        </p:style>
      </p:sp>
      <p:sp>
        <p:nvSpPr>
          <p:cNvPr id="22" name="Параллелограмм 21"/>
          <p:cNvSpPr/>
          <p:nvPr/>
        </p:nvSpPr>
        <p:spPr>
          <a:xfrm>
            <a:off x="4443331" y="8659021"/>
            <a:ext cx="1011837" cy="168639"/>
          </a:xfrm>
          <a:prstGeom prst="parallelogram">
            <a:avLst>
              <a:gd name="adj" fmla="val 140840"/>
            </a:avLst>
          </a:prstGeom>
        </p:spPr>
        <p:style>
          <a:lnRef idx="2">
            <a:schemeClr val="accent5">
              <a:hueOff val="-1789026"/>
              <a:satOff val="-4611"/>
              <a:lumOff val="-3114"/>
              <a:alphaOff val="0"/>
            </a:schemeClr>
          </a:lnRef>
          <a:fillRef idx="1">
            <a:schemeClr val="accent5">
              <a:hueOff val="-1789026"/>
              <a:satOff val="-4611"/>
              <a:lumOff val="-3114"/>
              <a:alphaOff val="0"/>
            </a:schemeClr>
          </a:fillRef>
          <a:effectRef idx="0">
            <a:schemeClr val="accent5">
              <a:hueOff val="-1789026"/>
              <a:satOff val="-4611"/>
              <a:lumOff val="-3114"/>
              <a:alphaOff val="0"/>
            </a:schemeClr>
          </a:effectRef>
          <a:fontRef idx="minor">
            <a:schemeClr val="lt1"/>
          </a:fontRef>
        </p:style>
      </p:sp>
      <p:sp>
        <p:nvSpPr>
          <p:cNvPr id="23" name="Параллелограмм 22"/>
          <p:cNvSpPr/>
          <p:nvPr/>
        </p:nvSpPr>
        <p:spPr>
          <a:xfrm>
            <a:off x="5514192" y="8659021"/>
            <a:ext cx="1011837" cy="168639"/>
          </a:xfrm>
          <a:prstGeom prst="parallelogram">
            <a:avLst>
              <a:gd name="adj" fmla="val 140840"/>
            </a:avLst>
          </a:prstGeom>
        </p:spPr>
        <p:style>
          <a:lnRef idx="2">
            <a:schemeClr val="accent5">
              <a:hueOff val="-1987807"/>
              <a:satOff val="-5123"/>
              <a:lumOff val="-3460"/>
              <a:alphaOff val="0"/>
            </a:schemeClr>
          </a:lnRef>
          <a:fillRef idx="1">
            <a:schemeClr val="accent5">
              <a:hueOff val="-1987807"/>
              <a:satOff val="-5123"/>
              <a:lumOff val="-3460"/>
              <a:alphaOff val="0"/>
            </a:schemeClr>
          </a:fillRef>
          <a:effectRef idx="0">
            <a:schemeClr val="accent5">
              <a:hueOff val="-1987807"/>
              <a:satOff val="-5123"/>
              <a:lumOff val="-3460"/>
              <a:alphaOff val="0"/>
            </a:schemeClr>
          </a:effectRef>
          <a:fontRef idx="minor">
            <a:schemeClr val="lt1"/>
          </a:fontRef>
        </p:style>
      </p:sp>
      <p:sp>
        <p:nvSpPr>
          <p:cNvPr id="24" name="Параллелограмм 23"/>
          <p:cNvSpPr/>
          <p:nvPr/>
        </p:nvSpPr>
        <p:spPr>
          <a:xfrm>
            <a:off x="6585054" y="8659021"/>
            <a:ext cx="1011837" cy="168639"/>
          </a:xfrm>
          <a:prstGeom prst="parallelogram">
            <a:avLst>
              <a:gd name="adj" fmla="val 140840"/>
            </a:avLst>
          </a:prstGeom>
        </p:spPr>
        <p:style>
          <a:lnRef idx="2">
            <a:schemeClr val="accent5">
              <a:hueOff val="-2186587"/>
              <a:satOff val="-5636"/>
              <a:lumOff val="-3806"/>
              <a:alphaOff val="0"/>
            </a:schemeClr>
          </a:lnRef>
          <a:fillRef idx="1">
            <a:schemeClr val="accent5">
              <a:hueOff val="-2186587"/>
              <a:satOff val="-5636"/>
              <a:lumOff val="-3806"/>
              <a:alphaOff val="0"/>
            </a:schemeClr>
          </a:fillRef>
          <a:effectRef idx="0">
            <a:schemeClr val="accent5">
              <a:hueOff val="-2186587"/>
              <a:satOff val="-5636"/>
              <a:lumOff val="-3806"/>
              <a:alphaOff val="0"/>
            </a:schemeClr>
          </a:effectRef>
          <a:fontRef idx="minor">
            <a:schemeClr val="lt1"/>
          </a:fontRef>
        </p:style>
      </p:sp>
      <p:sp>
        <p:nvSpPr>
          <p:cNvPr id="25" name="Параллелограмм 24"/>
          <p:cNvSpPr/>
          <p:nvPr/>
        </p:nvSpPr>
        <p:spPr>
          <a:xfrm>
            <a:off x="7655915" y="8659021"/>
            <a:ext cx="1011837" cy="168639"/>
          </a:xfrm>
          <a:prstGeom prst="parallelogram">
            <a:avLst>
              <a:gd name="adj" fmla="val 140840"/>
            </a:avLst>
          </a:prstGeom>
        </p:spPr>
        <p:style>
          <a:lnRef idx="2">
            <a:schemeClr val="accent5">
              <a:hueOff val="-2385368"/>
              <a:satOff val="-6148"/>
              <a:lumOff val="-4152"/>
              <a:alphaOff val="0"/>
            </a:schemeClr>
          </a:lnRef>
          <a:fillRef idx="1">
            <a:schemeClr val="accent5">
              <a:hueOff val="-2385368"/>
              <a:satOff val="-6148"/>
              <a:lumOff val="-4152"/>
              <a:alphaOff val="0"/>
            </a:schemeClr>
          </a:fillRef>
          <a:effectRef idx="0">
            <a:schemeClr val="accent5">
              <a:hueOff val="-2385368"/>
              <a:satOff val="-6148"/>
              <a:lumOff val="-4152"/>
              <a:alphaOff val="0"/>
            </a:schemeClr>
          </a:effectRef>
          <a:fontRef idx="minor">
            <a:schemeClr val="lt1"/>
          </a:fontRef>
        </p:style>
      </p:sp>
      <p:sp>
        <p:nvSpPr>
          <p:cNvPr id="26" name="Параллелограмм 25"/>
          <p:cNvSpPr/>
          <p:nvPr/>
        </p:nvSpPr>
        <p:spPr>
          <a:xfrm>
            <a:off x="8726777" y="8659021"/>
            <a:ext cx="1011837" cy="168639"/>
          </a:xfrm>
          <a:prstGeom prst="parallelogram">
            <a:avLst>
              <a:gd name="adj" fmla="val 140840"/>
            </a:avLst>
          </a:prstGeom>
        </p:spPr>
        <p:style>
          <a:lnRef idx="2">
            <a:schemeClr val="accent5">
              <a:hueOff val="-2584149"/>
              <a:satOff val="-6660"/>
              <a:lumOff val="-4498"/>
              <a:alphaOff val="0"/>
            </a:schemeClr>
          </a:lnRef>
          <a:fillRef idx="1">
            <a:schemeClr val="accent5">
              <a:hueOff val="-2584149"/>
              <a:satOff val="-6660"/>
              <a:lumOff val="-4498"/>
              <a:alphaOff val="0"/>
            </a:schemeClr>
          </a:fillRef>
          <a:effectRef idx="0">
            <a:schemeClr val="accent5">
              <a:hueOff val="-2584149"/>
              <a:satOff val="-6660"/>
              <a:lumOff val="-4498"/>
              <a:alphaOff val="0"/>
            </a:schemeClr>
          </a:effectRef>
          <a:fontRef idx="minor">
            <a:schemeClr val="lt1"/>
          </a:fontRef>
        </p:style>
      </p:sp>
      <p:sp>
        <p:nvSpPr>
          <p:cNvPr id="27" name="Полилиния: фигура 26"/>
          <p:cNvSpPr/>
          <p:nvPr/>
        </p:nvSpPr>
        <p:spPr>
          <a:xfrm>
            <a:off x="2301608" y="8937099"/>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Put together your Interview Tool Bag</a:t>
            </a:r>
            <a:endParaRPr lang="ru-RU" sz="2600" kern="1200" dirty="0"/>
          </a:p>
        </p:txBody>
      </p:sp>
      <p:sp>
        <p:nvSpPr>
          <p:cNvPr id="28" name="Параллелограмм 27"/>
          <p:cNvSpPr/>
          <p:nvPr/>
        </p:nvSpPr>
        <p:spPr>
          <a:xfrm>
            <a:off x="2301608" y="9626988"/>
            <a:ext cx="1011837" cy="168639"/>
          </a:xfrm>
          <a:prstGeom prst="parallelogram">
            <a:avLst>
              <a:gd name="adj" fmla="val 140840"/>
            </a:avLst>
          </a:prstGeom>
        </p:spPr>
        <p:style>
          <a:lnRef idx="2">
            <a:schemeClr val="accent5">
              <a:hueOff val="-2782929"/>
              <a:satOff val="-7173"/>
              <a:lumOff val="-4844"/>
              <a:alphaOff val="0"/>
            </a:schemeClr>
          </a:lnRef>
          <a:fillRef idx="1">
            <a:schemeClr val="accent5">
              <a:hueOff val="-2782929"/>
              <a:satOff val="-7173"/>
              <a:lumOff val="-4844"/>
              <a:alphaOff val="0"/>
            </a:schemeClr>
          </a:fillRef>
          <a:effectRef idx="0">
            <a:schemeClr val="accent5">
              <a:hueOff val="-2782929"/>
              <a:satOff val="-7173"/>
              <a:lumOff val="-4844"/>
              <a:alphaOff val="0"/>
            </a:schemeClr>
          </a:effectRef>
          <a:fontRef idx="minor">
            <a:schemeClr val="lt1"/>
          </a:fontRef>
        </p:style>
      </p:sp>
      <p:sp>
        <p:nvSpPr>
          <p:cNvPr id="29" name="Параллелограмм 28"/>
          <p:cNvSpPr/>
          <p:nvPr/>
        </p:nvSpPr>
        <p:spPr>
          <a:xfrm>
            <a:off x="3372469" y="9626988"/>
            <a:ext cx="1011837" cy="168639"/>
          </a:xfrm>
          <a:prstGeom prst="parallelogram">
            <a:avLst>
              <a:gd name="adj" fmla="val 140840"/>
            </a:avLst>
          </a:prstGeom>
        </p:spPr>
        <p:style>
          <a:lnRef idx="2">
            <a:schemeClr val="accent5">
              <a:hueOff val="-2981710"/>
              <a:satOff val="-7685"/>
              <a:lumOff val="-5190"/>
              <a:alphaOff val="0"/>
            </a:schemeClr>
          </a:lnRef>
          <a:fillRef idx="1">
            <a:schemeClr val="accent5">
              <a:hueOff val="-2981710"/>
              <a:satOff val="-7685"/>
              <a:lumOff val="-5190"/>
              <a:alphaOff val="0"/>
            </a:schemeClr>
          </a:fillRef>
          <a:effectRef idx="0">
            <a:schemeClr val="accent5">
              <a:hueOff val="-2981710"/>
              <a:satOff val="-7685"/>
              <a:lumOff val="-5190"/>
              <a:alphaOff val="0"/>
            </a:schemeClr>
          </a:effectRef>
          <a:fontRef idx="minor">
            <a:schemeClr val="lt1"/>
          </a:fontRef>
        </p:style>
      </p:sp>
      <p:sp>
        <p:nvSpPr>
          <p:cNvPr id="30" name="Параллелограмм 29"/>
          <p:cNvSpPr/>
          <p:nvPr/>
        </p:nvSpPr>
        <p:spPr>
          <a:xfrm>
            <a:off x="4443331" y="9626988"/>
            <a:ext cx="1011837" cy="168639"/>
          </a:xfrm>
          <a:prstGeom prst="parallelogram">
            <a:avLst>
              <a:gd name="adj" fmla="val 140840"/>
            </a:avLst>
          </a:prstGeom>
        </p:spPr>
        <p:style>
          <a:lnRef idx="2">
            <a:schemeClr val="accent5">
              <a:hueOff val="-3180491"/>
              <a:satOff val="-8197"/>
              <a:lumOff val="-5536"/>
              <a:alphaOff val="0"/>
            </a:schemeClr>
          </a:lnRef>
          <a:fillRef idx="1">
            <a:schemeClr val="accent5">
              <a:hueOff val="-3180491"/>
              <a:satOff val="-8197"/>
              <a:lumOff val="-5536"/>
              <a:alphaOff val="0"/>
            </a:schemeClr>
          </a:fillRef>
          <a:effectRef idx="0">
            <a:schemeClr val="accent5">
              <a:hueOff val="-3180491"/>
              <a:satOff val="-8197"/>
              <a:lumOff val="-5536"/>
              <a:alphaOff val="0"/>
            </a:schemeClr>
          </a:effectRef>
          <a:fontRef idx="minor">
            <a:schemeClr val="lt1"/>
          </a:fontRef>
        </p:style>
      </p:sp>
      <p:sp>
        <p:nvSpPr>
          <p:cNvPr id="31" name="Параллелограмм 30"/>
          <p:cNvSpPr/>
          <p:nvPr/>
        </p:nvSpPr>
        <p:spPr>
          <a:xfrm>
            <a:off x="5514192" y="9626988"/>
            <a:ext cx="1011837" cy="168639"/>
          </a:xfrm>
          <a:prstGeom prst="parallelogram">
            <a:avLst>
              <a:gd name="adj" fmla="val 140840"/>
            </a:avLst>
          </a:prstGeom>
        </p:spPr>
        <p:style>
          <a:lnRef idx="2">
            <a:schemeClr val="accent5">
              <a:hueOff val="-3379271"/>
              <a:satOff val="-8710"/>
              <a:lumOff val="-5883"/>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sp>
      <p:sp>
        <p:nvSpPr>
          <p:cNvPr id="32" name="Параллелограмм 31"/>
          <p:cNvSpPr/>
          <p:nvPr/>
        </p:nvSpPr>
        <p:spPr>
          <a:xfrm>
            <a:off x="6585054" y="9626988"/>
            <a:ext cx="1011837" cy="168639"/>
          </a:xfrm>
          <a:prstGeom prst="parallelogram">
            <a:avLst>
              <a:gd name="adj" fmla="val 140840"/>
            </a:avLst>
          </a:prstGeom>
        </p:spPr>
        <p:style>
          <a:lnRef idx="2">
            <a:schemeClr val="accent5">
              <a:hueOff val="-3578052"/>
              <a:satOff val="-9222"/>
              <a:lumOff val="-6229"/>
              <a:alphaOff val="0"/>
            </a:schemeClr>
          </a:lnRef>
          <a:fillRef idx="1">
            <a:schemeClr val="accent5">
              <a:hueOff val="-3578052"/>
              <a:satOff val="-9222"/>
              <a:lumOff val="-6229"/>
              <a:alphaOff val="0"/>
            </a:schemeClr>
          </a:fillRef>
          <a:effectRef idx="0">
            <a:schemeClr val="accent5">
              <a:hueOff val="-3578052"/>
              <a:satOff val="-9222"/>
              <a:lumOff val="-6229"/>
              <a:alphaOff val="0"/>
            </a:schemeClr>
          </a:effectRef>
          <a:fontRef idx="minor">
            <a:schemeClr val="lt1"/>
          </a:fontRef>
        </p:style>
      </p:sp>
      <p:sp>
        <p:nvSpPr>
          <p:cNvPr id="33" name="Параллелограмм 32"/>
          <p:cNvSpPr/>
          <p:nvPr/>
        </p:nvSpPr>
        <p:spPr>
          <a:xfrm>
            <a:off x="7655915" y="9626988"/>
            <a:ext cx="1011837" cy="168639"/>
          </a:xfrm>
          <a:prstGeom prst="parallelogram">
            <a:avLst>
              <a:gd name="adj" fmla="val 140840"/>
            </a:avLst>
          </a:prstGeom>
        </p:spPr>
        <p:style>
          <a:lnRef idx="2">
            <a:schemeClr val="accent5">
              <a:hueOff val="-3776833"/>
              <a:satOff val="-9734"/>
              <a:lumOff val="-6575"/>
              <a:alphaOff val="0"/>
            </a:schemeClr>
          </a:lnRef>
          <a:fillRef idx="1">
            <a:schemeClr val="accent5">
              <a:hueOff val="-3776833"/>
              <a:satOff val="-9734"/>
              <a:lumOff val="-6575"/>
              <a:alphaOff val="0"/>
            </a:schemeClr>
          </a:fillRef>
          <a:effectRef idx="0">
            <a:schemeClr val="accent5">
              <a:hueOff val="-3776833"/>
              <a:satOff val="-9734"/>
              <a:lumOff val="-6575"/>
              <a:alphaOff val="0"/>
            </a:schemeClr>
          </a:effectRef>
          <a:fontRef idx="minor">
            <a:schemeClr val="lt1"/>
          </a:fontRef>
        </p:style>
      </p:sp>
      <p:sp>
        <p:nvSpPr>
          <p:cNvPr id="34" name="Параллелограмм 33"/>
          <p:cNvSpPr/>
          <p:nvPr/>
        </p:nvSpPr>
        <p:spPr>
          <a:xfrm>
            <a:off x="8726777" y="9626988"/>
            <a:ext cx="1011837" cy="168639"/>
          </a:xfrm>
          <a:prstGeom prst="parallelogram">
            <a:avLst>
              <a:gd name="adj" fmla="val 140840"/>
            </a:avLst>
          </a:prstGeom>
        </p:spPr>
        <p:style>
          <a:lnRef idx="2">
            <a:schemeClr val="accent5">
              <a:hueOff val="-3975613"/>
              <a:satOff val="-10246"/>
              <a:lumOff val="-6921"/>
              <a:alphaOff val="0"/>
            </a:schemeClr>
          </a:lnRef>
          <a:fillRef idx="1">
            <a:schemeClr val="accent5">
              <a:hueOff val="-3975613"/>
              <a:satOff val="-10246"/>
              <a:lumOff val="-6921"/>
              <a:alphaOff val="0"/>
            </a:schemeClr>
          </a:fillRef>
          <a:effectRef idx="0">
            <a:schemeClr val="accent5">
              <a:hueOff val="-3975613"/>
              <a:satOff val="-10246"/>
              <a:lumOff val="-6921"/>
              <a:alphaOff val="0"/>
            </a:schemeClr>
          </a:effectRef>
          <a:fontRef idx="minor">
            <a:schemeClr val="lt1"/>
          </a:fontRef>
        </p:style>
      </p:sp>
      <p:sp>
        <p:nvSpPr>
          <p:cNvPr id="35" name="Полилиния: фигура 34"/>
          <p:cNvSpPr/>
          <p:nvPr/>
        </p:nvSpPr>
        <p:spPr>
          <a:xfrm>
            <a:off x="838200" y="153810"/>
            <a:ext cx="10515600" cy="1056847"/>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4400" kern="1200" dirty="0">
                <a:latin typeface="+mj-lt"/>
              </a:rPr>
              <a:t>Be your most authentic professional self</a:t>
            </a:r>
            <a:endParaRPr lang="ru-RU" sz="4400" kern="1200" dirty="0">
              <a:latin typeface="+mj-lt"/>
            </a:endParaRPr>
          </a:p>
        </p:txBody>
      </p:sp>
      <p:sp>
        <p:nvSpPr>
          <p:cNvPr id="36" name="Параллелограмм 35"/>
          <p:cNvSpPr/>
          <p:nvPr/>
        </p:nvSpPr>
        <p:spPr>
          <a:xfrm>
            <a:off x="-7539088" y="4992440"/>
            <a:ext cx="1011837" cy="168639"/>
          </a:xfrm>
          <a:prstGeom prst="parallelogram">
            <a:avLst>
              <a:gd name="adj" fmla="val 140840"/>
            </a:avLst>
          </a:prstGeom>
        </p:spPr>
        <p:style>
          <a:lnRef idx="2">
            <a:schemeClr val="accent5">
              <a:hueOff val="-4174394"/>
              <a:satOff val="-10759"/>
              <a:lumOff val="-7267"/>
              <a:alphaOff val="0"/>
            </a:schemeClr>
          </a:lnRef>
          <a:fillRef idx="1">
            <a:schemeClr val="accent5">
              <a:hueOff val="-4174394"/>
              <a:satOff val="-10759"/>
              <a:lumOff val="-7267"/>
              <a:alphaOff val="0"/>
            </a:schemeClr>
          </a:fillRef>
          <a:effectRef idx="0">
            <a:schemeClr val="accent5">
              <a:hueOff val="-4174394"/>
              <a:satOff val="-10759"/>
              <a:lumOff val="-7267"/>
              <a:alphaOff val="0"/>
            </a:schemeClr>
          </a:effectRef>
          <a:fontRef idx="minor">
            <a:schemeClr val="lt1"/>
          </a:fontRef>
        </p:style>
      </p:sp>
      <p:sp>
        <p:nvSpPr>
          <p:cNvPr id="37" name="Параллелограмм 36"/>
          <p:cNvSpPr/>
          <p:nvPr/>
        </p:nvSpPr>
        <p:spPr>
          <a:xfrm>
            <a:off x="-6468227" y="4992440"/>
            <a:ext cx="1011837" cy="168639"/>
          </a:xfrm>
          <a:prstGeom prst="parallelogram">
            <a:avLst>
              <a:gd name="adj" fmla="val 140840"/>
            </a:avLst>
          </a:prstGeom>
        </p:spPr>
        <p:style>
          <a:lnRef idx="2">
            <a:schemeClr val="accent5">
              <a:hueOff val="-4373175"/>
              <a:satOff val="-11271"/>
              <a:lumOff val="-7613"/>
              <a:alphaOff val="0"/>
            </a:schemeClr>
          </a:lnRef>
          <a:fillRef idx="1">
            <a:schemeClr val="accent5">
              <a:hueOff val="-4373175"/>
              <a:satOff val="-11271"/>
              <a:lumOff val="-7613"/>
              <a:alphaOff val="0"/>
            </a:schemeClr>
          </a:fillRef>
          <a:effectRef idx="0">
            <a:schemeClr val="accent5">
              <a:hueOff val="-4373175"/>
              <a:satOff val="-11271"/>
              <a:lumOff val="-7613"/>
              <a:alphaOff val="0"/>
            </a:schemeClr>
          </a:effectRef>
          <a:fontRef idx="minor">
            <a:schemeClr val="lt1"/>
          </a:fontRef>
        </p:style>
      </p:sp>
      <p:sp>
        <p:nvSpPr>
          <p:cNvPr id="38" name="Параллелограмм 37"/>
          <p:cNvSpPr/>
          <p:nvPr/>
        </p:nvSpPr>
        <p:spPr>
          <a:xfrm>
            <a:off x="-5397365" y="4992440"/>
            <a:ext cx="1011837" cy="168639"/>
          </a:xfrm>
          <a:prstGeom prst="parallelogram">
            <a:avLst>
              <a:gd name="adj" fmla="val 140840"/>
            </a:avLst>
          </a:prstGeom>
        </p:spPr>
        <p:style>
          <a:lnRef idx="2">
            <a:schemeClr val="accent5">
              <a:hueOff val="-4571955"/>
              <a:satOff val="-11783"/>
              <a:lumOff val="-7959"/>
              <a:alphaOff val="0"/>
            </a:schemeClr>
          </a:lnRef>
          <a:fillRef idx="1">
            <a:schemeClr val="accent5">
              <a:hueOff val="-4571955"/>
              <a:satOff val="-11783"/>
              <a:lumOff val="-7959"/>
              <a:alphaOff val="0"/>
            </a:schemeClr>
          </a:fillRef>
          <a:effectRef idx="0">
            <a:schemeClr val="accent5">
              <a:hueOff val="-4571955"/>
              <a:satOff val="-11783"/>
              <a:lumOff val="-7959"/>
              <a:alphaOff val="0"/>
            </a:schemeClr>
          </a:effectRef>
          <a:fontRef idx="minor">
            <a:schemeClr val="lt1"/>
          </a:fontRef>
        </p:style>
      </p:sp>
      <p:sp>
        <p:nvSpPr>
          <p:cNvPr id="39" name="Параллелограмм 38"/>
          <p:cNvSpPr/>
          <p:nvPr/>
        </p:nvSpPr>
        <p:spPr>
          <a:xfrm>
            <a:off x="-4326504" y="4992440"/>
            <a:ext cx="1011837" cy="168639"/>
          </a:xfrm>
          <a:prstGeom prst="parallelogram">
            <a:avLst>
              <a:gd name="adj" fmla="val 140840"/>
            </a:avLst>
          </a:prstGeom>
        </p:spPr>
        <p:style>
          <a:lnRef idx="2">
            <a:schemeClr val="accent5">
              <a:hueOff val="-4770736"/>
              <a:satOff val="-12296"/>
              <a:lumOff val="-8305"/>
              <a:alphaOff val="0"/>
            </a:schemeClr>
          </a:lnRef>
          <a:fillRef idx="1">
            <a:schemeClr val="accent5">
              <a:hueOff val="-4770736"/>
              <a:satOff val="-12296"/>
              <a:lumOff val="-8305"/>
              <a:alphaOff val="0"/>
            </a:schemeClr>
          </a:fillRef>
          <a:effectRef idx="0">
            <a:schemeClr val="accent5">
              <a:hueOff val="-4770736"/>
              <a:satOff val="-12296"/>
              <a:lumOff val="-8305"/>
              <a:alphaOff val="0"/>
            </a:schemeClr>
          </a:effectRef>
          <a:fontRef idx="minor">
            <a:schemeClr val="lt1"/>
          </a:fontRef>
        </p:style>
      </p:sp>
      <p:sp>
        <p:nvSpPr>
          <p:cNvPr id="40" name="Параллелограмм 39"/>
          <p:cNvSpPr/>
          <p:nvPr/>
        </p:nvSpPr>
        <p:spPr>
          <a:xfrm>
            <a:off x="-3255642" y="4992440"/>
            <a:ext cx="1011837" cy="168639"/>
          </a:xfrm>
          <a:prstGeom prst="parallelogram">
            <a:avLst>
              <a:gd name="adj" fmla="val 140840"/>
            </a:avLst>
          </a:prstGeom>
        </p:spPr>
        <p:style>
          <a:lnRef idx="2">
            <a:schemeClr val="accent5">
              <a:hueOff val="-4969517"/>
              <a:satOff val="-12808"/>
              <a:lumOff val="-8651"/>
              <a:alphaOff val="0"/>
            </a:schemeClr>
          </a:lnRef>
          <a:fillRef idx="1">
            <a:schemeClr val="accent5">
              <a:hueOff val="-4969517"/>
              <a:satOff val="-12808"/>
              <a:lumOff val="-8651"/>
              <a:alphaOff val="0"/>
            </a:schemeClr>
          </a:fillRef>
          <a:effectRef idx="0">
            <a:schemeClr val="accent5">
              <a:hueOff val="-4969517"/>
              <a:satOff val="-12808"/>
              <a:lumOff val="-8651"/>
              <a:alphaOff val="0"/>
            </a:schemeClr>
          </a:effectRef>
          <a:fontRef idx="minor">
            <a:schemeClr val="lt1"/>
          </a:fontRef>
        </p:style>
      </p:sp>
      <p:sp>
        <p:nvSpPr>
          <p:cNvPr id="41" name="Параллелограмм 40"/>
          <p:cNvSpPr/>
          <p:nvPr/>
        </p:nvSpPr>
        <p:spPr>
          <a:xfrm>
            <a:off x="-2184781" y="4992440"/>
            <a:ext cx="1011837" cy="168639"/>
          </a:xfrm>
          <a:prstGeom prst="parallelogram">
            <a:avLst>
              <a:gd name="adj" fmla="val 140840"/>
            </a:avLst>
          </a:prstGeom>
        </p:spPr>
        <p:style>
          <a:lnRef idx="2">
            <a:schemeClr val="accent5">
              <a:hueOff val="-5168297"/>
              <a:satOff val="-13320"/>
              <a:lumOff val="-8997"/>
              <a:alphaOff val="0"/>
            </a:schemeClr>
          </a:lnRef>
          <a:fillRef idx="1">
            <a:schemeClr val="accent5">
              <a:hueOff val="-5168297"/>
              <a:satOff val="-13320"/>
              <a:lumOff val="-8997"/>
              <a:alphaOff val="0"/>
            </a:schemeClr>
          </a:fillRef>
          <a:effectRef idx="0">
            <a:schemeClr val="accent5">
              <a:hueOff val="-5168297"/>
              <a:satOff val="-13320"/>
              <a:lumOff val="-8997"/>
              <a:alphaOff val="0"/>
            </a:schemeClr>
          </a:effectRef>
          <a:fontRef idx="minor">
            <a:schemeClr val="lt1"/>
          </a:fontRef>
        </p:style>
      </p:sp>
      <p:sp>
        <p:nvSpPr>
          <p:cNvPr id="42" name="Параллелограмм 41"/>
          <p:cNvSpPr/>
          <p:nvPr/>
        </p:nvSpPr>
        <p:spPr>
          <a:xfrm>
            <a:off x="-1113919" y="4992440"/>
            <a:ext cx="1011837" cy="168639"/>
          </a:xfrm>
          <a:prstGeom prst="parallelogram">
            <a:avLst>
              <a:gd name="adj" fmla="val 140840"/>
            </a:avLst>
          </a:prstGeom>
        </p:spPr>
        <p:style>
          <a:lnRef idx="2">
            <a:schemeClr val="accent5">
              <a:hueOff val="-5367078"/>
              <a:satOff val="-13833"/>
              <a:lumOff val="-9343"/>
              <a:alphaOff val="0"/>
            </a:schemeClr>
          </a:lnRef>
          <a:fillRef idx="1">
            <a:schemeClr val="accent5">
              <a:hueOff val="-5367078"/>
              <a:satOff val="-13833"/>
              <a:lumOff val="-9343"/>
              <a:alphaOff val="0"/>
            </a:schemeClr>
          </a:fillRef>
          <a:effectRef idx="0">
            <a:schemeClr val="accent5">
              <a:hueOff val="-5367078"/>
              <a:satOff val="-13833"/>
              <a:lumOff val="-9343"/>
              <a:alphaOff val="0"/>
            </a:schemeClr>
          </a:effectRef>
          <a:fontRef idx="minor">
            <a:schemeClr val="lt1"/>
          </a:fontRef>
        </p:style>
      </p:sp>
      <p:sp>
        <p:nvSpPr>
          <p:cNvPr id="43" name="Полилиния: фигура 42"/>
          <p:cNvSpPr/>
          <p:nvPr/>
        </p:nvSpPr>
        <p:spPr>
          <a:xfrm>
            <a:off x="2301608" y="10873032"/>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Follow other interview do’s and don’ts</a:t>
            </a:r>
            <a:endParaRPr lang="ru-RU" sz="2600" kern="1200" dirty="0"/>
          </a:p>
        </p:txBody>
      </p:sp>
      <p:sp>
        <p:nvSpPr>
          <p:cNvPr id="44" name="Параллелограмм 43"/>
          <p:cNvSpPr/>
          <p:nvPr/>
        </p:nvSpPr>
        <p:spPr>
          <a:xfrm>
            <a:off x="2301608" y="11562921"/>
            <a:ext cx="1011837" cy="168639"/>
          </a:xfrm>
          <a:prstGeom prst="parallelogram">
            <a:avLst>
              <a:gd name="adj" fmla="val 140840"/>
            </a:avLst>
          </a:prstGeom>
        </p:spPr>
        <p:style>
          <a:lnRef idx="2">
            <a:schemeClr val="accent5">
              <a:hueOff val="-5565859"/>
              <a:satOff val="-14345"/>
              <a:lumOff val="-9689"/>
              <a:alphaOff val="0"/>
            </a:schemeClr>
          </a:lnRef>
          <a:fillRef idx="1">
            <a:schemeClr val="accent5">
              <a:hueOff val="-5565859"/>
              <a:satOff val="-14345"/>
              <a:lumOff val="-9689"/>
              <a:alphaOff val="0"/>
            </a:schemeClr>
          </a:fillRef>
          <a:effectRef idx="0">
            <a:schemeClr val="accent5">
              <a:hueOff val="-5565859"/>
              <a:satOff val="-14345"/>
              <a:lumOff val="-9689"/>
              <a:alphaOff val="0"/>
            </a:schemeClr>
          </a:effectRef>
          <a:fontRef idx="minor">
            <a:schemeClr val="lt1"/>
          </a:fontRef>
        </p:style>
      </p:sp>
      <p:sp>
        <p:nvSpPr>
          <p:cNvPr id="45" name="Параллелограмм 44"/>
          <p:cNvSpPr/>
          <p:nvPr/>
        </p:nvSpPr>
        <p:spPr>
          <a:xfrm>
            <a:off x="3372469" y="11562921"/>
            <a:ext cx="1011837" cy="168639"/>
          </a:xfrm>
          <a:prstGeom prst="parallelogram">
            <a:avLst>
              <a:gd name="adj" fmla="val 140840"/>
            </a:avLst>
          </a:prstGeom>
        </p:spPr>
        <p:style>
          <a:lnRef idx="2">
            <a:schemeClr val="accent5">
              <a:hueOff val="-5764639"/>
              <a:satOff val="-14857"/>
              <a:lumOff val="-10035"/>
              <a:alphaOff val="0"/>
            </a:schemeClr>
          </a:lnRef>
          <a:fillRef idx="1">
            <a:schemeClr val="accent5">
              <a:hueOff val="-5764639"/>
              <a:satOff val="-14857"/>
              <a:lumOff val="-10035"/>
              <a:alphaOff val="0"/>
            </a:schemeClr>
          </a:fillRef>
          <a:effectRef idx="0">
            <a:schemeClr val="accent5">
              <a:hueOff val="-5764639"/>
              <a:satOff val="-14857"/>
              <a:lumOff val="-10035"/>
              <a:alphaOff val="0"/>
            </a:schemeClr>
          </a:effectRef>
          <a:fontRef idx="minor">
            <a:schemeClr val="lt1"/>
          </a:fontRef>
        </p:style>
      </p:sp>
      <p:sp>
        <p:nvSpPr>
          <p:cNvPr id="46" name="Параллелограмм 45"/>
          <p:cNvSpPr/>
          <p:nvPr/>
        </p:nvSpPr>
        <p:spPr>
          <a:xfrm>
            <a:off x="4443331" y="11562921"/>
            <a:ext cx="1011837" cy="168639"/>
          </a:xfrm>
          <a:prstGeom prst="parallelogram">
            <a:avLst>
              <a:gd name="adj" fmla="val 140840"/>
            </a:avLst>
          </a:prstGeom>
        </p:spPr>
        <p:style>
          <a:lnRef idx="2">
            <a:schemeClr val="accent5">
              <a:hueOff val="-5963420"/>
              <a:satOff val="-15370"/>
              <a:lumOff val="-10381"/>
              <a:alphaOff val="0"/>
            </a:schemeClr>
          </a:lnRef>
          <a:fillRef idx="1">
            <a:schemeClr val="accent5">
              <a:hueOff val="-5963420"/>
              <a:satOff val="-15370"/>
              <a:lumOff val="-10381"/>
              <a:alphaOff val="0"/>
            </a:schemeClr>
          </a:fillRef>
          <a:effectRef idx="0">
            <a:schemeClr val="accent5">
              <a:hueOff val="-5963420"/>
              <a:satOff val="-15370"/>
              <a:lumOff val="-10381"/>
              <a:alphaOff val="0"/>
            </a:schemeClr>
          </a:effectRef>
          <a:fontRef idx="minor">
            <a:schemeClr val="lt1"/>
          </a:fontRef>
        </p:style>
      </p:sp>
      <p:sp>
        <p:nvSpPr>
          <p:cNvPr id="47" name="Параллелограмм 46"/>
          <p:cNvSpPr/>
          <p:nvPr/>
        </p:nvSpPr>
        <p:spPr>
          <a:xfrm>
            <a:off x="5514192" y="11562921"/>
            <a:ext cx="1011837" cy="168639"/>
          </a:xfrm>
          <a:prstGeom prst="parallelogram">
            <a:avLst>
              <a:gd name="adj" fmla="val 140840"/>
            </a:avLst>
          </a:prstGeom>
        </p:spPr>
        <p:style>
          <a:lnRef idx="2">
            <a:schemeClr val="accent5">
              <a:hueOff val="-6162201"/>
              <a:satOff val="-15882"/>
              <a:lumOff val="-10727"/>
              <a:alphaOff val="0"/>
            </a:schemeClr>
          </a:lnRef>
          <a:fillRef idx="1">
            <a:schemeClr val="accent5">
              <a:hueOff val="-6162201"/>
              <a:satOff val="-15882"/>
              <a:lumOff val="-10727"/>
              <a:alphaOff val="0"/>
            </a:schemeClr>
          </a:fillRef>
          <a:effectRef idx="0">
            <a:schemeClr val="accent5">
              <a:hueOff val="-6162201"/>
              <a:satOff val="-15882"/>
              <a:lumOff val="-10727"/>
              <a:alphaOff val="0"/>
            </a:schemeClr>
          </a:effectRef>
          <a:fontRef idx="minor">
            <a:schemeClr val="lt1"/>
          </a:fontRef>
        </p:style>
      </p:sp>
      <p:sp>
        <p:nvSpPr>
          <p:cNvPr id="48" name="Параллелограмм 47"/>
          <p:cNvSpPr/>
          <p:nvPr/>
        </p:nvSpPr>
        <p:spPr>
          <a:xfrm>
            <a:off x="6585054" y="11562921"/>
            <a:ext cx="1011837" cy="168639"/>
          </a:xfrm>
          <a:prstGeom prst="parallelogram">
            <a:avLst>
              <a:gd name="adj" fmla="val 140840"/>
            </a:avLst>
          </a:prstGeom>
        </p:spPr>
        <p:style>
          <a:lnRef idx="2">
            <a:schemeClr val="accent5">
              <a:hueOff val="-6360981"/>
              <a:satOff val="-16394"/>
              <a:lumOff val="-11073"/>
              <a:alphaOff val="0"/>
            </a:schemeClr>
          </a:lnRef>
          <a:fillRef idx="1">
            <a:schemeClr val="accent5">
              <a:hueOff val="-6360981"/>
              <a:satOff val="-16394"/>
              <a:lumOff val="-11073"/>
              <a:alphaOff val="0"/>
            </a:schemeClr>
          </a:fillRef>
          <a:effectRef idx="0">
            <a:schemeClr val="accent5">
              <a:hueOff val="-6360981"/>
              <a:satOff val="-16394"/>
              <a:lumOff val="-11073"/>
              <a:alphaOff val="0"/>
            </a:schemeClr>
          </a:effectRef>
          <a:fontRef idx="minor">
            <a:schemeClr val="lt1"/>
          </a:fontRef>
        </p:style>
      </p:sp>
      <p:sp>
        <p:nvSpPr>
          <p:cNvPr id="49" name="Параллелограмм 48"/>
          <p:cNvSpPr/>
          <p:nvPr/>
        </p:nvSpPr>
        <p:spPr>
          <a:xfrm>
            <a:off x="7655915" y="11562921"/>
            <a:ext cx="1011837" cy="168639"/>
          </a:xfrm>
          <a:prstGeom prst="parallelogram">
            <a:avLst>
              <a:gd name="adj" fmla="val 140840"/>
            </a:avLst>
          </a:prstGeom>
        </p:spPr>
        <p:style>
          <a:lnRef idx="2">
            <a:schemeClr val="accent5">
              <a:hueOff val="-6559762"/>
              <a:satOff val="-16907"/>
              <a:lumOff val="-11419"/>
              <a:alphaOff val="0"/>
            </a:schemeClr>
          </a:lnRef>
          <a:fillRef idx="1">
            <a:schemeClr val="accent5">
              <a:hueOff val="-6559762"/>
              <a:satOff val="-16907"/>
              <a:lumOff val="-11419"/>
              <a:alphaOff val="0"/>
            </a:schemeClr>
          </a:fillRef>
          <a:effectRef idx="0">
            <a:schemeClr val="accent5">
              <a:hueOff val="-6559762"/>
              <a:satOff val="-16907"/>
              <a:lumOff val="-11419"/>
              <a:alphaOff val="0"/>
            </a:schemeClr>
          </a:effectRef>
          <a:fontRef idx="minor">
            <a:schemeClr val="lt1"/>
          </a:fontRef>
        </p:style>
      </p:sp>
      <p:sp>
        <p:nvSpPr>
          <p:cNvPr id="50" name="Параллелограмм 49"/>
          <p:cNvSpPr/>
          <p:nvPr/>
        </p:nvSpPr>
        <p:spPr>
          <a:xfrm>
            <a:off x="8726777" y="11562921"/>
            <a:ext cx="1011837" cy="168639"/>
          </a:xfrm>
          <a:prstGeom prst="parallelogram">
            <a:avLst>
              <a:gd name="adj" fmla="val 140840"/>
            </a:avLst>
          </a:prstGeom>
        </p:spPr>
        <p:style>
          <a:lnRef idx="2">
            <a:schemeClr val="accent5">
              <a:hueOff val="-6758543"/>
              <a:satOff val="-17419"/>
              <a:lumOff val="-11765"/>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sp>
      <p:graphicFrame>
        <p:nvGraphicFramePr>
          <p:cNvPr id="52" name="Схема 51"/>
          <p:cNvGraphicFramePr/>
          <p:nvPr/>
        </p:nvGraphicFramePr>
        <p:xfrm>
          <a:off x="12390674" y="1081691"/>
          <a:ext cx="8113486"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3" name="TextBox 72"/>
          <p:cNvSpPr txBox="1"/>
          <p:nvPr/>
        </p:nvSpPr>
        <p:spPr>
          <a:xfrm>
            <a:off x="838200" y="2483423"/>
            <a:ext cx="9916887" cy="2677656"/>
          </a:xfrm>
          <a:prstGeom prst="rect">
            <a:avLst/>
          </a:prstGeom>
          <a:noFill/>
        </p:spPr>
        <p:txBody>
          <a:bodyPr wrap="square" rtlCol="0">
            <a:spAutoFit/>
          </a:bodyPr>
          <a:lstStyle/>
          <a:p>
            <a:r>
              <a:rPr lang="en-GB" sz="2400" dirty="0"/>
              <a:t>Pay attention to the signals that your body language and eye contact send to the hiring team. It’s okay to be a little nervous (and even to show it – it means you care!). But try to relax and be yourself. Let your personality shine so that the hiring team glimpses who you truly are. If you have a sense of humour, use it to chuckle (appropriately, of course).</a:t>
            </a:r>
          </a:p>
          <a:p>
            <a:endParaRPr lang="en-GB" sz="2400" dirty="0"/>
          </a:p>
          <a:p>
            <a:endParaRPr lang="ru-RU" sz="2400" dirty="0"/>
          </a:p>
        </p:txBody>
      </p:sp>
    </p:spTree>
    <p:extLst>
      <p:ext uri="{BB962C8B-B14F-4D97-AF65-F5344CB8AC3E}">
        <p14:creationId xmlns:p14="http://schemas.microsoft.com/office/powerpoint/2010/main" val="2456160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391097"/>
            <a:ext cx="10515600" cy="1325563"/>
          </a:xfrm>
        </p:spPr>
        <p:txBody>
          <a:bodyPr/>
          <a:lstStyle/>
          <a:p>
            <a:r>
              <a:rPr lang="en-GB" dirty="0"/>
              <a:t>Headlines</a:t>
            </a:r>
            <a:endParaRPr lang="ru-RU" dirty="0"/>
          </a:p>
        </p:txBody>
      </p:sp>
      <p:sp>
        <p:nvSpPr>
          <p:cNvPr id="3" name="Номер слайда 2"/>
          <p:cNvSpPr>
            <a:spLocks noGrp="1"/>
          </p:cNvSpPr>
          <p:nvPr>
            <p:ph type="sldNum" sz="quarter" idx="12"/>
          </p:nvPr>
        </p:nvSpPr>
        <p:spPr/>
        <p:txBody>
          <a:bodyPr/>
          <a:lstStyle/>
          <a:p>
            <a:fld id="{48F63A3B-78C7-47BE-AE5E-E10140E04643}" type="slidenum">
              <a:rPr lang="en-US" smtClean="0"/>
              <a:t>15</a:t>
            </a:fld>
            <a:endParaRPr lang="en-US" dirty="0"/>
          </a:p>
        </p:txBody>
      </p:sp>
      <p:sp>
        <p:nvSpPr>
          <p:cNvPr id="11" name="Полилиния: фигура 10"/>
          <p:cNvSpPr/>
          <p:nvPr/>
        </p:nvSpPr>
        <p:spPr>
          <a:xfrm>
            <a:off x="2301608" y="7001165"/>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Plan to articulate how you meet the employer’s needs</a:t>
            </a:r>
            <a:endParaRPr lang="ru-RU" sz="2600" kern="1200" dirty="0"/>
          </a:p>
        </p:txBody>
      </p:sp>
      <p:sp>
        <p:nvSpPr>
          <p:cNvPr id="12" name="Параллелограмм 11"/>
          <p:cNvSpPr/>
          <p:nvPr/>
        </p:nvSpPr>
        <p:spPr>
          <a:xfrm>
            <a:off x="2301608" y="7691055"/>
            <a:ext cx="1011837" cy="168639"/>
          </a:xfrm>
          <a:prstGeom prst="parallelogram">
            <a:avLst>
              <a:gd name="adj" fmla="val 140840"/>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3" name="Параллелограмм 12"/>
          <p:cNvSpPr/>
          <p:nvPr/>
        </p:nvSpPr>
        <p:spPr>
          <a:xfrm>
            <a:off x="3372469" y="7691055"/>
            <a:ext cx="1011837" cy="168639"/>
          </a:xfrm>
          <a:prstGeom prst="parallelogram">
            <a:avLst>
              <a:gd name="adj" fmla="val 140840"/>
            </a:avLst>
          </a:prstGeom>
        </p:spPr>
        <p:style>
          <a:lnRef idx="2">
            <a:schemeClr val="accent5">
              <a:hueOff val="-198781"/>
              <a:satOff val="-512"/>
              <a:lumOff val="-346"/>
              <a:alphaOff val="0"/>
            </a:schemeClr>
          </a:lnRef>
          <a:fillRef idx="1">
            <a:schemeClr val="accent5">
              <a:hueOff val="-198781"/>
              <a:satOff val="-512"/>
              <a:lumOff val="-346"/>
              <a:alphaOff val="0"/>
            </a:schemeClr>
          </a:fillRef>
          <a:effectRef idx="0">
            <a:schemeClr val="accent5">
              <a:hueOff val="-198781"/>
              <a:satOff val="-512"/>
              <a:lumOff val="-346"/>
              <a:alphaOff val="0"/>
            </a:schemeClr>
          </a:effectRef>
          <a:fontRef idx="minor">
            <a:schemeClr val="lt1"/>
          </a:fontRef>
        </p:style>
      </p:sp>
      <p:sp>
        <p:nvSpPr>
          <p:cNvPr id="14" name="Параллелограмм 13"/>
          <p:cNvSpPr/>
          <p:nvPr/>
        </p:nvSpPr>
        <p:spPr>
          <a:xfrm>
            <a:off x="4443331" y="7691055"/>
            <a:ext cx="1011837" cy="168639"/>
          </a:xfrm>
          <a:prstGeom prst="parallelogram">
            <a:avLst>
              <a:gd name="adj" fmla="val 140840"/>
            </a:avLst>
          </a:prstGeom>
        </p:spPr>
        <p:style>
          <a:lnRef idx="2">
            <a:schemeClr val="accent5">
              <a:hueOff val="-397561"/>
              <a:satOff val="-1025"/>
              <a:lumOff val="-692"/>
              <a:alphaOff val="0"/>
            </a:schemeClr>
          </a:lnRef>
          <a:fillRef idx="1">
            <a:schemeClr val="accent5">
              <a:hueOff val="-397561"/>
              <a:satOff val="-1025"/>
              <a:lumOff val="-692"/>
              <a:alphaOff val="0"/>
            </a:schemeClr>
          </a:fillRef>
          <a:effectRef idx="0">
            <a:schemeClr val="accent5">
              <a:hueOff val="-397561"/>
              <a:satOff val="-1025"/>
              <a:lumOff val="-692"/>
              <a:alphaOff val="0"/>
            </a:schemeClr>
          </a:effectRef>
          <a:fontRef idx="minor">
            <a:schemeClr val="lt1"/>
          </a:fontRef>
        </p:style>
      </p:sp>
      <p:sp>
        <p:nvSpPr>
          <p:cNvPr id="15" name="Параллелограмм 14"/>
          <p:cNvSpPr/>
          <p:nvPr/>
        </p:nvSpPr>
        <p:spPr>
          <a:xfrm>
            <a:off x="5514192" y="7691055"/>
            <a:ext cx="1011837" cy="168639"/>
          </a:xfrm>
          <a:prstGeom prst="parallelogram">
            <a:avLst>
              <a:gd name="adj" fmla="val 140840"/>
            </a:avLst>
          </a:prstGeom>
        </p:spPr>
        <p:style>
          <a:lnRef idx="2">
            <a:schemeClr val="accent5">
              <a:hueOff val="-596342"/>
              <a:satOff val="-1537"/>
              <a:lumOff val="-1038"/>
              <a:alphaOff val="0"/>
            </a:schemeClr>
          </a:lnRef>
          <a:fillRef idx="1">
            <a:schemeClr val="accent5">
              <a:hueOff val="-596342"/>
              <a:satOff val="-1537"/>
              <a:lumOff val="-1038"/>
              <a:alphaOff val="0"/>
            </a:schemeClr>
          </a:fillRef>
          <a:effectRef idx="0">
            <a:schemeClr val="accent5">
              <a:hueOff val="-596342"/>
              <a:satOff val="-1537"/>
              <a:lumOff val="-1038"/>
              <a:alphaOff val="0"/>
            </a:schemeClr>
          </a:effectRef>
          <a:fontRef idx="minor">
            <a:schemeClr val="lt1"/>
          </a:fontRef>
        </p:style>
      </p:sp>
      <p:sp>
        <p:nvSpPr>
          <p:cNvPr id="16" name="Параллелограмм 15"/>
          <p:cNvSpPr/>
          <p:nvPr/>
        </p:nvSpPr>
        <p:spPr>
          <a:xfrm>
            <a:off x="6585054" y="7691055"/>
            <a:ext cx="1011837" cy="168639"/>
          </a:xfrm>
          <a:prstGeom prst="parallelogram">
            <a:avLst>
              <a:gd name="adj" fmla="val 140840"/>
            </a:avLst>
          </a:prstGeom>
        </p:spPr>
        <p:style>
          <a:lnRef idx="2">
            <a:schemeClr val="accent5">
              <a:hueOff val="-795123"/>
              <a:satOff val="-2049"/>
              <a:lumOff val="-1384"/>
              <a:alphaOff val="0"/>
            </a:schemeClr>
          </a:lnRef>
          <a:fillRef idx="1">
            <a:schemeClr val="accent5">
              <a:hueOff val="-795123"/>
              <a:satOff val="-2049"/>
              <a:lumOff val="-1384"/>
              <a:alphaOff val="0"/>
            </a:schemeClr>
          </a:fillRef>
          <a:effectRef idx="0">
            <a:schemeClr val="accent5">
              <a:hueOff val="-795123"/>
              <a:satOff val="-2049"/>
              <a:lumOff val="-1384"/>
              <a:alphaOff val="0"/>
            </a:schemeClr>
          </a:effectRef>
          <a:fontRef idx="minor">
            <a:schemeClr val="lt1"/>
          </a:fontRef>
        </p:style>
      </p:sp>
      <p:sp>
        <p:nvSpPr>
          <p:cNvPr id="17" name="Параллелограмм 16"/>
          <p:cNvSpPr/>
          <p:nvPr/>
        </p:nvSpPr>
        <p:spPr>
          <a:xfrm>
            <a:off x="7655915" y="7691055"/>
            <a:ext cx="1011837" cy="168639"/>
          </a:xfrm>
          <a:prstGeom prst="parallelogram">
            <a:avLst>
              <a:gd name="adj" fmla="val 140840"/>
            </a:avLst>
          </a:prstGeom>
        </p:spPr>
        <p:style>
          <a:lnRef idx="2">
            <a:schemeClr val="accent5">
              <a:hueOff val="-993903"/>
              <a:satOff val="-2562"/>
              <a:lumOff val="-1730"/>
              <a:alphaOff val="0"/>
            </a:schemeClr>
          </a:lnRef>
          <a:fillRef idx="1">
            <a:schemeClr val="accent5">
              <a:hueOff val="-993903"/>
              <a:satOff val="-2562"/>
              <a:lumOff val="-1730"/>
              <a:alphaOff val="0"/>
            </a:schemeClr>
          </a:fillRef>
          <a:effectRef idx="0">
            <a:schemeClr val="accent5">
              <a:hueOff val="-993903"/>
              <a:satOff val="-2562"/>
              <a:lumOff val="-1730"/>
              <a:alphaOff val="0"/>
            </a:schemeClr>
          </a:effectRef>
          <a:fontRef idx="minor">
            <a:schemeClr val="lt1"/>
          </a:fontRef>
        </p:style>
      </p:sp>
      <p:sp>
        <p:nvSpPr>
          <p:cNvPr id="18" name="Параллелограмм 17"/>
          <p:cNvSpPr/>
          <p:nvPr/>
        </p:nvSpPr>
        <p:spPr>
          <a:xfrm>
            <a:off x="8726777" y="7691055"/>
            <a:ext cx="1011837" cy="168639"/>
          </a:xfrm>
          <a:prstGeom prst="parallelogram">
            <a:avLst>
              <a:gd name="adj" fmla="val 140840"/>
            </a:avLst>
          </a:prstGeom>
        </p:spPr>
        <p:style>
          <a:lnRef idx="2">
            <a:schemeClr val="accent5">
              <a:hueOff val="-1192684"/>
              <a:satOff val="-3074"/>
              <a:lumOff val="-2076"/>
              <a:alphaOff val="0"/>
            </a:schemeClr>
          </a:lnRef>
          <a:fillRef idx="1">
            <a:schemeClr val="accent5">
              <a:hueOff val="-1192684"/>
              <a:satOff val="-3074"/>
              <a:lumOff val="-2076"/>
              <a:alphaOff val="0"/>
            </a:schemeClr>
          </a:fillRef>
          <a:effectRef idx="0">
            <a:schemeClr val="accent5">
              <a:hueOff val="-1192684"/>
              <a:satOff val="-3074"/>
              <a:lumOff val="-2076"/>
              <a:alphaOff val="0"/>
            </a:schemeClr>
          </a:effectRef>
          <a:fontRef idx="minor">
            <a:schemeClr val="lt1"/>
          </a:fontRef>
        </p:style>
      </p:sp>
      <p:sp>
        <p:nvSpPr>
          <p:cNvPr id="19" name="Полилиния: фигура 18"/>
          <p:cNvSpPr/>
          <p:nvPr/>
        </p:nvSpPr>
        <p:spPr>
          <a:xfrm>
            <a:off x="2301608" y="7969132"/>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Four ways to get ready for the big day</a:t>
            </a:r>
            <a:endParaRPr lang="ru-RU" sz="2600" kern="1200" dirty="0"/>
          </a:p>
        </p:txBody>
      </p:sp>
      <p:sp>
        <p:nvSpPr>
          <p:cNvPr id="20" name="Параллелограмм 19"/>
          <p:cNvSpPr/>
          <p:nvPr/>
        </p:nvSpPr>
        <p:spPr>
          <a:xfrm>
            <a:off x="2301608" y="8659021"/>
            <a:ext cx="1011837" cy="168639"/>
          </a:xfrm>
          <a:prstGeom prst="parallelogram">
            <a:avLst>
              <a:gd name="adj" fmla="val 140840"/>
            </a:avLst>
          </a:prstGeom>
        </p:spPr>
        <p:style>
          <a:lnRef idx="2">
            <a:schemeClr val="accent5">
              <a:hueOff val="-1391465"/>
              <a:satOff val="-3586"/>
              <a:lumOff val="-2422"/>
              <a:alphaOff val="0"/>
            </a:schemeClr>
          </a:lnRef>
          <a:fillRef idx="1">
            <a:schemeClr val="accent5">
              <a:hueOff val="-1391465"/>
              <a:satOff val="-3586"/>
              <a:lumOff val="-2422"/>
              <a:alphaOff val="0"/>
            </a:schemeClr>
          </a:fillRef>
          <a:effectRef idx="0">
            <a:schemeClr val="accent5">
              <a:hueOff val="-1391465"/>
              <a:satOff val="-3586"/>
              <a:lumOff val="-2422"/>
              <a:alphaOff val="0"/>
            </a:schemeClr>
          </a:effectRef>
          <a:fontRef idx="minor">
            <a:schemeClr val="lt1"/>
          </a:fontRef>
        </p:style>
      </p:sp>
      <p:sp>
        <p:nvSpPr>
          <p:cNvPr id="21" name="Параллелограмм 20"/>
          <p:cNvSpPr/>
          <p:nvPr/>
        </p:nvSpPr>
        <p:spPr>
          <a:xfrm>
            <a:off x="3372469" y="8659021"/>
            <a:ext cx="1011837" cy="168639"/>
          </a:xfrm>
          <a:prstGeom prst="parallelogram">
            <a:avLst>
              <a:gd name="adj" fmla="val 140840"/>
            </a:avLst>
          </a:prstGeom>
        </p:spPr>
        <p:style>
          <a:lnRef idx="2">
            <a:schemeClr val="accent5">
              <a:hueOff val="-1590245"/>
              <a:satOff val="-4099"/>
              <a:lumOff val="-2768"/>
              <a:alphaOff val="0"/>
            </a:schemeClr>
          </a:lnRef>
          <a:fillRef idx="1">
            <a:schemeClr val="accent5">
              <a:hueOff val="-1590245"/>
              <a:satOff val="-4099"/>
              <a:lumOff val="-2768"/>
              <a:alphaOff val="0"/>
            </a:schemeClr>
          </a:fillRef>
          <a:effectRef idx="0">
            <a:schemeClr val="accent5">
              <a:hueOff val="-1590245"/>
              <a:satOff val="-4099"/>
              <a:lumOff val="-2768"/>
              <a:alphaOff val="0"/>
            </a:schemeClr>
          </a:effectRef>
          <a:fontRef idx="minor">
            <a:schemeClr val="lt1"/>
          </a:fontRef>
        </p:style>
      </p:sp>
      <p:sp>
        <p:nvSpPr>
          <p:cNvPr id="22" name="Параллелограмм 21"/>
          <p:cNvSpPr/>
          <p:nvPr/>
        </p:nvSpPr>
        <p:spPr>
          <a:xfrm>
            <a:off x="4443331" y="8659021"/>
            <a:ext cx="1011837" cy="168639"/>
          </a:xfrm>
          <a:prstGeom prst="parallelogram">
            <a:avLst>
              <a:gd name="adj" fmla="val 140840"/>
            </a:avLst>
          </a:prstGeom>
        </p:spPr>
        <p:style>
          <a:lnRef idx="2">
            <a:schemeClr val="accent5">
              <a:hueOff val="-1789026"/>
              <a:satOff val="-4611"/>
              <a:lumOff val="-3114"/>
              <a:alphaOff val="0"/>
            </a:schemeClr>
          </a:lnRef>
          <a:fillRef idx="1">
            <a:schemeClr val="accent5">
              <a:hueOff val="-1789026"/>
              <a:satOff val="-4611"/>
              <a:lumOff val="-3114"/>
              <a:alphaOff val="0"/>
            </a:schemeClr>
          </a:fillRef>
          <a:effectRef idx="0">
            <a:schemeClr val="accent5">
              <a:hueOff val="-1789026"/>
              <a:satOff val="-4611"/>
              <a:lumOff val="-3114"/>
              <a:alphaOff val="0"/>
            </a:schemeClr>
          </a:effectRef>
          <a:fontRef idx="minor">
            <a:schemeClr val="lt1"/>
          </a:fontRef>
        </p:style>
      </p:sp>
      <p:sp>
        <p:nvSpPr>
          <p:cNvPr id="23" name="Параллелограмм 22"/>
          <p:cNvSpPr/>
          <p:nvPr/>
        </p:nvSpPr>
        <p:spPr>
          <a:xfrm>
            <a:off x="5514192" y="8659021"/>
            <a:ext cx="1011837" cy="168639"/>
          </a:xfrm>
          <a:prstGeom prst="parallelogram">
            <a:avLst>
              <a:gd name="adj" fmla="val 140840"/>
            </a:avLst>
          </a:prstGeom>
        </p:spPr>
        <p:style>
          <a:lnRef idx="2">
            <a:schemeClr val="accent5">
              <a:hueOff val="-1987807"/>
              <a:satOff val="-5123"/>
              <a:lumOff val="-3460"/>
              <a:alphaOff val="0"/>
            </a:schemeClr>
          </a:lnRef>
          <a:fillRef idx="1">
            <a:schemeClr val="accent5">
              <a:hueOff val="-1987807"/>
              <a:satOff val="-5123"/>
              <a:lumOff val="-3460"/>
              <a:alphaOff val="0"/>
            </a:schemeClr>
          </a:fillRef>
          <a:effectRef idx="0">
            <a:schemeClr val="accent5">
              <a:hueOff val="-1987807"/>
              <a:satOff val="-5123"/>
              <a:lumOff val="-3460"/>
              <a:alphaOff val="0"/>
            </a:schemeClr>
          </a:effectRef>
          <a:fontRef idx="minor">
            <a:schemeClr val="lt1"/>
          </a:fontRef>
        </p:style>
      </p:sp>
      <p:sp>
        <p:nvSpPr>
          <p:cNvPr id="24" name="Параллелограмм 23"/>
          <p:cNvSpPr/>
          <p:nvPr/>
        </p:nvSpPr>
        <p:spPr>
          <a:xfrm>
            <a:off x="6585054" y="8659021"/>
            <a:ext cx="1011837" cy="168639"/>
          </a:xfrm>
          <a:prstGeom prst="parallelogram">
            <a:avLst>
              <a:gd name="adj" fmla="val 140840"/>
            </a:avLst>
          </a:prstGeom>
        </p:spPr>
        <p:style>
          <a:lnRef idx="2">
            <a:schemeClr val="accent5">
              <a:hueOff val="-2186587"/>
              <a:satOff val="-5636"/>
              <a:lumOff val="-3806"/>
              <a:alphaOff val="0"/>
            </a:schemeClr>
          </a:lnRef>
          <a:fillRef idx="1">
            <a:schemeClr val="accent5">
              <a:hueOff val="-2186587"/>
              <a:satOff val="-5636"/>
              <a:lumOff val="-3806"/>
              <a:alphaOff val="0"/>
            </a:schemeClr>
          </a:fillRef>
          <a:effectRef idx="0">
            <a:schemeClr val="accent5">
              <a:hueOff val="-2186587"/>
              <a:satOff val="-5636"/>
              <a:lumOff val="-3806"/>
              <a:alphaOff val="0"/>
            </a:schemeClr>
          </a:effectRef>
          <a:fontRef idx="minor">
            <a:schemeClr val="lt1"/>
          </a:fontRef>
        </p:style>
      </p:sp>
      <p:sp>
        <p:nvSpPr>
          <p:cNvPr id="25" name="Параллелограмм 24"/>
          <p:cNvSpPr/>
          <p:nvPr/>
        </p:nvSpPr>
        <p:spPr>
          <a:xfrm>
            <a:off x="7655915" y="8659021"/>
            <a:ext cx="1011837" cy="168639"/>
          </a:xfrm>
          <a:prstGeom prst="parallelogram">
            <a:avLst>
              <a:gd name="adj" fmla="val 140840"/>
            </a:avLst>
          </a:prstGeom>
        </p:spPr>
        <p:style>
          <a:lnRef idx="2">
            <a:schemeClr val="accent5">
              <a:hueOff val="-2385368"/>
              <a:satOff val="-6148"/>
              <a:lumOff val="-4152"/>
              <a:alphaOff val="0"/>
            </a:schemeClr>
          </a:lnRef>
          <a:fillRef idx="1">
            <a:schemeClr val="accent5">
              <a:hueOff val="-2385368"/>
              <a:satOff val="-6148"/>
              <a:lumOff val="-4152"/>
              <a:alphaOff val="0"/>
            </a:schemeClr>
          </a:fillRef>
          <a:effectRef idx="0">
            <a:schemeClr val="accent5">
              <a:hueOff val="-2385368"/>
              <a:satOff val="-6148"/>
              <a:lumOff val="-4152"/>
              <a:alphaOff val="0"/>
            </a:schemeClr>
          </a:effectRef>
          <a:fontRef idx="minor">
            <a:schemeClr val="lt1"/>
          </a:fontRef>
        </p:style>
      </p:sp>
      <p:sp>
        <p:nvSpPr>
          <p:cNvPr id="26" name="Параллелограмм 25"/>
          <p:cNvSpPr/>
          <p:nvPr/>
        </p:nvSpPr>
        <p:spPr>
          <a:xfrm>
            <a:off x="8726777" y="8659021"/>
            <a:ext cx="1011837" cy="168639"/>
          </a:xfrm>
          <a:prstGeom prst="parallelogram">
            <a:avLst>
              <a:gd name="adj" fmla="val 140840"/>
            </a:avLst>
          </a:prstGeom>
        </p:spPr>
        <p:style>
          <a:lnRef idx="2">
            <a:schemeClr val="accent5">
              <a:hueOff val="-2584149"/>
              <a:satOff val="-6660"/>
              <a:lumOff val="-4498"/>
              <a:alphaOff val="0"/>
            </a:schemeClr>
          </a:lnRef>
          <a:fillRef idx="1">
            <a:schemeClr val="accent5">
              <a:hueOff val="-2584149"/>
              <a:satOff val="-6660"/>
              <a:lumOff val="-4498"/>
              <a:alphaOff val="0"/>
            </a:schemeClr>
          </a:fillRef>
          <a:effectRef idx="0">
            <a:schemeClr val="accent5">
              <a:hueOff val="-2584149"/>
              <a:satOff val="-6660"/>
              <a:lumOff val="-4498"/>
              <a:alphaOff val="0"/>
            </a:schemeClr>
          </a:effectRef>
          <a:fontRef idx="minor">
            <a:schemeClr val="lt1"/>
          </a:fontRef>
        </p:style>
      </p:sp>
      <p:sp>
        <p:nvSpPr>
          <p:cNvPr id="27" name="Полилиния: фигура 26"/>
          <p:cNvSpPr/>
          <p:nvPr/>
        </p:nvSpPr>
        <p:spPr>
          <a:xfrm>
            <a:off x="2301608" y="8937099"/>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Put together your Interview Tool Bag</a:t>
            </a:r>
            <a:endParaRPr lang="ru-RU" sz="2600" kern="1200" dirty="0"/>
          </a:p>
        </p:txBody>
      </p:sp>
      <p:sp>
        <p:nvSpPr>
          <p:cNvPr id="28" name="Параллелограмм 27"/>
          <p:cNvSpPr/>
          <p:nvPr/>
        </p:nvSpPr>
        <p:spPr>
          <a:xfrm>
            <a:off x="2301608" y="9626988"/>
            <a:ext cx="1011837" cy="168639"/>
          </a:xfrm>
          <a:prstGeom prst="parallelogram">
            <a:avLst>
              <a:gd name="adj" fmla="val 140840"/>
            </a:avLst>
          </a:prstGeom>
        </p:spPr>
        <p:style>
          <a:lnRef idx="2">
            <a:schemeClr val="accent5">
              <a:hueOff val="-2782929"/>
              <a:satOff val="-7173"/>
              <a:lumOff val="-4844"/>
              <a:alphaOff val="0"/>
            </a:schemeClr>
          </a:lnRef>
          <a:fillRef idx="1">
            <a:schemeClr val="accent5">
              <a:hueOff val="-2782929"/>
              <a:satOff val="-7173"/>
              <a:lumOff val="-4844"/>
              <a:alphaOff val="0"/>
            </a:schemeClr>
          </a:fillRef>
          <a:effectRef idx="0">
            <a:schemeClr val="accent5">
              <a:hueOff val="-2782929"/>
              <a:satOff val="-7173"/>
              <a:lumOff val="-4844"/>
              <a:alphaOff val="0"/>
            </a:schemeClr>
          </a:effectRef>
          <a:fontRef idx="minor">
            <a:schemeClr val="lt1"/>
          </a:fontRef>
        </p:style>
      </p:sp>
      <p:sp>
        <p:nvSpPr>
          <p:cNvPr id="29" name="Параллелограмм 28"/>
          <p:cNvSpPr/>
          <p:nvPr/>
        </p:nvSpPr>
        <p:spPr>
          <a:xfrm>
            <a:off x="3372469" y="9626988"/>
            <a:ext cx="1011837" cy="168639"/>
          </a:xfrm>
          <a:prstGeom prst="parallelogram">
            <a:avLst>
              <a:gd name="adj" fmla="val 140840"/>
            </a:avLst>
          </a:prstGeom>
        </p:spPr>
        <p:style>
          <a:lnRef idx="2">
            <a:schemeClr val="accent5">
              <a:hueOff val="-2981710"/>
              <a:satOff val="-7685"/>
              <a:lumOff val="-5190"/>
              <a:alphaOff val="0"/>
            </a:schemeClr>
          </a:lnRef>
          <a:fillRef idx="1">
            <a:schemeClr val="accent5">
              <a:hueOff val="-2981710"/>
              <a:satOff val="-7685"/>
              <a:lumOff val="-5190"/>
              <a:alphaOff val="0"/>
            </a:schemeClr>
          </a:fillRef>
          <a:effectRef idx="0">
            <a:schemeClr val="accent5">
              <a:hueOff val="-2981710"/>
              <a:satOff val="-7685"/>
              <a:lumOff val="-5190"/>
              <a:alphaOff val="0"/>
            </a:schemeClr>
          </a:effectRef>
          <a:fontRef idx="minor">
            <a:schemeClr val="lt1"/>
          </a:fontRef>
        </p:style>
      </p:sp>
      <p:sp>
        <p:nvSpPr>
          <p:cNvPr id="30" name="Параллелограмм 29"/>
          <p:cNvSpPr/>
          <p:nvPr/>
        </p:nvSpPr>
        <p:spPr>
          <a:xfrm>
            <a:off x="4443331" y="9626988"/>
            <a:ext cx="1011837" cy="168639"/>
          </a:xfrm>
          <a:prstGeom prst="parallelogram">
            <a:avLst>
              <a:gd name="adj" fmla="val 140840"/>
            </a:avLst>
          </a:prstGeom>
        </p:spPr>
        <p:style>
          <a:lnRef idx="2">
            <a:schemeClr val="accent5">
              <a:hueOff val="-3180491"/>
              <a:satOff val="-8197"/>
              <a:lumOff val="-5536"/>
              <a:alphaOff val="0"/>
            </a:schemeClr>
          </a:lnRef>
          <a:fillRef idx="1">
            <a:schemeClr val="accent5">
              <a:hueOff val="-3180491"/>
              <a:satOff val="-8197"/>
              <a:lumOff val="-5536"/>
              <a:alphaOff val="0"/>
            </a:schemeClr>
          </a:fillRef>
          <a:effectRef idx="0">
            <a:schemeClr val="accent5">
              <a:hueOff val="-3180491"/>
              <a:satOff val="-8197"/>
              <a:lumOff val="-5536"/>
              <a:alphaOff val="0"/>
            </a:schemeClr>
          </a:effectRef>
          <a:fontRef idx="minor">
            <a:schemeClr val="lt1"/>
          </a:fontRef>
        </p:style>
      </p:sp>
      <p:sp>
        <p:nvSpPr>
          <p:cNvPr id="31" name="Параллелограмм 30"/>
          <p:cNvSpPr/>
          <p:nvPr/>
        </p:nvSpPr>
        <p:spPr>
          <a:xfrm>
            <a:off x="5514192" y="9626988"/>
            <a:ext cx="1011837" cy="168639"/>
          </a:xfrm>
          <a:prstGeom prst="parallelogram">
            <a:avLst>
              <a:gd name="adj" fmla="val 140840"/>
            </a:avLst>
          </a:prstGeom>
        </p:spPr>
        <p:style>
          <a:lnRef idx="2">
            <a:schemeClr val="accent5">
              <a:hueOff val="-3379271"/>
              <a:satOff val="-8710"/>
              <a:lumOff val="-5883"/>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sp>
      <p:sp>
        <p:nvSpPr>
          <p:cNvPr id="32" name="Параллелограмм 31"/>
          <p:cNvSpPr/>
          <p:nvPr/>
        </p:nvSpPr>
        <p:spPr>
          <a:xfrm>
            <a:off x="6585054" y="9626988"/>
            <a:ext cx="1011837" cy="168639"/>
          </a:xfrm>
          <a:prstGeom prst="parallelogram">
            <a:avLst>
              <a:gd name="adj" fmla="val 140840"/>
            </a:avLst>
          </a:prstGeom>
        </p:spPr>
        <p:style>
          <a:lnRef idx="2">
            <a:schemeClr val="accent5">
              <a:hueOff val="-3578052"/>
              <a:satOff val="-9222"/>
              <a:lumOff val="-6229"/>
              <a:alphaOff val="0"/>
            </a:schemeClr>
          </a:lnRef>
          <a:fillRef idx="1">
            <a:schemeClr val="accent5">
              <a:hueOff val="-3578052"/>
              <a:satOff val="-9222"/>
              <a:lumOff val="-6229"/>
              <a:alphaOff val="0"/>
            </a:schemeClr>
          </a:fillRef>
          <a:effectRef idx="0">
            <a:schemeClr val="accent5">
              <a:hueOff val="-3578052"/>
              <a:satOff val="-9222"/>
              <a:lumOff val="-6229"/>
              <a:alphaOff val="0"/>
            </a:schemeClr>
          </a:effectRef>
          <a:fontRef idx="minor">
            <a:schemeClr val="lt1"/>
          </a:fontRef>
        </p:style>
      </p:sp>
      <p:sp>
        <p:nvSpPr>
          <p:cNvPr id="33" name="Параллелограмм 32"/>
          <p:cNvSpPr/>
          <p:nvPr/>
        </p:nvSpPr>
        <p:spPr>
          <a:xfrm>
            <a:off x="7655915" y="9626988"/>
            <a:ext cx="1011837" cy="168639"/>
          </a:xfrm>
          <a:prstGeom prst="parallelogram">
            <a:avLst>
              <a:gd name="adj" fmla="val 140840"/>
            </a:avLst>
          </a:prstGeom>
        </p:spPr>
        <p:style>
          <a:lnRef idx="2">
            <a:schemeClr val="accent5">
              <a:hueOff val="-3776833"/>
              <a:satOff val="-9734"/>
              <a:lumOff val="-6575"/>
              <a:alphaOff val="0"/>
            </a:schemeClr>
          </a:lnRef>
          <a:fillRef idx="1">
            <a:schemeClr val="accent5">
              <a:hueOff val="-3776833"/>
              <a:satOff val="-9734"/>
              <a:lumOff val="-6575"/>
              <a:alphaOff val="0"/>
            </a:schemeClr>
          </a:fillRef>
          <a:effectRef idx="0">
            <a:schemeClr val="accent5">
              <a:hueOff val="-3776833"/>
              <a:satOff val="-9734"/>
              <a:lumOff val="-6575"/>
              <a:alphaOff val="0"/>
            </a:schemeClr>
          </a:effectRef>
          <a:fontRef idx="minor">
            <a:schemeClr val="lt1"/>
          </a:fontRef>
        </p:style>
      </p:sp>
      <p:sp>
        <p:nvSpPr>
          <p:cNvPr id="34" name="Параллелограмм 33"/>
          <p:cNvSpPr/>
          <p:nvPr/>
        </p:nvSpPr>
        <p:spPr>
          <a:xfrm>
            <a:off x="8726777" y="9626988"/>
            <a:ext cx="1011837" cy="168639"/>
          </a:xfrm>
          <a:prstGeom prst="parallelogram">
            <a:avLst>
              <a:gd name="adj" fmla="val 140840"/>
            </a:avLst>
          </a:prstGeom>
        </p:spPr>
        <p:style>
          <a:lnRef idx="2">
            <a:schemeClr val="accent5">
              <a:hueOff val="-3975613"/>
              <a:satOff val="-10246"/>
              <a:lumOff val="-6921"/>
              <a:alphaOff val="0"/>
            </a:schemeClr>
          </a:lnRef>
          <a:fillRef idx="1">
            <a:schemeClr val="accent5">
              <a:hueOff val="-3975613"/>
              <a:satOff val="-10246"/>
              <a:lumOff val="-6921"/>
              <a:alphaOff val="0"/>
            </a:schemeClr>
          </a:fillRef>
          <a:effectRef idx="0">
            <a:schemeClr val="accent5">
              <a:hueOff val="-3975613"/>
              <a:satOff val="-10246"/>
              <a:lumOff val="-6921"/>
              <a:alphaOff val="0"/>
            </a:schemeClr>
          </a:effectRef>
          <a:fontRef idx="minor">
            <a:schemeClr val="lt1"/>
          </a:fontRef>
        </p:style>
      </p:sp>
      <p:sp>
        <p:nvSpPr>
          <p:cNvPr id="35" name="Полилиния: фигура 34"/>
          <p:cNvSpPr/>
          <p:nvPr/>
        </p:nvSpPr>
        <p:spPr>
          <a:xfrm>
            <a:off x="838200" y="153810"/>
            <a:ext cx="10515600" cy="1056847"/>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4400" kern="1200" dirty="0">
                <a:latin typeface="+mj-lt"/>
              </a:rPr>
              <a:t>Be your most authentic professional self</a:t>
            </a:r>
            <a:endParaRPr lang="ru-RU" sz="4400" kern="1200" dirty="0">
              <a:latin typeface="+mj-lt"/>
            </a:endParaRPr>
          </a:p>
        </p:txBody>
      </p:sp>
      <p:sp>
        <p:nvSpPr>
          <p:cNvPr id="36" name="Параллелограмм 35"/>
          <p:cNvSpPr/>
          <p:nvPr/>
        </p:nvSpPr>
        <p:spPr>
          <a:xfrm>
            <a:off x="-7539088" y="4992440"/>
            <a:ext cx="1011837" cy="168639"/>
          </a:xfrm>
          <a:prstGeom prst="parallelogram">
            <a:avLst>
              <a:gd name="adj" fmla="val 140840"/>
            </a:avLst>
          </a:prstGeom>
        </p:spPr>
        <p:style>
          <a:lnRef idx="2">
            <a:schemeClr val="accent5">
              <a:hueOff val="-4174394"/>
              <a:satOff val="-10759"/>
              <a:lumOff val="-7267"/>
              <a:alphaOff val="0"/>
            </a:schemeClr>
          </a:lnRef>
          <a:fillRef idx="1">
            <a:schemeClr val="accent5">
              <a:hueOff val="-4174394"/>
              <a:satOff val="-10759"/>
              <a:lumOff val="-7267"/>
              <a:alphaOff val="0"/>
            </a:schemeClr>
          </a:fillRef>
          <a:effectRef idx="0">
            <a:schemeClr val="accent5">
              <a:hueOff val="-4174394"/>
              <a:satOff val="-10759"/>
              <a:lumOff val="-7267"/>
              <a:alphaOff val="0"/>
            </a:schemeClr>
          </a:effectRef>
          <a:fontRef idx="minor">
            <a:schemeClr val="lt1"/>
          </a:fontRef>
        </p:style>
      </p:sp>
      <p:sp>
        <p:nvSpPr>
          <p:cNvPr id="37" name="Параллелограмм 36"/>
          <p:cNvSpPr/>
          <p:nvPr/>
        </p:nvSpPr>
        <p:spPr>
          <a:xfrm>
            <a:off x="-6468227" y="4992440"/>
            <a:ext cx="1011837" cy="168639"/>
          </a:xfrm>
          <a:prstGeom prst="parallelogram">
            <a:avLst>
              <a:gd name="adj" fmla="val 140840"/>
            </a:avLst>
          </a:prstGeom>
        </p:spPr>
        <p:style>
          <a:lnRef idx="2">
            <a:schemeClr val="accent5">
              <a:hueOff val="-4373175"/>
              <a:satOff val="-11271"/>
              <a:lumOff val="-7613"/>
              <a:alphaOff val="0"/>
            </a:schemeClr>
          </a:lnRef>
          <a:fillRef idx="1">
            <a:schemeClr val="accent5">
              <a:hueOff val="-4373175"/>
              <a:satOff val="-11271"/>
              <a:lumOff val="-7613"/>
              <a:alphaOff val="0"/>
            </a:schemeClr>
          </a:fillRef>
          <a:effectRef idx="0">
            <a:schemeClr val="accent5">
              <a:hueOff val="-4373175"/>
              <a:satOff val="-11271"/>
              <a:lumOff val="-7613"/>
              <a:alphaOff val="0"/>
            </a:schemeClr>
          </a:effectRef>
          <a:fontRef idx="minor">
            <a:schemeClr val="lt1"/>
          </a:fontRef>
        </p:style>
      </p:sp>
      <p:sp>
        <p:nvSpPr>
          <p:cNvPr id="38" name="Параллелограмм 37"/>
          <p:cNvSpPr/>
          <p:nvPr/>
        </p:nvSpPr>
        <p:spPr>
          <a:xfrm>
            <a:off x="-5397365" y="4992440"/>
            <a:ext cx="1011837" cy="168639"/>
          </a:xfrm>
          <a:prstGeom prst="parallelogram">
            <a:avLst>
              <a:gd name="adj" fmla="val 140840"/>
            </a:avLst>
          </a:prstGeom>
        </p:spPr>
        <p:style>
          <a:lnRef idx="2">
            <a:schemeClr val="accent5">
              <a:hueOff val="-4571955"/>
              <a:satOff val="-11783"/>
              <a:lumOff val="-7959"/>
              <a:alphaOff val="0"/>
            </a:schemeClr>
          </a:lnRef>
          <a:fillRef idx="1">
            <a:schemeClr val="accent5">
              <a:hueOff val="-4571955"/>
              <a:satOff val="-11783"/>
              <a:lumOff val="-7959"/>
              <a:alphaOff val="0"/>
            </a:schemeClr>
          </a:fillRef>
          <a:effectRef idx="0">
            <a:schemeClr val="accent5">
              <a:hueOff val="-4571955"/>
              <a:satOff val="-11783"/>
              <a:lumOff val="-7959"/>
              <a:alphaOff val="0"/>
            </a:schemeClr>
          </a:effectRef>
          <a:fontRef idx="minor">
            <a:schemeClr val="lt1"/>
          </a:fontRef>
        </p:style>
      </p:sp>
      <p:sp>
        <p:nvSpPr>
          <p:cNvPr id="39" name="Параллелограмм 38"/>
          <p:cNvSpPr/>
          <p:nvPr/>
        </p:nvSpPr>
        <p:spPr>
          <a:xfrm>
            <a:off x="-4326504" y="4992440"/>
            <a:ext cx="1011837" cy="168639"/>
          </a:xfrm>
          <a:prstGeom prst="parallelogram">
            <a:avLst>
              <a:gd name="adj" fmla="val 140840"/>
            </a:avLst>
          </a:prstGeom>
        </p:spPr>
        <p:style>
          <a:lnRef idx="2">
            <a:schemeClr val="accent5">
              <a:hueOff val="-4770736"/>
              <a:satOff val="-12296"/>
              <a:lumOff val="-8305"/>
              <a:alphaOff val="0"/>
            </a:schemeClr>
          </a:lnRef>
          <a:fillRef idx="1">
            <a:schemeClr val="accent5">
              <a:hueOff val="-4770736"/>
              <a:satOff val="-12296"/>
              <a:lumOff val="-8305"/>
              <a:alphaOff val="0"/>
            </a:schemeClr>
          </a:fillRef>
          <a:effectRef idx="0">
            <a:schemeClr val="accent5">
              <a:hueOff val="-4770736"/>
              <a:satOff val="-12296"/>
              <a:lumOff val="-8305"/>
              <a:alphaOff val="0"/>
            </a:schemeClr>
          </a:effectRef>
          <a:fontRef idx="minor">
            <a:schemeClr val="lt1"/>
          </a:fontRef>
        </p:style>
      </p:sp>
      <p:sp>
        <p:nvSpPr>
          <p:cNvPr id="40" name="Параллелограмм 39"/>
          <p:cNvSpPr/>
          <p:nvPr/>
        </p:nvSpPr>
        <p:spPr>
          <a:xfrm>
            <a:off x="-3255642" y="4992440"/>
            <a:ext cx="1011837" cy="168639"/>
          </a:xfrm>
          <a:prstGeom prst="parallelogram">
            <a:avLst>
              <a:gd name="adj" fmla="val 140840"/>
            </a:avLst>
          </a:prstGeom>
        </p:spPr>
        <p:style>
          <a:lnRef idx="2">
            <a:schemeClr val="accent5">
              <a:hueOff val="-4969517"/>
              <a:satOff val="-12808"/>
              <a:lumOff val="-8651"/>
              <a:alphaOff val="0"/>
            </a:schemeClr>
          </a:lnRef>
          <a:fillRef idx="1">
            <a:schemeClr val="accent5">
              <a:hueOff val="-4969517"/>
              <a:satOff val="-12808"/>
              <a:lumOff val="-8651"/>
              <a:alphaOff val="0"/>
            </a:schemeClr>
          </a:fillRef>
          <a:effectRef idx="0">
            <a:schemeClr val="accent5">
              <a:hueOff val="-4969517"/>
              <a:satOff val="-12808"/>
              <a:lumOff val="-8651"/>
              <a:alphaOff val="0"/>
            </a:schemeClr>
          </a:effectRef>
          <a:fontRef idx="minor">
            <a:schemeClr val="lt1"/>
          </a:fontRef>
        </p:style>
      </p:sp>
      <p:sp>
        <p:nvSpPr>
          <p:cNvPr id="41" name="Параллелограмм 40"/>
          <p:cNvSpPr/>
          <p:nvPr/>
        </p:nvSpPr>
        <p:spPr>
          <a:xfrm>
            <a:off x="-2184781" y="4992440"/>
            <a:ext cx="1011837" cy="168639"/>
          </a:xfrm>
          <a:prstGeom prst="parallelogram">
            <a:avLst>
              <a:gd name="adj" fmla="val 140840"/>
            </a:avLst>
          </a:prstGeom>
        </p:spPr>
        <p:style>
          <a:lnRef idx="2">
            <a:schemeClr val="accent5">
              <a:hueOff val="-5168297"/>
              <a:satOff val="-13320"/>
              <a:lumOff val="-8997"/>
              <a:alphaOff val="0"/>
            </a:schemeClr>
          </a:lnRef>
          <a:fillRef idx="1">
            <a:schemeClr val="accent5">
              <a:hueOff val="-5168297"/>
              <a:satOff val="-13320"/>
              <a:lumOff val="-8997"/>
              <a:alphaOff val="0"/>
            </a:schemeClr>
          </a:fillRef>
          <a:effectRef idx="0">
            <a:schemeClr val="accent5">
              <a:hueOff val="-5168297"/>
              <a:satOff val="-13320"/>
              <a:lumOff val="-8997"/>
              <a:alphaOff val="0"/>
            </a:schemeClr>
          </a:effectRef>
          <a:fontRef idx="minor">
            <a:schemeClr val="lt1"/>
          </a:fontRef>
        </p:style>
      </p:sp>
      <p:sp>
        <p:nvSpPr>
          <p:cNvPr id="42" name="Параллелограмм 41"/>
          <p:cNvSpPr/>
          <p:nvPr/>
        </p:nvSpPr>
        <p:spPr>
          <a:xfrm>
            <a:off x="-1113919" y="4992440"/>
            <a:ext cx="1011837" cy="168639"/>
          </a:xfrm>
          <a:prstGeom prst="parallelogram">
            <a:avLst>
              <a:gd name="adj" fmla="val 140840"/>
            </a:avLst>
          </a:prstGeom>
        </p:spPr>
        <p:style>
          <a:lnRef idx="2">
            <a:schemeClr val="accent5">
              <a:hueOff val="-5367078"/>
              <a:satOff val="-13833"/>
              <a:lumOff val="-9343"/>
              <a:alphaOff val="0"/>
            </a:schemeClr>
          </a:lnRef>
          <a:fillRef idx="1">
            <a:schemeClr val="accent5">
              <a:hueOff val="-5367078"/>
              <a:satOff val="-13833"/>
              <a:lumOff val="-9343"/>
              <a:alphaOff val="0"/>
            </a:schemeClr>
          </a:fillRef>
          <a:effectRef idx="0">
            <a:schemeClr val="accent5">
              <a:hueOff val="-5367078"/>
              <a:satOff val="-13833"/>
              <a:lumOff val="-9343"/>
              <a:alphaOff val="0"/>
            </a:schemeClr>
          </a:effectRef>
          <a:fontRef idx="minor">
            <a:schemeClr val="lt1"/>
          </a:fontRef>
        </p:style>
      </p:sp>
      <p:sp>
        <p:nvSpPr>
          <p:cNvPr id="43" name="Полилиния: фигура 42"/>
          <p:cNvSpPr/>
          <p:nvPr/>
        </p:nvSpPr>
        <p:spPr>
          <a:xfrm>
            <a:off x="2301608" y="10873032"/>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Follow other interview do’s and don’ts</a:t>
            </a:r>
            <a:endParaRPr lang="ru-RU" sz="2600" kern="1200" dirty="0"/>
          </a:p>
        </p:txBody>
      </p:sp>
      <p:sp>
        <p:nvSpPr>
          <p:cNvPr id="44" name="Параллелограмм 43"/>
          <p:cNvSpPr/>
          <p:nvPr/>
        </p:nvSpPr>
        <p:spPr>
          <a:xfrm>
            <a:off x="2301608" y="11562921"/>
            <a:ext cx="1011837" cy="168639"/>
          </a:xfrm>
          <a:prstGeom prst="parallelogram">
            <a:avLst>
              <a:gd name="adj" fmla="val 140840"/>
            </a:avLst>
          </a:prstGeom>
        </p:spPr>
        <p:style>
          <a:lnRef idx="2">
            <a:schemeClr val="accent5">
              <a:hueOff val="-5565859"/>
              <a:satOff val="-14345"/>
              <a:lumOff val="-9689"/>
              <a:alphaOff val="0"/>
            </a:schemeClr>
          </a:lnRef>
          <a:fillRef idx="1">
            <a:schemeClr val="accent5">
              <a:hueOff val="-5565859"/>
              <a:satOff val="-14345"/>
              <a:lumOff val="-9689"/>
              <a:alphaOff val="0"/>
            </a:schemeClr>
          </a:fillRef>
          <a:effectRef idx="0">
            <a:schemeClr val="accent5">
              <a:hueOff val="-5565859"/>
              <a:satOff val="-14345"/>
              <a:lumOff val="-9689"/>
              <a:alphaOff val="0"/>
            </a:schemeClr>
          </a:effectRef>
          <a:fontRef idx="minor">
            <a:schemeClr val="lt1"/>
          </a:fontRef>
        </p:style>
      </p:sp>
      <p:sp>
        <p:nvSpPr>
          <p:cNvPr id="45" name="Параллелограмм 44"/>
          <p:cNvSpPr/>
          <p:nvPr/>
        </p:nvSpPr>
        <p:spPr>
          <a:xfrm>
            <a:off x="3372469" y="11562921"/>
            <a:ext cx="1011837" cy="168639"/>
          </a:xfrm>
          <a:prstGeom prst="parallelogram">
            <a:avLst>
              <a:gd name="adj" fmla="val 140840"/>
            </a:avLst>
          </a:prstGeom>
        </p:spPr>
        <p:style>
          <a:lnRef idx="2">
            <a:schemeClr val="accent5">
              <a:hueOff val="-5764639"/>
              <a:satOff val="-14857"/>
              <a:lumOff val="-10035"/>
              <a:alphaOff val="0"/>
            </a:schemeClr>
          </a:lnRef>
          <a:fillRef idx="1">
            <a:schemeClr val="accent5">
              <a:hueOff val="-5764639"/>
              <a:satOff val="-14857"/>
              <a:lumOff val="-10035"/>
              <a:alphaOff val="0"/>
            </a:schemeClr>
          </a:fillRef>
          <a:effectRef idx="0">
            <a:schemeClr val="accent5">
              <a:hueOff val="-5764639"/>
              <a:satOff val="-14857"/>
              <a:lumOff val="-10035"/>
              <a:alphaOff val="0"/>
            </a:schemeClr>
          </a:effectRef>
          <a:fontRef idx="minor">
            <a:schemeClr val="lt1"/>
          </a:fontRef>
        </p:style>
      </p:sp>
      <p:sp>
        <p:nvSpPr>
          <p:cNvPr id="46" name="Параллелограмм 45"/>
          <p:cNvSpPr/>
          <p:nvPr/>
        </p:nvSpPr>
        <p:spPr>
          <a:xfrm>
            <a:off x="4443331" y="11562921"/>
            <a:ext cx="1011837" cy="168639"/>
          </a:xfrm>
          <a:prstGeom prst="parallelogram">
            <a:avLst>
              <a:gd name="adj" fmla="val 140840"/>
            </a:avLst>
          </a:prstGeom>
        </p:spPr>
        <p:style>
          <a:lnRef idx="2">
            <a:schemeClr val="accent5">
              <a:hueOff val="-5963420"/>
              <a:satOff val="-15370"/>
              <a:lumOff val="-10381"/>
              <a:alphaOff val="0"/>
            </a:schemeClr>
          </a:lnRef>
          <a:fillRef idx="1">
            <a:schemeClr val="accent5">
              <a:hueOff val="-5963420"/>
              <a:satOff val="-15370"/>
              <a:lumOff val="-10381"/>
              <a:alphaOff val="0"/>
            </a:schemeClr>
          </a:fillRef>
          <a:effectRef idx="0">
            <a:schemeClr val="accent5">
              <a:hueOff val="-5963420"/>
              <a:satOff val="-15370"/>
              <a:lumOff val="-10381"/>
              <a:alphaOff val="0"/>
            </a:schemeClr>
          </a:effectRef>
          <a:fontRef idx="minor">
            <a:schemeClr val="lt1"/>
          </a:fontRef>
        </p:style>
      </p:sp>
      <p:sp>
        <p:nvSpPr>
          <p:cNvPr id="47" name="Параллелограмм 46"/>
          <p:cNvSpPr/>
          <p:nvPr/>
        </p:nvSpPr>
        <p:spPr>
          <a:xfrm>
            <a:off x="5514192" y="11562921"/>
            <a:ext cx="1011837" cy="168639"/>
          </a:xfrm>
          <a:prstGeom prst="parallelogram">
            <a:avLst>
              <a:gd name="adj" fmla="val 140840"/>
            </a:avLst>
          </a:prstGeom>
        </p:spPr>
        <p:style>
          <a:lnRef idx="2">
            <a:schemeClr val="accent5">
              <a:hueOff val="-6162201"/>
              <a:satOff val="-15882"/>
              <a:lumOff val="-10727"/>
              <a:alphaOff val="0"/>
            </a:schemeClr>
          </a:lnRef>
          <a:fillRef idx="1">
            <a:schemeClr val="accent5">
              <a:hueOff val="-6162201"/>
              <a:satOff val="-15882"/>
              <a:lumOff val="-10727"/>
              <a:alphaOff val="0"/>
            </a:schemeClr>
          </a:fillRef>
          <a:effectRef idx="0">
            <a:schemeClr val="accent5">
              <a:hueOff val="-6162201"/>
              <a:satOff val="-15882"/>
              <a:lumOff val="-10727"/>
              <a:alphaOff val="0"/>
            </a:schemeClr>
          </a:effectRef>
          <a:fontRef idx="minor">
            <a:schemeClr val="lt1"/>
          </a:fontRef>
        </p:style>
      </p:sp>
      <p:sp>
        <p:nvSpPr>
          <p:cNvPr id="48" name="Параллелограмм 47"/>
          <p:cNvSpPr/>
          <p:nvPr/>
        </p:nvSpPr>
        <p:spPr>
          <a:xfrm>
            <a:off x="6585054" y="11562921"/>
            <a:ext cx="1011837" cy="168639"/>
          </a:xfrm>
          <a:prstGeom prst="parallelogram">
            <a:avLst>
              <a:gd name="adj" fmla="val 140840"/>
            </a:avLst>
          </a:prstGeom>
        </p:spPr>
        <p:style>
          <a:lnRef idx="2">
            <a:schemeClr val="accent5">
              <a:hueOff val="-6360981"/>
              <a:satOff val="-16394"/>
              <a:lumOff val="-11073"/>
              <a:alphaOff val="0"/>
            </a:schemeClr>
          </a:lnRef>
          <a:fillRef idx="1">
            <a:schemeClr val="accent5">
              <a:hueOff val="-6360981"/>
              <a:satOff val="-16394"/>
              <a:lumOff val="-11073"/>
              <a:alphaOff val="0"/>
            </a:schemeClr>
          </a:fillRef>
          <a:effectRef idx="0">
            <a:schemeClr val="accent5">
              <a:hueOff val="-6360981"/>
              <a:satOff val="-16394"/>
              <a:lumOff val="-11073"/>
              <a:alphaOff val="0"/>
            </a:schemeClr>
          </a:effectRef>
          <a:fontRef idx="minor">
            <a:schemeClr val="lt1"/>
          </a:fontRef>
        </p:style>
      </p:sp>
      <p:sp>
        <p:nvSpPr>
          <p:cNvPr id="49" name="Параллелограмм 48"/>
          <p:cNvSpPr/>
          <p:nvPr/>
        </p:nvSpPr>
        <p:spPr>
          <a:xfrm>
            <a:off x="7655915" y="11562921"/>
            <a:ext cx="1011837" cy="168639"/>
          </a:xfrm>
          <a:prstGeom prst="parallelogram">
            <a:avLst>
              <a:gd name="adj" fmla="val 140840"/>
            </a:avLst>
          </a:prstGeom>
        </p:spPr>
        <p:style>
          <a:lnRef idx="2">
            <a:schemeClr val="accent5">
              <a:hueOff val="-6559762"/>
              <a:satOff val="-16907"/>
              <a:lumOff val="-11419"/>
              <a:alphaOff val="0"/>
            </a:schemeClr>
          </a:lnRef>
          <a:fillRef idx="1">
            <a:schemeClr val="accent5">
              <a:hueOff val="-6559762"/>
              <a:satOff val="-16907"/>
              <a:lumOff val="-11419"/>
              <a:alphaOff val="0"/>
            </a:schemeClr>
          </a:fillRef>
          <a:effectRef idx="0">
            <a:schemeClr val="accent5">
              <a:hueOff val="-6559762"/>
              <a:satOff val="-16907"/>
              <a:lumOff val="-11419"/>
              <a:alphaOff val="0"/>
            </a:schemeClr>
          </a:effectRef>
          <a:fontRef idx="minor">
            <a:schemeClr val="lt1"/>
          </a:fontRef>
        </p:style>
      </p:sp>
      <p:sp>
        <p:nvSpPr>
          <p:cNvPr id="50" name="Параллелограмм 49"/>
          <p:cNvSpPr/>
          <p:nvPr/>
        </p:nvSpPr>
        <p:spPr>
          <a:xfrm>
            <a:off x="8726777" y="11562921"/>
            <a:ext cx="1011837" cy="168639"/>
          </a:xfrm>
          <a:prstGeom prst="parallelogram">
            <a:avLst>
              <a:gd name="adj" fmla="val 140840"/>
            </a:avLst>
          </a:prstGeom>
        </p:spPr>
        <p:style>
          <a:lnRef idx="2">
            <a:schemeClr val="accent5">
              <a:hueOff val="-6758543"/>
              <a:satOff val="-17419"/>
              <a:lumOff val="-11765"/>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sp>
      <p:graphicFrame>
        <p:nvGraphicFramePr>
          <p:cNvPr id="52" name="Схема 51"/>
          <p:cNvGraphicFramePr/>
          <p:nvPr/>
        </p:nvGraphicFramePr>
        <p:xfrm>
          <a:off x="12390674" y="1081691"/>
          <a:ext cx="8113486"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3" name="TextBox 72"/>
          <p:cNvSpPr txBox="1"/>
          <p:nvPr/>
        </p:nvSpPr>
        <p:spPr>
          <a:xfrm>
            <a:off x="838200" y="2483423"/>
            <a:ext cx="9916887" cy="2308324"/>
          </a:xfrm>
          <a:prstGeom prst="rect">
            <a:avLst/>
          </a:prstGeom>
          <a:noFill/>
        </p:spPr>
        <p:txBody>
          <a:bodyPr wrap="square" rtlCol="0">
            <a:spAutoFit/>
          </a:bodyPr>
          <a:lstStyle/>
          <a:p>
            <a:r>
              <a:rPr lang="en-GB" sz="2400" dirty="0"/>
              <a:t>Your hiring manager may ask questions that seem trivial – for example, questions about a foreign country mentioned on your resume, or about pets. In fact they may be attempting to get to know you better on a personal level, to find out whether you will be someone they’d like to see in their office everyday.</a:t>
            </a:r>
          </a:p>
          <a:p>
            <a:endParaRPr lang="ru-RU" sz="2400" dirty="0"/>
          </a:p>
        </p:txBody>
      </p:sp>
    </p:spTree>
    <p:extLst>
      <p:ext uri="{BB962C8B-B14F-4D97-AF65-F5344CB8AC3E}">
        <p14:creationId xmlns:p14="http://schemas.microsoft.com/office/powerpoint/2010/main" val="2618635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Headlines</a:t>
            </a:r>
            <a:endParaRPr lang="ru-RU" dirty="0"/>
          </a:p>
        </p:txBody>
      </p:sp>
      <p:sp>
        <p:nvSpPr>
          <p:cNvPr id="3" name="Номер слайда 2"/>
          <p:cNvSpPr>
            <a:spLocks noGrp="1"/>
          </p:cNvSpPr>
          <p:nvPr>
            <p:ph type="sldNum" sz="quarter" idx="12"/>
          </p:nvPr>
        </p:nvSpPr>
        <p:spPr/>
        <p:txBody>
          <a:bodyPr/>
          <a:lstStyle/>
          <a:p>
            <a:fld id="{48F63A3B-78C7-47BE-AE5E-E10140E04643}" type="slidenum">
              <a:rPr lang="en-US" smtClean="0"/>
              <a:t>16</a:t>
            </a:fld>
            <a:endParaRPr lang="en-US" dirty="0"/>
          </a:p>
        </p:txBody>
      </p:sp>
      <p:sp>
        <p:nvSpPr>
          <p:cNvPr id="11" name="Полилиния: фигура 10"/>
          <p:cNvSpPr/>
          <p:nvPr/>
        </p:nvSpPr>
        <p:spPr>
          <a:xfrm>
            <a:off x="2301608" y="1398650"/>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Plan to articulate how you meet the employer’s needs</a:t>
            </a:r>
            <a:endParaRPr lang="ru-RU" sz="2600" kern="1200" dirty="0"/>
          </a:p>
        </p:txBody>
      </p:sp>
      <p:sp>
        <p:nvSpPr>
          <p:cNvPr id="12" name="Параллелограмм 11"/>
          <p:cNvSpPr/>
          <p:nvPr/>
        </p:nvSpPr>
        <p:spPr>
          <a:xfrm>
            <a:off x="2301608" y="2088540"/>
            <a:ext cx="1011837" cy="168639"/>
          </a:xfrm>
          <a:prstGeom prst="parallelogram">
            <a:avLst>
              <a:gd name="adj" fmla="val 140840"/>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3" name="Параллелограмм 12"/>
          <p:cNvSpPr/>
          <p:nvPr/>
        </p:nvSpPr>
        <p:spPr>
          <a:xfrm>
            <a:off x="3372469" y="2088540"/>
            <a:ext cx="1011837" cy="168639"/>
          </a:xfrm>
          <a:prstGeom prst="parallelogram">
            <a:avLst>
              <a:gd name="adj" fmla="val 140840"/>
            </a:avLst>
          </a:prstGeom>
        </p:spPr>
        <p:style>
          <a:lnRef idx="2">
            <a:schemeClr val="accent5">
              <a:hueOff val="-198781"/>
              <a:satOff val="-512"/>
              <a:lumOff val="-346"/>
              <a:alphaOff val="0"/>
            </a:schemeClr>
          </a:lnRef>
          <a:fillRef idx="1">
            <a:schemeClr val="accent5">
              <a:hueOff val="-198781"/>
              <a:satOff val="-512"/>
              <a:lumOff val="-346"/>
              <a:alphaOff val="0"/>
            </a:schemeClr>
          </a:fillRef>
          <a:effectRef idx="0">
            <a:schemeClr val="accent5">
              <a:hueOff val="-198781"/>
              <a:satOff val="-512"/>
              <a:lumOff val="-346"/>
              <a:alphaOff val="0"/>
            </a:schemeClr>
          </a:effectRef>
          <a:fontRef idx="minor">
            <a:schemeClr val="lt1"/>
          </a:fontRef>
        </p:style>
      </p:sp>
      <p:sp>
        <p:nvSpPr>
          <p:cNvPr id="14" name="Параллелограмм 13"/>
          <p:cNvSpPr/>
          <p:nvPr/>
        </p:nvSpPr>
        <p:spPr>
          <a:xfrm>
            <a:off x="4443331" y="2088540"/>
            <a:ext cx="1011837" cy="168639"/>
          </a:xfrm>
          <a:prstGeom prst="parallelogram">
            <a:avLst>
              <a:gd name="adj" fmla="val 140840"/>
            </a:avLst>
          </a:prstGeom>
        </p:spPr>
        <p:style>
          <a:lnRef idx="2">
            <a:schemeClr val="accent5">
              <a:hueOff val="-397561"/>
              <a:satOff val="-1025"/>
              <a:lumOff val="-692"/>
              <a:alphaOff val="0"/>
            </a:schemeClr>
          </a:lnRef>
          <a:fillRef idx="1">
            <a:schemeClr val="accent5">
              <a:hueOff val="-397561"/>
              <a:satOff val="-1025"/>
              <a:lumOff val="-692"/>
              <a:alphaOff val="0"/>
            </a:schemeClr>
          </a:fillRef>
          <a:effectRef idx="0">
            <a:schemeClr val="accent5">
              <a:hueOff val="-397561"/>
              <a:satOff val="-1025"/>
              <a:lumOff val="-692"/>
              <a:alphaOff val="0"/>
            </a:schemeClr>
          </a:effectRef>
          <a:fontRef idx="minor">
            <a:schemeClr val="lt1"/>
          </a:fontRef>
        </p:style>
      </p:sp>
      <p:sp>
        <p:nvSpPr>
          <p:cNvPr id="15" name="Параллелограмм 14"/>
          <p:cNvSpPr/>
          <p:nvPr/>
        </p:nvSpPr>
        <p:spPr>
          <a:xfrm>
            <a:off x="5514192" y="2088540"/>
            <a:ext cx="1011837" cy="168639"/>
          </a:xfrm>
          <a:prstGeom prst="parallelogram">
            <a:avLst>
              <a:gd name="adj" fmla="val 140840"/>
            </a:avLst>
          </a:prstGeom>
        </p:spPr>
        <p:style>
          <a:lnRef idx="2">
            <a:schemeClr val="accent5">
              <a:hueOff val="-596342"/>
              <a:satOff val="-1537"/>
              <a:lumOff val="-1038"/>
              <a:alphaOff val="0"/>
            </a:schemeClr>
          </a:lnRef>
          <a:fillRef idx="1">
            <a:schemeClr val="accent5">
              <a:hueOff val="-596342"/>
              <a:satOff val="-1537"/>
              <a:lumOff val="-1038"/>
              <a:alphaOff val="0"/>
            </a:schemeClr>
          </a:fillRef>
          <a:effectRef idx="0">
            <a:schemeClr val="accent5">
              <a:hueOff val="-596342"/>
              <a:satOff val="-1537"/>
              <a:lumOff val="-1038"/>
              <a:alphaOff val="0"/>
            </a:schemeClr>
          </a:effectRef>
          <a:fontRef idx="minor">
            <a:schemeClr val="lt1"/>
          </a:fontRef>
        </p:style>
      </p:sp>
      <p:sp>
        <p:nvSpPr>
          <p:cNvPr id="16" name="Параллелограмм 15"/>
          <p:cNvSpPr/>
          <p:nvPr/>
        </p:nvSpPr>
        <p:spPr>
          <a:xfrm>
            <a:off x="6585054" y="2088540"/>
            <a:ext cx="1011837" cy="168639"/>
          </a:xfrm>
          <a:prstGeom prst="parallelogram">
            <a:avLst>
              <a:gd name="adj" fmla="val 140840"/>
            </a:avLst>
          </a:prstGeom>
        </p:spPr>
        <p:style>
          <a:lnRef idx="2">
            <a:schemeClr val="accent5">
              <a:hueOff val="-795123"/>
              <a:satOff val="-2049"/>
              <a:lumOff val="-1384"/>
              <a:alphaOff val="0"/>
            </a:schemeClr>
          </a:lnRef>
          <a:fillRef idx="1">
            <a:schemeClr val="accent5">
              <a:hueOff val="-795123"/>
              <a:satOff val="-2049"/>
              <a:lumOff val="-1384"/>
              <a:alphaOff val="0"/>
            </a:schemeClr>
          </a:fillRef>
          <a:effectRef idx="0">
            <a:schemeClr val="accent5">
              <a:hueOff val="-795123"/>
              <a:satOff val="-2049"/>
              <a:lumOff val="-1384"/>
              <a:alphaOff val="0"/>
            </a:schemeClr>
          </a:effectRef>
          <a:fontRef idx="minor">
            <a:schemeClr val="lt1"/>
          </a:fontRef>
        </p:style>
      </p:sp>
      <p:sp>
        <p:nvSpPr>
          <p:cNvPr id="17" name="Параллелограмм 16"/>
          <p:cNvSpPr/>
          <p:nvPr/>
        </p:nvSpPr>
        <p:spPr>
          <a:xfrm>
            <a:off x="7655915" y="2088540"/>
            <a:ext cx="1011837" cy="168639"/>
          </a:xfrm>
          <a:prstGeom prst="parallelogram">
            <a:avLst>
              <a:gd name="adj" fmla="val 140840"/>
            </a:avLst>
          </a:prstGeom>
        </p:spPr>
        <p:style>
          <a:lnRef idx="2">
            <a:schemeClr val="accent5">
              <a:hueOff val="-993903"/>
              <a:satOff val="-2562"/>
              <a:lumOff val="-1730"/>
              <a:alphaOff val="0"/>
            </a:schemeClr>
          </a:lnRef>
          <a:fillRef idx="1">
            <a:schemeClr val="accent5">
              <a:hueOff val="-993903"/>
              <a:satOff val="-2562"/>
              <a:lumOff val="-1730"/>
              <a:alphaOff val="0"/>
            </a:schemeClr>
          </a:fillRef>
          <a:effectRef idx="0">
            <a:schemeClr val="accent5">
              <a:hueOff val="-993903"/>
              <a:satOff val="-2562"/>
              <a:lumOff val="-1730"/>
              <a:alphaOff val="0"/>
            </a:schemeClr>
          </a:effectRef>
          <a:fontRef idx="minor">
            <a:schemeClr val="lt1"/>
          </a:fontRef>
        </p:style>
      </p:sp>
      <p:sp>
        <p:nvSpPr>
          <p:cNvPr id="18" name="Параллелограмм 17"/>
          <p:cNvSpPr/>
          <p:nvPr/>
        </p:nvSpPr>
        <p:spPr>
          <a:xfrm>
            <a:off x="8726777" y="2088540"/>
            <a:ext cx="1011837" cy="168639"/>
          </a:xfrm>
          <a:prstGeom prst="parallelogram">
            <a:avLst>
              <a:gd name="adj" fmla="val 140840"/>
            </a:avLst>
          </a:prstGeom>
        </p:spPr>
        <p:style>
          <a:lnRef idx="2">
            <a:schemeClr val="accent5">
              <a:hueOff val="-1192684"/>
              <a:satOff val="-3074"/>
              <a:lumOff val="-2076"/>
              <a:alphaOff val="0"/>
            </a:schemeClr>
          </a:lnRef>
          <a:fillRef idx="1">
            <a:schemeClr val="accent5">
              <a:hueOff val="-1192684"/>
              <a:satOff val="-3074"/>
              <a:lumOff val="-2076"/>
              <a:alphaOff val="0"/>
            </a:schemeClr>
          </a:fillRef>
          <a:effectRef idx="0">
            <a:schemeClr val="accent5">
              <a:hueOff val="-1192684"/>
              <a:satOff val="-3074"/>
              <a:lumOff val="-2076"/>
              <a:alphaOff val="0"/>
            </a:schemeClr>
          </a:effectRef>
          <a:fontRef idx="minor">
            <a:schemeClr val="lt1"/>
          </a:fontRef>
        </p:style>
      </p:sp>
      <p:sp>
        <p:nvSpPr>
          <p:cNvPr id="19" name="Полилиния: фигура 18"/>
          <p:cNvSpPr/>
          <p:nvPr/>
        </p:nvSpPr>
        <p:spPr>
          <a:xfrm>
            <a:off x="2301608" y="2366617"/>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Four ways to get ready for the big day</a:t>
            </a:r>
            <a:endParaRPr lang="ru-RU" sz="2600" kern="1200" dirty="0"/>
          </a:p>
        </p:txBody>
      </p:sp>
      <p:sp>
        <p:nvSpPr>
          <p:cNvPr id="20" name="Параллелограмм 19"/>
          <p:cNvSpPr/>
          <p:nvPr/>
        </p:nvSpPr>
        <p:spPr>
          <a:xfrm>
            <a:off x="2301608" y="3056506"/>
            <a:ext cx="1011837" cy="168639"/>
          </a:xfrm>
          <a:prstGeom prst="parallelogram">
            <a:avLst>
              <a:gd name="adj" fmla="val 140840"/>
            </a:avLst>
          </a:prstGeom>
        </p:spPr>
        <p:style>
          <a:lnRef idx="2">
            <a:schemeClr val="accent5">
              <a:hueOff val="-1391465"/>
              <a:satOff val="-3586"/>
              <a:lumOff val="-2422"/>
              <a:alphaOff val="0"/>
            </a:schemeClr>
          </a:lnRef>
          <a:fillRef idx="1">
            <a:schemeClr val="accent5">
              <a:hueOff val="-1391465"/>
              <a:satOff val="-3586"/>
              <a:lumOff val="-2422"/>
              <a:alphaOff val="0"/>
            </a:schemeClr>
          </a:fillRef>
          <a:effectRef idx="0">
            <a:schemeClr val="accent5">
              <a:hueOff val="-1391465"/>
              <a:satOff val="-3586"/>
              <a:lumOff val="-2422"/>
              <a:alphaOff val="0"/>
            </a:schemeClr>
          </a:effectRef>
          <a:fontRef idx="minor">
            <a:schemeClr val="lt1"/>
          </a:fontRef>
        </p:style>
      </p:sp>
      <p:sp>
        <p:nvSpPr>
          <p:cNvPr id="21" name="Параллелограмм 20"/>
          <p:cNvSpPr/>
          <p:nvPr/>
        </p:nvSpPr>
        <p:spPr>
          <a:xfrm>
            <a:off x="3372469" y="3056506"/>
            <a:ext cx="1011837" cy="168639"/>
          </a:xfrm>
          <a:prstGeom prst="parallelogram">
            <a:avLst>
              <a:gd name="adj" fmla="val 140840"/>
            </a:avLst>
          </a:prstGeom>
        </p:spPr>
        <p:style>
          <a:lnRef idx="2">
            <a:schemeClr val="accent5">
              <a:hueOff val="-1590245"/>
              <a:satOff val="-4099"/>
              <a:lumOff val="-2768"/>
              <a:alphaOff val="0"/>
            </a:schemeClr>
          </a:lnRef>
          <a:fillRef idx="1">
            <a:schemeClr val="accent5">
              <a:hueOff val="-1590245"/>
              <a:satOff val="-4099"/>
              <a:lumOff val="-2768"/>
              <a:alphaOff val="0"/>
            </a:schemeClr>
          </a:fillRef>
          <a:effectRef idx="0">
            <a:schemeClr val="accent5">
              <a:hueOff val="-1590245"/>
              <a:satOff val="-4099"/>
              <a:lumOff val="-2768"/>
              <a:alphaOff val="0"/>
            </a:schemeClr>
          </a:effectRef>
          <a:fontRef idx="minor">
            <a:schemeClr val="lt1"/>
          </a:fontRef>
        </p:style>
      </p:sp>
      <p:sp>
        <p:nvSpPr>
          <p:cNvPr id="22" name="Параллелограмм 21"/>
          <p:cNvSpPr/>
          <p:nvPr/>
        </p:nvSpPr>
        <p:spPr>
          <a:xfrm>
            <a:off x="4443331" y="3056506"/>
            <a:ext cx="1011837" cy="168639"/>
          </a:xfrm>
          <a:prstGeom prst="parallelogram">
            <a:avLst>
              <a:gd name="adj" fmla="val 140840"/>
            </a:avLst>
          </a:prstGeom>
        </p:spPr>
        <p:style>
          <a:lnRef idx="2">
            <a:schemeClr val="accent5">
              <a:hueOff val="-1789026"/>
              <a:satOff val="-4611"/>
              <a:lumOff val="-3114"/>
              <a:alphaOff val="0"/>
            </a:schemeClr>
          </a:lnRef>
          <a:fillRef idx="1">
            <a:schemeClr val="accent5">
              <a:hueOff val="-1789026"/>
              <a:satOff val="-4611"/>
              <a:lumOff val="-3114"/>
              <a:alphaOff val="0"/>
            </a:schemeClr>
          </a:fillRef>
          <a:effectRef idx="0">
            <a:schemeClr val="accent5">
              <a:hueOff val="-1789026"/>
              <a:satOff val="-4611"/>
              <a:lumOff val="-3114"/>
              <a:alphaOff val="0"/>
            </a:schemeClr>
          </a:effectRef>
          <a:fontRef idx="minor">
            <a:schemeClr val="lt1"/>
          </a:fontRef>
        </p:style>
      </p:sp>
      <p:sp>
        <p:nvSpPr>
          <p:cNvPr id="23" name="Параллелограмм 22"/>
          <p:cNvSpPr/>
          <p:nvPr/>
        </p:nvSpPr>
        <p:spPr>
          <a:xfrm>
            <a:off x="5514192" y="3056506"/>
            <a:ext cx="1011837" cy="168639"/>
          </a:xfrm>
          <a:prstGeom prst="parallelogram">
            <a:avLst>
              <a:gd name="adj" fmla="val 140840"/>
            </a:avLst>
          </a:prstGeom>
        </p:spPr>
        <p:style>
          <a:lnRef idx="2">
            <a:schemeClr val="accent5">
              <a:hueOff val="-1987807"/>
              <a:satOff val="-5123"/>
              <a:lumOff val="-3460"/>
              <a:alphaOff val="0"/>
            </a:schemeClr>
          </a:lnRef>
          <a:fillRef idx="1">
            <a:schemeClr val="accent5">
              <a:hueOff val="-1987807"/>
              <a:satOff val="-5123"/>
              <a:lumOff val="-3460"/>
              <a:alphaOff val="0"/>
            </a:schemeClr>
          </a:fillRef>
          <a:effectRef idx="0">
            <a:schemeClr val="accent5">
              <a:hueOff val="-1987807"/>
              <a:satOff val="-5123"/>
              <a:lumOff val="-3460"/>
              <a:alphaOff val="0"/>
            </a:schemeClr>
          </a:effectRef>
          <a:fontRef idx="minor">
            <a:schemeClr val="lt1"/>
          </a:fontRef>
        </p:style>
      </p:sp>
      <p:sp>
        <p:nvSpPr>
          <p:cNvPr id="24" name="Параллелограмм 23"/>
          <p:cNvSpPr/>
          <p:nvPr/>
        </p:nvSpPr>
        <p:spPr>
          <a:xfrm>
            <a:off x="6585054" y="3056506"/>
            <a:ext cx="1011837" cy="168639"/>
          </a:xfrm>
          <a:prstGeom prst="parallelogram">
            <a:avLst>
              <a:gd name="adj" fmla="val 140840"/>
            </a:avLst>
          </a:prstGeom>
        </p:spPr>
        <p:style>
          <a:lnRef idx="2">
            <a:schemeClr val="accent5">
              <a:hueOff val="-2186587"/>
              <a:satOff val="-5636"/>
              <a:lumOff val="-3806"/>
              <a:alphaOff val="0"/>
            </a:schemeClr>
          </a:lnRef>
          <a:fillRef idx="1">
            <a:schemeClr val="accent5">
              <a:hueOff val="-2186587"/>
              <a:satOff val="-5636"/>
              <a:lumOff val="-3806"/>
              <a:alphaOff val="0"/>
            </a:schemeClr>
          </a:fillRef>
          <a:effectRef idx="0">
            <a:schemeClr val="accent5">
              <a:hueOff val="-2186587"/>
              <a:satOff val="-5636"/>
              <a:lumOff val="-3806"/>
              <a:alphaOff val="0"/>
            </a:schemeClr>
          </a:effectRef>
          <a:fontRef idx="minor">
            <a:schemeClr val="lt1"/>
          </a:fontRef>
        </p:style>
      </p:sp>
      <p:sp>
        <p:nvSpPr>
          <p:cNvPr id="25" name="Параллелограмм 24"/>
          <p:cNvSpPr/>
          <p:nvPr/>
        </p:nvSpPr>
        <p:spPr>
          <a:xfrm>
            <a:off x="7655915" y="3056506"/>
            <a:ext cx="1011837" cy="168639"/>
          </a:xfrm>
          <a:prstGeom prst="parallelogram">
            <a:avLst>
              <a:gd name="adj" fmla="val 140840"/>
            </a:avLst>
          </a:prstGeom>
        </p:spPr>
        <p:style>
          <a:lnRef idx="2">
            <a:schemeClr val="accent5">
              <a:hueOff val="-2385368"/>
              <a:satOff val="-6148"/>
              <a:lumOff val="-4152"/>
              <a:alphaOff val="0"/>
            </a:schemeClr>
          </a:lnRef>
          <a:fillRef idx="1">
            <a:schemeClr val="accent5">
              <a:hueOff val="-2385368"/>
              <a:satOff val="-6148"/>
              <a:lumOff val="-4152"/>
              <a:alphaOff val="0"/>
            </a:schemeClr>
          </a:fillRef>
          <a:effectRef idx="0">
            <a:schemeClr val="accent5">
              <a:hueOff val="-2385368"/>
              <a:satOff val="-6148"/>
              <a:lumOff val="-4152"/>
              <a:alphaOff val="0"/>
            </a:schemeClr>
          </a:effectRef>
          <a:fontRef idx="minor">
            <a:schemeClr val="lt1"/>
          </a:fontRef>
        </p:style>
      </p:sp>
      <p:sp>
        <p:nvSpPr>
          <p:cNvPr id="26" name="Параллелограмм 25"/>
          <p:cNvSpPr/>
          <p:nvPr/>
        </p:nvSpPr>
        <p:spPr>
          <a:xfrm>
            <a:off x="8726777" y="3056506"/>
            <a:ext cx="1011837" cy="168639"/>
          </a:xfrm>
          <a:prstGeom prst="parallelogram">
            <a:avLst>
              <a:gd name="adj" fmla="val 140840"/>
            </a:avLst>
          </a:prstGeom>
        </p:spPr>
        <p:style>
          <a:lnRef idx="2">
            <a:schemeClr val="accent5">
              <a:hueOff val="-2584149"/>
              <a:satOff val="-6660"/>
              <a:lumOff val="-4498"/>
              <a:alphaOff val="0"/>
            </a:schemeClr>
          </a:lnRef>
          <a:fillRef idx="1">
            <a:schemeClr val="accent5">
              <a:hueOff val="-2584149"/>
              <a:satOff val="-6660"/>
              <a:lumOff val="-4498"/>
              <a:alphaOff val="0"/>
            </a:schemeClr>
          </a:fillRef>
          <a:effectRef idx="0">
            <a:schemeClr val="accent5">
              <a:hueOff val="-2584149"/>
              <a:satOff val="-6660"/>
              <a:lumOff val="-4498"/>
              <a:alphaOff val="0"/>
            </a:schemeClr>
          </a:effectRef>
          <a:fontRef idx="minor">
            <a:schemeClr val="lt1"/>
          </a:fontRef>
        </p:style>
      </p:sp>
      <p:sp>
        <p:nvSpPr>
          <p:cNvPr id="27" name="Полилиния: фигура 26"/>
          <p:cNvSpPr/>
          <p:nvPr/>
        </p:nvSpPr>
        <p:spPr>
          <a:xfrm>
            <a:off x="2301608" y="3334584"/>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Put together your Interview Tool Bag</a:t>
            </a:r>
            <a:endParaRPr lang="ru-RU" sz="2600" kern="1200" dirty="0"/>
          </a:p>
        </p:txBody>
      </p:sp>
      <p:sp>
        <p:nvSpPr>
          <p:cNvPr id="28" name="Параллелограмм 27"/>
          <p:cNvSpPr/>
          <p:nvPr/>
        </p:nvSpPr>
        <p:spPr>
          <a:xfrm>
            <a:off x="2301608" y="4024473"/>
            <a:ext cx="1011837" cy="168639"/>
          </a:xfrm>
          <a:prstGeom prst="parallelogram">
            <a:avLst>
              <a:gd name="adj" fmla="val 140840"/>
            </a:avLst>
          </a:prstGeom>
        </p:spPr>
        <p:style>
          <a:lnRef idx="2">
            <a:schemeClr val="accent5">
              <a:hueOff val="-2782929"/>
              <a:satOff val="-7173"/>
              <a:lumOff val="-4844"/>
              <a:alphaOff val="0"/>
            </a:schemeClr>
          </a:lnRef>
          <a:fillRef idx="1">
            <a:schemeClr val="accent5">
              <a:hueOff val="-2782929"/>
              <a:satOff val="-7173"/>
              <a:lumOff val="-4844"/>
              <a:alphaOff val="0"/>
            </a:schemeClr>
          </a:fillRef>
          <a:effectRef idx="0">
            <a:schemeClr val="accent5">
              <a:hueOff val="-2782929"/>
              <a:satOff val="-7173"/>
              <a:lumOff val="-4844"/>
              <a:alphaOff val="0"/>
            </a:schemeClr>
          </a:effectRef>
          <a:fontRef idx="minor">
            <a:schemeClr val="lt1"/>
          </a:fontRef>
        </p:style>
      </p:sp>
      <p:sp>
        <p:nvSpPr>
          <p:cNvPr id="29" name="Параллелограмм 28"/>
          <p:cNvSpPr/>
          <p:nvPr/>
        </p:nvSpPr>
        <p:spPr>
          <a:xfrm>
            <a:off x="3372469" y="4024473"/>
            <a:ext cx="1011837" cy="168639"/>
          </a:xfrm>
          <a:prstGeom prst="parallelogram">
            <a:avLst>
              <a:gd name="adj" fmla="val 140840"/>
            </a:avLst>
          </a:prstGeom>
        </p:spPr>
        <p:style>
          <a:lnRef idx="2">
            <a:schemeClr val="accent5">
              <a:hueOff val="-2981710"/>
              <a:satOff val="-7685"/>
              <a:lumOff val="-5190"/>
              <a:alphaOff val="0"/>
            </a:schemeClr>
          </a:lnRef>
          <a:fillRef idx="1">
            <a:schemeClr val="accent5">
              <a:hueOff val="-2981710"/>
              <a:satOff val="-7685"/>
              <a:lumOff val="-5190"/>
              <a:alphaOff val="0"/>
            </a:schemeClr>
          </a:fillRef>
          <a:effectRef idx="0">
            <a:schemeClr val="accent5">
              <a:hueOff val="-2981710"/>
              <a:satOff val="-7685"/>
              <a:lumOff val="-5190"/>
              <a:alphaOff val="0"/>
            </a:schemeClr>
          </a:effectRef>
          <a:fontRef idx="minor">
            <a:schemeClr val="lt1"/>
          </a:fontRef>
        </p:style>
      </p:sp>
      <p:sp>
        <p:nvSpPr>
          <p:cNvPr id="30" name="Параллелограмм 29"/>
          <p:cNvSpPr/>
          <p:nvPr/>
        </p:nvSpPr>
        <p:spPr>
          <a:xfrm>
            <a:off x="4443331" y="4024473"/>
            <a:ext cx="1011837" cy="168639"/>
          </a:xfrm>
          <a:prstGeom prst="parallelogram">
            <a:avLst>
              <a:gd name="adj" fmla="val 140840"/>
            </a:avLst>
          </a:prstGeom>
        </p:spPr>
        <p:style>
          <a:lnRef idx="2">
            <a:schemeClr val="accent5">
              <a:hueOff val="-3180491"/>
              <a:satOff val="-8197"/>
              <a:lumOff val="-5536"/>
              <a:alphaOff val="0"/>
            </a:schemeClr>
          </a:lnRef>
          <a:fillRef idx="1">
            <a:schemeClr val="accent5">
              <a:hueOff val="-3180491"/>
              <a:satOff val="-8197"/>
              <a:lumOff val="-5536"/>
              <a:alphaOff val="0"/>
            </a:schemeClr>
          </a:fillRef>
          <a:effectRef idx="0">
            <a:schemeClr val="accent5">
              <a:hueOff val="-3180491"/>
              <a:satOff val="-8197"/>
              <a:lumOff val="-5536"/>
              <a:alphaOff val="0"/>
            </a:schemeClr>
          </a:effectRef>
          <a:fontRef idx="minor">
            <a:schemeClr val="lt1"/>
          </a:fontRef>
        </p:style>
      </p:sp>
      <p:sp>
        <p:nvSpPr>
          <p:cNvPr id="31" name="Параллелограмм 30"/>
          <p:cNvSpPr/>
          <p:nvPr/>
        </p:nvSpPr>
        <p:spPr>
          <a:xfrm>
            <a:off x="5514192" y="4024473"/>
            <a:ext cx="1011837" cy="168639"/>
          </a:xfrm>
          <a:prstGeom prst="parallelogram">
            <a:avLst>
              <a:gd name="adj" fmla="val 140840"/>
            </a:avLst>
          </a:prstGeom>
        </p:spPr>
        <p:style>
          <a:lnRef idx="2">
            <a:schemeClr val="accent5">
              <a:hueOff val="-3379271"/>
              <a:satOff val="-8710"/>
              <a:lumOff val="-5883"/>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sp>
      <p:sp>
        <p:nvSpPr>
          <p:cNvPr id="32" name="Параллелограмм 31"/>
          <p:cNvSpPr/>
          <p:nvPr/>
        </p:nvSpPr>
        <p:spPr>
          <a:xfrm>
            <a:off x="6585054" y="4024473"/>
            <a:ext cx="1011837" cy="168639"/>
          </a:xfrm>
          <a:prstGeom prst="parallelogram">
            <a:avLst>
              <a:gd name="adj" fmla="val 140840"/>
            </a:avLst>
          </a:prstGeom>
        </p:spPr>
        <p:style>
          <a:lnRef idx="2">
            <a:schemeClr val="accent5">
              <a:hueOff val="-3578052"/>
              <a:satOff val="-9222"/>
              <a:lumOff val="-6229"/>
              <a:alphaOff val="0"/>
            </a:schemeClr>
          </a:lnRef>
          <a:fillRef idx="1">
            <a:schemeClr val="accent5">
              <a:hueOff val="-3578052"/>
              <a:satOff val="-9222"/>
              <a:lumOff val="-6229"/>
              <a:alphaOff val="0"/>
            </a:schemeClr>
          </a:fillRef>
          <a:effectRef idx="0">
            <a:schemeClr val="accent5">
              <a:hueOff val="-3578052"/>
              <a:satOff val="-9222"/>
              <a:lumOff val="-6229"/>
              <a:alphaOff val="0"/>
            </a:schemeClr>
          </a:effectRef>
          <a:fontRef idx="minor">
            <a:schemeClr val="lt1"/>
          </a:fontRef>
        </p:style>
      </p:sp>
      <p:sp>
        <p:nvSpPr>
          <p:cNvPr id="33" name="Параллелограмм 32"/>
          <p:cNvSpPr/>
          <p:nvPr/>
        </p:nvSpPr>
        <p:spPr>
          <a:xfrm>
            <a:off x="7655915" y="4024473"/>
            <a:ext cx="1011837" cy="168639"/>
          </a:xfrm>
          <a:prstGeom prst="parallelogram">
            <a:avLst>
              <a:gd name="adj" fmla="val 140840"/>
            </a:avLst>
          </a:prstGeom>
        </p:spPr>
        <p:style>
          <a:lnRef idx="2">
            <a:schemeClr val="accent5">
              <a:hueOff val="-3776833"/>
              <a:satOff val="-9734"/>
              <a:lumOff val="-6575"/>
              <a:alphaOff val="0"/>
            </a:schemeClr>
          </a:lnRef>
          <a:fillRef idx="1">
            <a:schemeClr val="accent5">
              <a:hueOff val="-3776833"/>
              <a:satOff val="-9734"/>
              <a:lumOff val="-6575"/>
              <a:alphaOff val="0"/>
            </a:schemeClr>
          </a:fillRef>
          <a:effectRef idx="0">
            <a:schemeClr val="accent5">
              <a:hueOff val="-3776833"/>
              <a:satOff val="-9734"/>
              <a:lumOff val="-6575"/>
              <a:alphaOff val="0"/>
            </a:schemeClr>
          </a:effectRef>
          <a:fontRef idx="minor">
            <a:schemeClr val="lt1"/>
          </a:fontRef>
        </p:style>
      </p:sp>
      <p:sp>
        <p:nvSpPr>
          <p:cNvPr id="34" name="Параллелограмм 33"/>
          <p:cNvSpPr/>
          <p:nvPr/>
        </p:nvSpPr>
        <p:spPr>
          <a:xfrm>
            <a:off x="8726777" y="4024473"/>
            <a:ext cx="1011837" cy="168639"/>
          </a:xfrm>
          <a:prstGeom prst="parallelogram">
            <a:avLst>
              <a:gd name="adj" fmla="val 140840"/>
            </a:avLst>
          </a:prstGeom>
        </p:spPr>
        <p:style>
          <a:lnRef idx="2">
            <a:schemeClr val="accent5">
              <a:hueOff val="-3975613"/>
              <a:satOff val="-10246"/>
              <a:lumOff val="-6921"/>
              <a:alphaOff val="0"/>
            </a:schemeClr>
          </a:lnRef>
          <a:fillRef idx="1">
            <a:schemeClr val="accent5">
              <a:hueOff val="-3975613"/>
              <a:satOff val="-10246"/>
              <a:lumOff val="-6921"/>
              <a:alphaOff val="0"/>
            </a:schemeClr>
          </a:fillRef>
          <a:effectRef idx="0">
            <a:schemeClr val="accent5">
              <a:hueOff val="-3975613"/>
              <a:satOff val="-10246"/>
              <a:lumOff val="-6921"/>
              <a:alphaOff val="0"/>
            </a:schemeClr>
          </a:effectRef>
          <a:fontRef idx="minor">
            <a:schemeClr val="lt1"/>
          </a:fontRef>
        </p:style>
      </p:sp>
      <p:sp>
        <p:nvSpPr>
          <p:cNvPr id="35" name="Полилиния: фигура 34"/>
          <p:cNvSpPr/>
          <p:nvPr/>
        </p:nvSpPr>
        <p:spPr>
          <a:xfrm>
            <a:off x="2301608" y="4302550"/>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Be your most authentic professional self</a:t>
            </a:r>
            <a:endParaRPr lang="ru-RU" sz="2600" kern="1200" dirty="0"/>
          </a:p>
        </p:txBody>
      </p:sp>
      <p:sp>
        <p:nvSpPr>
          <p:cNvPr id="36" name="Параллелограмм 35"/>
          <p:cNvSpPr/>
          <p:nvPr/>
        </p:nvSpPr>
        <p:spPr>
          <a:xfrm>
            <a:off x="2301608" y="4992440"/>
            <a:ext cx="1011837" cy="168639"/>
          </a:xfrm>
          <a:prstGeom prst="parallelogram">
            <a:avLst>
              <a:gd name="adj" fmla="val 140840"/>
            </a:avLst>
          </a:prstGeom>
        </p:spPr>
        <p:style>
          <a:lnRef idx="2">
            <a:schemeClr val="accent5">
              <a:hueOff val="-4174394"/>
              <a:satOff val="-10759"/>
              <a:lumOff val="-7267"/>
              <a:alphaOff val="0"/>
            </a:schemeClr>
          </a:lnRef>
          <a:fillRef idx="1">
            <a:schemeClr val="accent5">
              <a:hueOff val="-4174394"/>
              <a:satOff val="-10759"/>
              <a:lumOff val="-7267"/>
              <a:alphaOff val="0"/>
            </a:schemeClr>
          </a:fillRef>
          <a:effectRef idx="0">
            <a:schemeClr val="accent5">
              <a:hueOff val="-4174394"/>
              <a:satOff val="-10759"/>
              <a:lumOff val="-7267"/>
              <a:alphaOff val="0"/>
            </a:schemeClr>
          </a:effectRef>
          <a:fontRef idx="minor">
            <a:schemeClr val="lt1"/>
          </a:fontRef>
        </p:style>
      </p:sp>
      <p:sp>
        <p:nvSpPr>
          <p:cNvPr id="37" name="Параллелограмм 36"/>
          <p:cNvSpPr/>
          <p:nvPr/>
        </p:nvSpPr>
        <p:spPr>
          <a:xfrm>
            <a:off x="3372469" y="4992440"/>
            <a:ext cx="1011837" cy="168639"/>
          </a:xfrm>
          <a:prstGeom prst="parallelogram">
            <a:avLst>
              <a:gd name="adj" fmla="val 140840"/>
            </a:avLst>
          </a:prstGeom>
        </p:spPr>
        <p:style>
          <a:lnRef idx="2">
            <a:schemeClr val="accent5">
              <a:hueOff val="-4373175"/>
              <a:satOff val="-11271"/>
              <a:lumOff val="-7613"/>
              <a:alphaOff val="0"/>
            </a:schemeClr>
          </a:lnRef>
          <a:fillRef idx="1">
            <a:schemeClr val="accent5">
              <a:hueOff val="-4373175"/>
              <a:satOff val="-11271"/>
              <a:lumOff val="-7613"/>
              <a:alphaOff val="0"/>
            </a:schemeClr>
          </a:fillRef>
          <a:effectRef idx="0">
            <a:schemeClr val="accent5">
              <a:hueOff val="-4373175"/>
              <a:satOff val="-11271"/>
              <a:lumOff val="-7613"/>
              <a:alphaOff val="0"/>
            </a:schemeClr>
          </a:effectRef>
          <a:fontRef idx="minor">
            <a:schemeClr val="lt1"/>
          </a:fontRef>
        </p:style>
      </p:sp>
      <p:sp>
        <p:nvSpPr>
          <p:cNvPr id="38" name="Параллелограмм 37"/>
          <p:cNvSpPr/>
          <p:nvPr/>
        </p:nvSpPr>
        <p:spPr>
          <a:xfrm>
            <a:off x="4443331" y="4992440"/>
            <a:ext cx="1011837" cy="168639"/>
          </a:xfrm>
          <a:prstGeom prst="parallelogram">
            <a:avLst>
              <a:gd name="adj" fmla="val 140840"/>
            </a:avLst>
          </a:prstGeom>
        </p:spPr>
        <p:style>
          <a:lnRef idx="2">
            <a:schemeClr val="accent5">
              <a:hueOff val="-4571955"/>
              <a:satOff val="-11783"/>
              <a:lumOff val="-7959"/>
              <a:alphaOff val="0"/>
            </a:schemeClr>
          </a:lnRef>
          <a:fillRef idx="1">
            <a:schemeClr val="accent5">
              <a:hueOff val="-4571955"/>
              <a:satOff val="-11783"/>
              <a:lumOff val="-7959"/>
              <a:alphaOff val="0"/>
            </a:schemeClr>
          </a:fillRef>
          <a:effectRef idx="0">
            <a:schemeClr val="accent5">
              <a:hueOff val="-4571955"/>
              <a:satOff val="-11783"/>
              <a:lumOff val="-7959"/>
              <a:alphaOff val="0"/>
            </a:schemeClr>
          </a:effectRef>
          <a:fontRef idx="minor">
            <a:schemeClr val="lt1"/>
          </a:fontRef>
        </p:style>
      </p:sp>
      <p:sp>
        <p:nvSpPr>
          <p:cNvPr id="39" name="Параллелограмм 38"/>
          <p:cNvSpPr/>
          <p:nvPr/>
        </p:nvSpPr>
        <p:spPr>
          <a:xfrm>
            <a:off x="5514192" y="4992440"/>
            <a:ext cx="1011837" cy="168639"/>
          </a:xfrm>
          <a:prstGeom prst="parallelogram">
            <a:avLst>
              <a:gd name="adj" fmla="val 140840"/>
            </a:avLst>
          </a:prstGeom>
        </p:spPr>
        <p:style>
          <a:lnRef idx="2">
            <a:schemeClr val="accent5">
              <a:hueOff val="-4770736"/>
              <a:satOff val="-12296"/>
              <a:lumOff val="-8305"/>
              <a:alphaOff val="0"/>
            </a:schemeClr>
          </a:lnRef>
          <a:fillRef idx="1">
            <a:schemeClr val="accent5">
              <a:hueOff val="-4770736"/>
              <a:satOff val="-12296"/>
              <a:lumOff val="-8305"/>
              <a:alphaOff val="0"/>
            </a:schemeClr>
          </a:fillRef>
          <a:effectRef idx="0">
            <a:schemeClr val="accent5">
              <a:hueOff val="-4770736"/>
              <a:satOff val="-12296"/>
              <a:lumOff val="-8305"/>
              <a:alphaOff val="0"/>
            </a:schemeClr>
          </a:effectRef>
          <a:fontRef idx="minor">
            <a:schemeClr val="lt1"/>
          </a:fontRef>
        </p:style>
      </p:sp>
      <p:sp>
        <p:nvSpPr>
          <p:cNvPr id="40" name="Параллелограмм 39"/>
          <p:cNvSpPr/>
          <p:nvPr/>
        </p:nvSpPr>
        <p:spPr>
          <a:xfrm>
            <a:off x="6585054" y="4992440"/>
            <a:ext cx="1011837" cy="168639"/>
          </a:xfrm>
          <a:prstGeom prst="parallelogram">
            <a:avLst>
              <a:gd name="adj" fmla="val 140840"/>
            </a:avLst>
          </a:prstGeom>
        </p:spPr>
        <p:style>
          <a:lnRef idx="2">
            <a:schemeClr val="accent5">
              <a:hueOff val="-4969517"/>
              <a:satOff val="-12808"/>
              <a:lumOff val="-8651"/>
              <a:alphaOff val="0"/>
            </a:schemeClr>
          </a:lnRef>
          <a:fillRef idx="1">
            <a:schemeClr val="accent5">
              <a:hueOff val="-4969517"/>
              <a:satOff val="-12808"/>
              <a:lumOff val="-8651"/>
              <a:alphaOff val="0"/>
            </a:schemeClr>
          </a:fillRef>
          <a:effectRef idx="0">
            <a:schemeClr val="accent5">
              <a:hueOff val="-4969517"/>
              <a:satOff val="-12808"/>
              <a:lumOff val="-8651"/>
              <a:alphaOff val="0"/>
            </a:schemeClr>
          </a:effectRef>
          <a:fontRef idx="minor">
            <a:schemeClr val="lt1"/>
          </a:fontRef>
        </p:style>
      </p:sp>
      <p:sp>
        <p:nvSpPr>
          <p:cNvPr id="41" name="Параллелограмм 40"/>
          <p:cNvSpPr/>
          <p:nvPr/>
        </p:nvSpPr>
        <p:spPr>
          <a:xfrm>
            <a:off x="7655915" y="4992440"/>
            <a:ext cx="1011837" cy="168639"/>
          </a:xfrm>
          <a:prstGeom prst="parallelogram">
            <a:avLst>
              <a:gd name="adj" fmla="val 140840"/>
            </a:avLst>
          </a:prstGeom>
        </p:spPr>
        <p:style>
          <a:lnRef idx="2">
            <a:schemeClr val="accent5">
              <a:hueOff val="-5168297"/>
              <a:satOff val="-13320"/>
              <a:lumOff val="-8997"/>
              <a:alphaOff val="0"/>
            </a:schemeClr>
          </a:lnRef>
          <a:fillRef idx="1">
            <a:schemeClr val="accent5">
              <a:hueOff val="-5168297"/>
              <a:satOff val="-13320"/>
              <a:lumOff val="-8997"/>
              <a:alphaOff val="0"/>
            </a:schemeClr>
          </a:fillRef>
          <a:effectRef idx="0">
            <a:schemeClr val="accent5">
              <a:hueOff val="-5168297"/>
              <a:satOff val="-13320"/>
              <a:lumOff val="-8997"/>
              <a:alphaOff val="0"/>
            </a:schemeClr>
          </a:effectRef>
          <a:fontRef idx="minor">
            <a:schemeClr val="lt1"/>
          </a:fontRef>
        </p:style>
      </p:sp>
      <p:sp>
        <p:nvSpPr>
          <p:cNvPr id="42" name="Параллелограмм 41"/>
          <p:cNvSpPr/>
          <p:nvPr/>
        </p:nvSpPr>
        <p:spPr>
          <a:xfrm>
            <a:off x="8726777" y="4992440"/>
            <a:ext cx="1011837" cy="168639"/>
          </a:xfrm>
          <a:prstGeom prst="parallelogram">
            <a:avLst>
              <a:gd name="adj" fmla="val 140840"/>
            </a:avLst>
          </a:prstGeom>
        </p:spPr>
        <p:style>
          <a:lnRef idx="2">
            <a:schemeClr val="accent5">
              <a:hueOff val="-5367078"/>
              <a:satOff val="-13833"/>
              <a:lumOff val="-9343"/>
              <a:alphaOff val="0"/>
            </a:schemeClr>
          </a:lnRef>
          <a:fillRef idx="1">
            <a:schemeClr val="accent5">
              <a:hueOff val="-5367078"/>
              <a:satOff val="-13833"/>
              <a:lumOff val="-9343"/>
              <a:alphaOff val="0"/>
            </a:schemeClr>
          </a:fillRef>
          <a:effectRef idx="0">
            <a:schemeClr val="accent5">
              <a:hueOff val="-5367078"/>
              <a:satOff val="-13833"/>
              <a:lumOff val="-9343"/>
              <a:alphaOff val="0"/>
            </a:schemeClr>
          </a:effectRef>
          <a:fontRef idx="minor">
            <a:schemeClr val="lt1"/>
          </a:fontRef>
        </p:style>
      </p:sp>
      <p:sp>
        <p:nvSpPr>
          <p:cNvPr id="43" name="Полилиния: фигура 42"/>
          <p:cNvSpPr/>
          <p:nvPr/>
        </p:nvSpPr>
        <p:spPr>
          <a:xfrm>
            <a:off x="2301608" y="5270517"/>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Follow other interview do’s and don’ts</a:t>
            </a:r>
            <a:endParaRPr lang="ru-RU" sz="2600" kern="1200" dirty="0"/>
          </a:p>
        </p:txBody>
      </p:sp>
      <p:sp>
        <p:nvSpPr>
          <p:cNvPr id="44" name="Параллелограмм 43"/>
          <p:cNvSpPr/>
          <p:nvPr/>
        </p:nvSpPr>
        <p:spPr>
          <a:xfrm>
            <a:off x="2301608" y="5960406"/>
            <a:ext cx="1011837" cy="168639"/>
          </a:xfrm>
          <a:prstGeom prst="parallelogram">
            <a:avLst>
              <a:gd name="adj" fmla="val 140840"/>
            </a:avLst>
          </a:prstGeom>
        </p:spPr>
        <p:style>
          <a:lnRef idx="2">
            <a:schemeClr val="accent5">
              <a:hueOff val="-5565859"/>
              <a:satOff val="-14345"/>
              <a:lumOff val="-9689"/>
              <a:alphaOff val="0"/>
            </a:schemeClr>
          </a:lnRef>
          <a:fillRef idx="1">
            <a:schemeClr val="accent5">
              <a:hueOff val="-5565859"/>
              <a:satOff val="-14345"/>
              <a:lumOff val="-9689"/>
              <a:alphaOff val="0"/>
            </a:schemeClr>
          </a:fillRef>
          <a:effectRef idx="0">
            <a:schemeClr val="accent5">
              <a:hueOff val="-5565859"/>
              <a:satOff val="-14345"/>
              <a:lumOff val="-9689"/>
              <a:alphaOff val="0"/>
            </a:schemeClr>
          </a:effectRef>
          <a:fontRef idx="minor">
            <a:schemeClr val="lt1"/>
          </a:fontRef>
        </p:style>
      </p:sp>
      <p:sp>
        <p:nvSpPr>
          <p:cNvPr id="45" name="Параллелограмм 44"/>
          <p:cNvSpPr/>
          <p:nvPr/>
        </p:nvSpPr>
        <p:spPr>
          <a:xfrm>
            <a:off x="3372469" y="5960406"/>
            <a:ext cx="1011837" cy="168639"/>
          </a:xfrm>
          <a:prstGeom prst="parallelogram">
            <a:avLst>
              <a:gd name="adj" fmla="val 140840"/>
            </a:avLst>
          </a:prstGeom>
        </p:spPr>
        <p:style>
          <a:lnRef idx="2">
            <a:schemeClr val="accent5">
              <a:hueOff val="-5764639"/>
              <a:satOff val="-14857"/>
              <a:lumOff val="-10035"/>
              <a:alphaOff val="0"/>
            </a:schemeClr>
          </a:lnRef>
          <a:fillRef idx="1">
            <a:schemeClr val="accent5">
              <a:hueOff val="-5764639"/>
              <a:satOff val="-14857"/>
              <a:lumOff val="-10035"/>
              <a:alphaOff val="0"/>
            </a:schemeClr>
          </a:fillRef>
          <a:effectRef idx="0">
            <a:schemeClr val="accent5">
              <a:hueOff val="-5764639"/>
              <a:satOff val="-14857"/>
              <a:lumOff val="-10035"/>
              <a:alphaOff val="0"/>
            </a:schemeClr>
          </a:effectRef>
          <a:fontRef idx="minor">
            <a:schemeClr val="lt1"/>
          </a:fontRef>
        </p:style>
      </p:sp>
      <p:sp>
        <p:nvSpPr>
          <p:cNvPr id="46" name="Параллелограмм 45"/>
          <p:cNvSpPr/>
          <p:nvPr/>
        </p:nvSpPr>
        <p:spPr>
          <a:xfrm>
            <a:off x="4443331" y="5960406"/>
            <a:ext cx="1011837" cy="168639"/>
          </a:xfrm>
          <a:prstGeom prst="parallelogram">
            <a:avLst>
              <a:gd name="adj" fmla="val 140840"/>
            </a:avLst>
          </a:prstGeom>
        </p:spPr>
        <p:style>
          <a:lnRef idx="2">
            <a:schemeClr val="accent5">
              <a:hueOff val="-5963420"/>
              <a:satOff val="-15370"/>
              <a:lumOff val="-10381"/>
              <a:alphaOff val="0"/>
            </a:schemeClr>
          </a:lnRef>
          <a:fillRef idx="1">
            <a:schemeClr val="accent5">
              <a:hueOff val="-5963420"/>
              <a:satOff val="-15370"/>
              <a:lumOff val="-10381"/>
              <a:alphaOff val="0"/>
            </a:schemeClr>
          </a:fillRef>
          <a:effectRef idx="0">
            <a:schemeClr val="accent5">
              <a:hueOff val="-5963420"/>
              <a:satOff val="-15370"/>
              <a:lumOff val="-10381"/>
              <a:alphaOff val="0"/>
            </a:schemeClr>
          </a:effectRef>
          <a:fontRef idx="minor">
            <a:schemeClr val="lt1"/>
          </a:fontRef>
        </p:style>
      </p:sp>
      <p:sp>
        <p:nvSpPr>
          <p:cNvPr id="47" name="Параллелограмм 46"/>
          <p:cNvSpPr/>
          <p:nvPr/>
        </p:nvSpPr>
        <p:spPr>
          <a:xfrm>
            <a:off x="5514192" y="5960406"/>
            <a:ext cx="1011837" cy="168639"/>
          </a:xfrm>
          <a:prstGeom prst="parallelogram">
            <a:avLst>
              <a:gd name="adj" fmla="val 140840"/>
            </a:avLst>
          </a:prstGeom>
        </p:spPr>
        <p:style>
          <a:lnRef idx="2">
            <a:schemeClr val="accent5">
              <a:hueOff val="-6162201"/>
              <a:satOff val="-15882"/>
              <a:lumOff val="-10727"/>
              <a:alphaOff val="0"/>
            </a:schemeClr>
          </a:lnRef>
          <a:fillRef idx="1">
            <a:schemeClr val="accent5">
              <a:hueOff val="-6162201"/>
              <a:satOff val="-15882"/>
              <a:lumOff val="-10727"/>
              <a:alphaOff val="0"/>
            </a:schemeClr>
          </a:fillRef>
          <a:effectRef idx="0">
            <a:schemeClr val="accent5">
              <a:hueOff val="-6162201"/>
              <a:satOff val="-15882"/>
              <a:lumOff val="-10727"/>
              <a:alphaOff val="0"/>
            </a:schemeClr>
          </a:effectRef>
          <a:fontRef idx="minor">
            <a:schemeClr val="lt1"/>
          </a:fontRef>
        </p:style>
      </p:sp>
      <p:sp>
        <p:nvSpPr>
          <p:cNvPr id="48" name="Параллелограмм 47"/>
          <p:cNvSpPr/>
          <p:nvPr/>
        </p:nvSpPr>
        <p:spPr>
          <a:xfrm>
            <a:off x="6585054" y="5960406"/>
            <a:ext cx="1011837" cy="168639"/>
          </a:xfrm>
          <a:prstGeom prst="parallelogram">
            <a:avLst>
              <a:gd name="adj" fmla="val 140840"/>
            </a:avLst>
          </a:prstGeom>
        </p:spPr>
        <p:style>
          <a:lnRef idx="2">
            <a:schemeClr val="accent5">
              <a:hueOff val="-6360981"/>
              <a:satOff val="-16394"/>
              <a:lumOff val="-11073"/>
              <a:alphaOff val="0"/>
            </a:schemeClr>
          </a:lnRef>
          <a:fillRef idx="1">
            <a:schemeClr val="accent5">
              <a:hueOff val="-6360981"/>
              <a:satOff val="-16394"/>
              <a:lumOff val="-11073"/>
              <a:alphaOff val="0"/>
            </a:schemeClr>
          </a:fillRef>
          <a:effectRef idx="0">
            <a:schemeClr val="accent5">
              <a:hueOff val="-6360981"/>
              <a:satOff val="-16394"/>
              <a:lumOff val="-11073"/>
              <a:alphaOff val="0"/>
            </a:schemeClr>
          </a:effectRef>
          <a:fontRef idx="minor">
            <a:schemeClr val="lt1"/>
          </a:fontRef>
        </p:style>
      </p:sp>
      <p:sp>
        <p:nvSpPr>
          <p:cNvPr id="49" name="Параллелограмм 48"/>
          <p:cNvSpPr/>
          <p:nvPr/>
        </p:nvSpPr>
        <p:spPr>
          <a:xfrm>
            <a:off x="7655915" y="5960406"/>
            <a:ext cx="1011837" cy="168639"/>
          </a:xfrm>
          <a:prstGeom prst="parallelogram">
            <a:avLst>
              <a:gd name="adj" fmla="val 140840"/>
            </a:avLst>
          </a:prstGeom>
        </p:spPr>
        <p:style>
          <a:lnRef idx="2">
            <a:schemeClr val="accent5">
              <a:hueOff val="-6559762"/>
              <a:satOff val="-16907"/>
              <a:lumOff val="-11419"/>
              <a:alphaOff val="0"/>
            </a:schemeClr>
          </a:lnRef>
          <a:fillRef idx="1">
            <a:schemeClr val="accent5">
              <a:hueOff val="-6559762"/>
              <a:satOff val="-16907"/>
              <a:lumOff val="-11419"/>
              <a:alphaOff val="0"/>
            </a:schemeClr>
          </a:fillRef>
          <a:effectRef idx="0">
            <a:schemeClr val="accent5">
              <a:hueOff val="-6559762"/>
              <a:satOff val="-16907"/>
              <a:lumOff val="-11419"/>
              <a:alphaOff val="0"/>
            </a:schemeClr>
          </a:effectRef>
          <a:fontRef idx="minor">
            <a:schemeClr val="lt1"/>
          </a:fontRef>
        </p:style>
      </p:sp>
      <p:sp>
        <p:nvSpPr>
          <p:cNvPr id="50" name="Параллелограмм 49"/>
          <p:cNvSpPr/>
          <p:nvPr/>
        </p:nvSpPr>
        <p:spPr>
          <a:xfrm>
            <a:off x="8726777" y="5960406"/>
            <a:ext cx="1011837" cy="168639"/>
          </a:xfrm>
          <a:prstGeom prst="parallelogram">
            <a:avLst>
              <a:gd name="adj" fmla="val 140840"/>
            </a:avLst>
          </a:prstGeom>
        </p:spPr>
        <p:style>
          <a:lnRef idx="2">
            <a:schemeClr val="accent5">
              <a:hueOff val="-6758543"/>
              <a:satOff val="-17419"/>
              <a:lumOff val="-11765"/>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sp>
      <p:graphicFrame>
        <p:nvGraphicFramePr>
          <p:cNvPr id="52" name="Схема 51"/>
          <p:cNvGraphicFramePr/>
          <p:nvPr/>
        </p:nvGraphicFramePr>
        <p:xfrm>
          <a:off x="12390674" y="1081691"/>
          <a:ext cx="8113486"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1" name="Полилиния: фигура 50"/>
          <p:cNvSpPr/>
          <p:nvPr/>
        </p:nvSpPr>
        <p:spPr>
          <a:xfrm>
            <a:off x="12387541" y="1558174"/>
            <a:ext cx="10161096" cy="839871"/>
          </a:xfrm>
          <a:custGeom>
            <a:avLst/>
            <a:gdLst>
              <a:gd name="connsiteX0" fmla="*/ 0 w 10161096"/>
              <a:gd name="connsiteY0" fmla="*/ 0 h 839871"/>
              <a:gd name="connsiteX1" fmla="*/ 10161096 w 10161096"/>
              <a:gd name="connsiteY1" fmla="*/ 0 h 839871"/>
              <a:gd name="connsiteX2" fmla="*/ 10161096 w 10161096"/>
              <a:gd name="connsiteY2" fmla="*/ 839871 h 839871"/>
              <a:gd name="connsiteX3" fmla="*/ 0 w 10161096"/>
              <a:gd name="connsiteY3" fmla="*/ 839871 h 839871"/>
              <a:gd name="connsiteX4" fmla="*/ 0 w 10161096"/>
              <a:gd name="connsiteY4" fmla="*/ 0 h 839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1096" h="839871">
                <a:moveTo>
                  <a:pt x="0" y="0"/>
                </a:moveTo>
                <a:lnTo>
                  <a:pt x="10161096" y="0"/>
                </a:lnTo>
                <a:lnTo>
                  <a:pt x="10161096" y="839871"/>
                </a:lnTo>
                <a:lnTo>
                  <a:pt x="0" y="839871"/>
                </a:lnTo>
                <a:lnTo>
                  <a:pt x="0" y="0"/>
                </a:lnTo>
                <a:close/>
              </a:path>
            </a:pathLst>
          </a:custGeom>
          <a:solidFill>
            <a:schemeClr val="accent6">
              <a:lumMod val="60000"/>
              <a:lumOff val="40000"/>
              <a:alpha val="90000"/>
            </a:schemeClr>
          </a:solidFill>
        </p:spPr>
        <p:style>
          <a:lnRef idx="2">
            <a:schemeClr val="accent5">
              <a:tint val="40000"/>
              <a:alpha val="90000"/>
              <a:hueOff val="0"/>
              <a:satOff val="0"/>
              <a:lumOff val="0"/>
              <a:alphaOff val="0"/>
            </a:schemeClr>
          </a:lnRef>
          <a:fillRef idx="1">
            <a:scrgbClr r="0" g="0" b="0"/>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625775" tIns="135128" rIns="135128" bIns="135128" numCol="1" spcCol="1270" anchor="ctr" anchorCtr="0">
            <a:noAutofit/>
          </a:bodyPr>
          <a:lstStyle/>
          <a:p>
            <a:pPr marL="0" lvl="0" indent="0" algn="l" defTabSz="844550">
              <a:lnSpc>
                <a:spcPct val="90000"/>
              </a:lnSpc>
              <a:spcBef>
                <a:spcPct val="0"/>
              </a:spcBef>
              <a:spcAft>
                <a:spcPct val="35000"/>
              </a:spcAft>
              <a:buNone/>
            </a:pPr>
            <a:r>
              <a:rPr lang="en-GB" sz="1900" kern="1200" dirty="0"/>
              <a:t>arrive a few minutes early</a:t>
            </a:r>
            <a:endParaRPr lang="ru-RU" sz="1900" kern="1200" dirty="0"/>
          </a:p>
        </p:txBody>
      </p:sp>
      <p:sp>
        <p:nvSpPr>
          <p:cNvPr id="53" name="Полилиния: фигура 52"/>
          <p:cNvSpPr/>
          <p:nvPr/>
        </p:nvSpPr>
        <p:spPr>
          <a:xfrm>
            <a:off x="-10283790" y="2398045"/>
            <a:ext cx="10161096" cy="839871"/>
          </a:xfrm>
          <a:custGeom>
            <a:avLst/>
            <a:gdLst>
              <a:gd name="connsiteX0" fmla="*/ 0 w 10161096"/>
              <a:gd name="connsiteY0" fmla="*/ 0 h 839871"/>
              <a:gd name="connsiteX1" fmla="*/ 10161096 w 10161096"/>
              <a:gd name="connsiteY1" fmla="*/ 0 h 839871"/>
              <a:gd name="connsiteX2" fmla="*/ 10161096 w 10161096"/>
              <a:gd name="connsiteY2" fmla="*/ 839871 h 839871"/>
              <a:gd name="connsiteX3" fmla="*/ 0 w 10161096"/>
              <a:gd name="connsiteY3" fmla="*/ 839871 h 839871"/>
              <a:gd name="connsiteX4" fmla="*/ 0 w 10161096"/>
              <a:gd name="connsiteY4" fmla="*/ 0 h 839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1096" h="839871">
                <a:moveTo>
                  <a:pt x="0" y="0"/>
                </a:moveTo>
                <a:lnTo>
                  <a:pt x="10161096" y="0"/>
                </a:lnTo>
                <a:lnTo>
                  <a:pt x="10161096" y="839871"/>
                </a:lnTo>
                <a:lnTo>
                  <a:pt x="0" y="839871"/>
                </a:lnTo>
                <a:lnTo>
                  <a:pt x="0" y="0"/>
                </a:lnTo>
                <a:close/>
              </a:path>
            </a:pathLst>
          </a:custGeom>
          <a:solidFill>
            <a:schemeClr val="accent6">
              <a:lumMod val="60000"/>
              <a:lumOff val="40000"/>
              <a:alpha val="90000"/>
            </a:schemeClr>
          </a:solidFill>
        </p:spPr>
        <p:style>
          <a:lnRef idx="2">
            <a:schemeClr val="accent5">
              <a:tint val="40000"/>
              <a:alpha val="90000"/>
              <a:hueOff val="-1347952"/>
              <a:satOff val="-4566"/>
              <a:lumOff val="-586"/>
              <a:alphaOff val="0"/>
            </a:schemeClr>
          </a:lnRef>
          <a:fillRef idx="1">
            <a:scrgbClr r="0" g="0" b="0"/>
          </a:fillRef>
          <a:effectRef idx="0">
            <a:schemeClr val="accent5">
              <a:tint val="40000"/>
              <a:alpha val="90000"/>
              <a:hueOff val="-1347952"/>
              <a:satOff val="-4566"/>
              <a:lumOff val="-586"/>
              <a:alphaOff val="0"/>
            </a:schemeClr>
          </a:effectRef>
          <a:fontRef idx="minor">
            <a:schemeClr val="dk1">
              <a:hueOff val="0"/>
              <a:satOff val="0"/>
              <a:lumOff val="0"/>
              <a:alphaOff val="0"/>
            </a:schemeClr>
          </a:fontRef>
        </p:style>
        <p:txBody>
          <a:bodyPr spcFirstLastPara="0" vert="horz" wrap="square" lIns="1625775" tIns="135128" rIns="135128" bIns="135128" numCol="1" spcCol="1270" anchor="ctr" anchorCtr="0">
            <a:noAutofit/>
          </a:bodyPr>
          <a:lstStyle/>
          <a:p>
            <a:pPr marL="0" lvl="0" indent="0" algn="l" defTabSz="844550">
              <a:lnSpc>
                <a:spcPct val="90000"/>
              </a:lnSpc>
              <a:spcBef>
                <a:spcPct val="0"/>
              </a:spcBef>
              <a:spcAft>
                <a:spcPct val="35000"/>
              </a:spcAft>
              <a:buNone/>
            </a:pPr>
            <a:r>
              <a:rPr lang="en-GB" sz="1900" kern="1200" dirty="0"/>
              <a:t>remember the names of the hiring team</a:t>
            </a:r>
            <a:endParaRPr lang="ru-RU" sz="1900" kern="1200" dirty="0"/>
          </a:p>
        </p:txBody>
      </p:sp>
      <p:sp>
        <p:nvSpPr>
          <p:cNvPr id="54" name="Полилиния: фигура 53"/>
          <p:cNvSpPr/>
          <p:nvPr/>
        </p:nvSpPr>
        <p:spPr>
          <a:xfrm>
            <a:off x="12387547" y="3237916"/>
            <a:ext cx="10161096" cy="839871"/>
          </a:xfrm>
          <a:custGeom>
            <a:avLst/>
            <a:gdLst>
              <a:gd name="connsiteX0" fmla="*/ 0 w 10161096"/>
              <a:gd name="connsiteY0" fmla="*/ 0 h 839871"/>
              <a:gd name="connsiteX1" fmla="*/ 10161096 w 10161096"/>
              <a:gd name="connsiteY1" fmla="*/ 0 h 839871"/>
              <a:gd name="connsiteX2" fmla="*/ 10161096 w 10161096"/>
              <a:gd name="connsiteY2" fmla="*/ 839871 h 839871"/>
              <a:gd name="connsiteX3" fmla="*/ 0 w 10161096"/>
              <a:gd name="connsiteY3" fmla="*/ 839871 h 839871"/>
              <a:gd name="connsiteX4" fmla="*/ 0 w 10161096"/>
              <a:gd name="connsiteY4" fmla="*/ 0 h 839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1096" h="839871">
                <a:moveTo>
                  <a:pt x="0" y="0"/>
                </a:moveTo>
                <a:lnTo>
                  <a:pt x="10161096" y="0"/>
                </a:lnTo>
                <a:lnTo>
                  <a:pt x="10161096" y="839871"/>
                </a:lnTo>
                <a:lnTo>
                  <a:pt x="0" y="839871"/>
                </a:lnTo>
                <a:lnTo>
                  <a:pt x="0" y="0"/>
                </a:lnTo>
                <a:close/>
              </a:path>
            </a:pathLst>
          </a:custGeom>
          <a:solidFill>
            <a:schemeClr val="accent6">
              <a:lumMod val="60000"/>
              <a:lumOff val="40000"/>
              <a:alpha val="90000"/>
            </a:schemeClr>
          </a:solidFill>
        </p:spPr>
        <p:style>
          <a:lnRef idx="2">
            <a:schemeClr val="accent5">
              <a:tint val="40000"/>
              <a:alpha val="90000"/>
              <a:hueOff val="-2695905"/>
              <a:satOff val="-9133"/>
              <a:lumOff val="-1171"/>
              <a:alphaOff val="0"/>
            </a:schemeClr>
          </a:lnRef>
          <a:fillRef idx="1">
            <a:scrgbClr r="0" g="0" b="0"/>
          </a:fillRef>
          <a:effectRef idx="0">
            <a:schemeClr val="accent5">
              <a:tint val="40000"/>
              <a:alpha val="90000"/>
              <a:hueOff val="-2695905"/>
              <a:satOff val="-9133"/>
              <a:lumOff val="-1171"/>
              <a:alphaOff val="0"/>
            </a:schemeClr>
          </a:effectRef>
          <a:fontRef idx="minor">
            <a:schemeClr val="dk1">
              <a:hueOff val="0"/>
              <a:satOff val="0"/>
              <a:lumOff val="0"/>
              <a:alphaOff val="0"/>
            </a:schemeClr>
          </a:fontRef>
        </p:style>
        <p:txBody>
          <a:bodyPr spcFirstLastPara="0" vert="horz" wrap="square" lIns="1625775" tIns="135128" rIns="135128" bIns="135128" numCol="1" spcCol="1270" anchor="ctr" anchorCtr="0">
            <a:noAutofit/>
          </a:bodyPr>
          <a:lstStyle/>
          <a:p>
            <a:pPr marL="0" lvl="0" indent="0" algn="l" defTabSz="844550">
              <a:lnSpc>
                <a:spcPct val="90000"/>
              </a:lnSpc>
              <a:spcBef>
                <a:spcPct val="0"/>
              </a:spcBef>
              <a:spcAft>
                <a:spcPct val="35000"/>
              </a:spcAft>
              <a:buNone/>
            </a:pPr>
            <a:r>
              <a:rPr lang="en-GB" sz="1900" kern="1200" dirty="0"/>
              <a:t>ask for clarification if you don’t understand a question</a:t>
            </a:r>
            <a:endParaRPr lang="ru-RU" sz="1900" kern="1200" dirty="0"/>
          </a:p>
        </p:txBody>
      </p:sp>
      <p:sp>
        <p:nvSpPr>
          <p:cNvPr id="55" name="Полилиния: фигура 54"/>
          <p:cNvSpPr/>
          <p:nvPr/>
        </p:nvSpPr>
        <p:spPr>
          <a:xfrm>
            <a:off x="-10283789" y="4077787"/>
            <a:ext cx="10161096" cy="839871"/>
          </a:xfrm>
          <a:custGeom>
            <a:avLst/>
            <a:gdLst>
              <a:gd name="connsiteX0" fmla="*/ 0 w 10161096"/>
              <a:gd name="connsiteY0" fmla="*/ 0 h 839871"/>
              <a:gd name="connsiteX1" fmla="*/ 10161096 w 10161096"/>
              <a:gd name="connsiteY1" fmla="*/ 0 h 839871"/>
              <a:gd name="connsiteX2" fmla="*/ 10161096 w 10161096"/>
              <a:gd name="connsiteY2" fmla="*/ 839871 h 839871"/>
              <a:gd name="connsiteX3" fmla="*/ 0 w 10161096"/>
              <a:gd name="connsiteY3" fmla="*/ 839871 h 839871"/>
              <a:gd name="connsiteX4" fmla="*/ 0 w 10161096"/>
              <a:gd name="connsiteY4" fmla="*/ 0 h 839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1096" h="839871">
                <a:moveTo>
                  <a:pt x="0" y="0"/>
                </a:moveTo>
                <a:lnTo>
                  <a:pt x="10161096" y="0"/>
                </a:lnTo>
                <a:lnTo>
                  <a:pt x="10161096" y="839871"/>
                </a:lnTo>
                <a:lnTo>
                  <a:pt x="0" y="839871"/>
                </a:lnTo>
                <a:lnTo>
                  <a:pt x="0" y="0"/>
                </a:lnTo>
                <a:close/>
              </a:path>
            </a:pathLst>
          </a:custGeom>
          <a:solidFill>
            <a:schemeClr val="accent6">
              <a:lumMod val="60000"/>
              <a:lumOff val="40000"/>
              <a:alpha val="90000"/>
            </a:schemeClr>
          </a:solidFill>
        </p:spPr>
        <p:style>
          <a:lnRef idx="2">
            <a:schemeClr val="accent5">
              <a:tint val="40000"/>
              <a:alpha val="90000"/>
              <a:hueOff val="-4043857"/>
              <a:satOff val="-13699"/>
              <a:lumOff val="-1757"/>
              <a:alphaOff val="0"/>
            </a:schemeClr>
          </a:lnRef>
          <a:fillRef idx="1">
            <a:scrgbClr r="0" g="0" b="0"/>
          </a:fillRef>
          <a:effectRef idx="0">
            <a:schemeClr val="accent5">
              <a:tint val="40000"/>
              <a:alpha val="90000"/>
              <a:hueOff val="-4043857"/>
              <a:satOff val="-13699"/>
              <a:lumOff val="-1757"/>
              <a:alphaOff val="0"/>
            </a:schemeClr>
          </a:effectRef>
          <a:fontRef idx="minor">
            <a:schemeClr val="dk1">
              <a:hueOff val="0"/>
              <a:satOff val="0"/>
              <a:lumOff val="0"/>
              <a:alphaOff val="0"/>
            </a:schemeClr>
          </a:fontRef>
        </p:style>
        <p:txBody>
          <a:bodyPr spcFirstLastPara="0" vert="horz" wrap="square" lIns="1625775" tIns="135128" rIns="135128" bIns="135128" numCol="1" spcCol="1270" anchor="ctr" anchorCtr="0">
            <a:noAutofit/>
          </a:bodyPr>
          <a:lstStyle/>
          <a:p>
            <a:pPr marL="0" lvl="0" indent="0" algn="l" defTabSz="844550">
              <a:lnSpc>
                <a:spcPct val="90000"/>
              </a:lnSpc>
              <a:spcBef>
                <a:spcPct val="0"/>
              </a:spcBef>
              <a:spcAft>
                <a:spcPct val="35000"/>
              </a:spcAft>
              <a:buNone/>
            </a:pPr>
            <a:r>
              <a:rPr lang="en-GB" sz="1900" kern="1200" dirty="0"/>
              <a:t>answer the questions you’re asked as best you can</a:t>
            </a:r>
            <a:endParaRPr lang="ru-RU" sz="1900" kern="1200" dirty="0"/>
          </a:p>
        </p:txBody>
      </p:sp>
      <p:sp>
        <p:nvSpPr>
          <p:cNvPr id="56" name="Полилиния: фигура 55"/>
          <p:cNvSpPr/>
          <p:nvPr/>
        </p:nvSpPr>
        <p:spPr>
          <a:xfrm>
            <a:off x="12387541" y="4917658"/>
            <a:ext cx="10161096" cy="839871"/>
          </a:xfrm>
          <a:custGeom>
            <a:avLst/>
            <a:gdLst>
              <a:gd name="connsiteX0" fmla="*/ 0 w 10161096"/>
              <a:gd name="connsiteY0" fmla="*/ 0 h 839871"/>
              <a:gd name="connsiteX1" fmla="*/ 10161096 w 10161096"/>
              <a:gd name="connsiteY1" fmla="*/ 0 h 839871"/>
              <a:gd name="connsiteX2" fmla="*/ 10161096 w 10161096"/>
              <a:gd name="connsiteY2" fmla="*/ 839871 h 839871"/>
              <a:gd name="connsiteX3" fmla="*/ 0 w 10161096"/>
              <a:gd name="connsiteY3" fmla="*/ 839871 h 839871"/>
              <a:gd name="connsiteX4" fmla="*/ 0 w 10161096"/>
              <a:gd name="connsiteY4" fmla="*/ 0 h 839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1096" h="839871">
                <a:moveTo>
                  <a:pt x="0" y="0"/>
                </a:moveTo>
                <a:lnTo>
                  <a:pt x="10161096" y="0"/>
                </a:lnTo>
                <a:lnTo>
                  <a:pt x="10161096" y="839871"/>
                </a:lnTo>
                <a:lnTo>
                  <a:pt x="0" y="839871"/>
                </a:lnTo>
                <a:lnTo>
                  <a:pt x="0" y="0"/>
                </a:lnTo>
                <a:close/>
              </a:path>
            </a:pathLst>
          </a:custGeom>
          <a:solidFill>
            <a:schemeClr val="accent6">
              <a:lumMod val="60000"/>
              <a:lumOff val="40000"/>
              <a:alpha val="90000"/>
            </a:schemeClr>
          </a:solidFill>
        </p:spPr>
        <p:style>
          <a:lnRef idx="2">
            <a:schemeClr val="accent5">
              <a:tint val="40000"/>
              <a:alpha val="90000"/>
              <a:hueOff val="-5391810"/>
              <a:satOff val="-18266"/>
              <a:lumOff val="-2342"/>
              <a:alphaOff val="0"/>
            </a:schemeClr>
          </a:lnRef>
          <a:fillRef idx="1">
            <a:scrgbClr r="0" g="0" b="0"/>
          </a:fillRef>
          <a:effectRef idx="0">
            <a:schemeClr val="accent5">
              <a:tint val="40000"/>
              <a:alpha val="90000"/>
              <a:hueOff val="-5391810"/>
              <a:satOff val="-18266"/>
              <a:lumOff val="-2342"/>
              <a:alphaOff val="0"/>
            </a:schemeClr>
          </a:effectRef>
          <a:fontRef idx="minor">
            <a:schemeClr val="dk1">
              <a:hueOff val="0"/>
              <a:satOff val="0"/>
              <a:lumOff val="0"/>
              <a:alphaOff val="0"/>
            </a:schemeClr>
          </a:fontRef>
        </p:style>
        <p:txBody>
          <a:bodyPr spcFirstLastPara="0" vert="horz" wrap="square" lIns="1625775" tIns="135128" rIns="135128" bIns="135128" numCol="1" spcCol="1270" anchor="ctr" anchorCtr="0">
            <a:noAutofit/>
          </a:bodyPr>
          <a:lstStyle/>
          <a:p>
            <a:pPr marL="0" lvl="0" indent="0" algn="l" defTabSz="844550">
              <a:lnSpc>
                <a:spcPct val="90000"/>
              </a:lnSpc>
              <a:spcBef>
                <a:spcPct val="0"/>
              </a:spcBef>
              <a:spcAft>
                <a:spcPct val="35000"/>
              </a:spcAft>
              <a:buNone/>
            </a:pPr>
            <a:r>
              <a:rPr lang="en-GB" sz="1900" kern="1200" dirty="0"/>
              <a:t>pause if you need time to think</a:t>
            </a:r>
            <a:endParaRPr lang="ru-RU" sz="1900" kern="1200" dirty="0"/>
          </a:p>
        </p:txBody>
      </p:sp>
      <p:sp>
        <p:nvSpPr>
          <p:cNvPr id="57" name="Полилиния: фигура 56"/>
          <p:cNvSpPr/>
          <p:nvPr/>
        </p:nvSpPr>
        <p:spPr>
          <a:xfrm>
            <a:off x="-10283792" y="5757529"/>
            <a:ext cx="10161096" cy="839871"/>
          </a:xfrm>
          <a:custGeom>
            <a:avLst/>
            <a:gdLst>
              <a:gd name="connsiteX0" fmla="*/ 0 w 10161096"/>
              <a:gd name="connsiteY0" fmla="*/ 0 h 839871"/>
              <a:gd name="connsiteX1" fmla="*/ 10161096 w 10161096"/>
              <a:gd name="connsiteY1" fmla="*/ 0 h 839871"/>
              <a:gd name="connsiteX2" fmla="*/ 10161096 w 10161096"/>
              <a:gd name="connsiteY2" fmla="*/ 839871 h 839871"/>
              <a:gd name="connsiteX3" fmla="*/ 0 w 10161096"/>
              <a:gd name="connsiteY3" fmla="*/ 839871 h 839871"/>
              <a:gd name="connsiteX4" fmla="*/ 0 w 10161096"/>
              <a:gd name="connsiteY4" fmla="*/ 0 h 839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1096" h="839871">
                <a:moveTo>
                  <a:pt x="0" y="0"/>
                </a:moveTo>
                <a:lnTo>
                  <a:pt x="10161096" y="0"/>
                </a:lnTo>
                <a:lnTo>
                  <a:pt x="10161096" y="839871"/>
                </a:lnTo>
                <a:lnTo>
                  <a:pt x="0" y="839871"/>
                </a:lnTo>
                <a:lnTo>
                  <a:pt x="0" y="0"/>
                </a:lnTo>
                <a:close/>
              </a:path>
            </a:pathLst>
          </a:custGeom>
          <a:solidFill>
            <a:schemeClr val="accent6">
              <a:lumMod val="60000"/>
              <a:lumOff val="40000"/>
              <a:alpha val="90000"/>
            </a:schemeClr>
          </a:solidFill>
        </p:spPr>
        <p:style>
          <a:lnRef idx="2">
            <a:schemeClr val="accent5">
              <a:tint val="40000"/>
              <a:alpha val="90000"/>
              <a:hueOff val="-6739762"/>
              <a:satOff val="-22832"/>
              <a:lumOff val="-2928"/>
              <a:alphaOff val="0"/>
            </a:schemeClr>
          </a:lnRef>
          <a:fillRef idx="1">
            <a:scrgbClr r="0" g="0" b="0"/>
          </a:fillRef>
          <a:effectRef idx="0">
            <a:schemeClr val="accent5">
              <a:tint val="40000"/>
              <a:alpha val="90000"/>
              <a:hueOff val="-6739762"/>
              <a:satOff val="-22832"/>
              <a:lumOff val="-2928"/>
              <a:alphaOff val="0"/>
            </a:schemeClr>
          </a:effectRef>
          <a:fontRef idx="minor">
            <a:schemeClr val="dk1">
              <a:hueOff val="0"/>
              <a:satOff val="0"/>
              <a:lumOff val="0"/>
              <a:alphaOff val="0"/>
            </a:schemeClr>
          </a:fontRef>
        </p:style>
        <p:txBody>
          <a:bodyPr spcFirstLastPara="0" vert="horz" wrap="square" lIns="1625775" tIns="135128" rIns="135128" bIns="135128" numCol="1" spcCol="1270" anchor="ctr" anchorCtr="0">
            <a:noAutofit/>
          </a:bodyPr>
          <a:lstStyle/>
          <a:p>
            <a:pPr marL="0" lvl="0" indent="0" algn="l" defTabSz="844550">
              <a:lnSpc>
                <a:spcPct val="90000"/>
              </a:lnSpc>
              <a:spcBef>
                <a:spcPct val="0"/>
              </a:spcBef>
              <a:spcAft>
                <a:spcPct val="35000"/>
              </a:spcAft>
              <a:buNone/>
            </a:pPr>
            <a:r>
              <a:rPr lang="en-GB" sz="1900" kern="1200" dirty="0"/>
              <a:t>send a thank-you note or e-mail as soon as possible that addresses specific and relevant issues you discussed during the interview</a:t>
            </a:r>
            <a:endParaRPr lang="ru-RU" sz="1900" kern="1200" dirty="0"/>
          </a:p>
        </p:txBody>
      </p:sp>
      <p:sp>
        <p:nvSpPr>
          <p:cNvPr id="58" name="Полилиния: фигура 57"/>
          <p:cNvSpPr/>
          <p:nvPr/>
        </p:nvSpPr>
        <p:spPr>
          <a:xfrm>
            <a:off x="1151208" y="-899882"/>
            <a:ext cx="839451" cy="839451"/>
          </a:xfrm>
          <a:custGeom>
            <a:avLst/>
            <a:gdLst>
              <a:gd name="connsiteX0" fmla="*/ 0 w 839451"/>
              <a:gd name="connsiteY0" fmla="*/ 419726 h 839451"/>
              <a:gd name="connsiteX1" fmla="*/ 419726 w 839451"/>
              <a:gd name="connsiteY1" fmla="*/ 0 h 839451"/>
              <a:gd name="connsiteX2" fmla="*/ 839452 w 839451"/>
              <a:gd name="connsiteY2" fmla="*/ 419726 h 839451"/>
              <a:gd name="connsiteX3" fmla="*/ 419726 w 839451"/>
              <a:gd name="connsiteY3" fmla="*/ 839452 h 839451"/>
              <a:gd name="connsiteX4" fmla="*/ 0 w 839451"/>
              <a:gd name="connsiteY4" fmla="*/ 419726 h 839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51" h="839451">
                <a:moveTo>
                  <a:pt x="0" y="419726"/>
                </a:moveTo>
                <a:cubicBezTo>
                  <a:pt x="0" y="187918"/>
                  <a:pt x="187918" y="0"/>
                  <a:pt x="419726" y="0"/>
                </a:cubicBezTo>
                <a:cubicBezTo>
                  <a:pt x="651534" y="0"/>
                  <a:pt x="839452" y="187918"/>
                  <a:pt x="839452" y="419726"/>
                </a:cubicBezTo>
                <a:cubicBezTo>
                  <a:pt x="839452" y="651534"/>
                  <a:pt x="651534" y="839452"/>
                  <a:pt x="419726" y="839452"/>
                </a:cubicBezTo>
                <a:cubicBezTo>
                  <a:pt x="187918" y="839452"/>
                  <a:pt x="0" y="651534"/>
                  <a:pt x="0" y="419726"/>
                </a:cubicBezTo>
                <a:close/>
              </a:path>
            </a:pathLst>
          </a:custGeom>
          <a:solidFill>
            <a:srgbClr val="00B050"/>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122935" tIns="122935" rIns="122935" bIns="122935" numCol="1" spcCol="1270" anchor="ctr" anchorCtr="0">
            <a:noAutofit/>
          </a:bodyPr>
          <a:lstStyle/>
          <a:p>
            <a:pPr marL="0" lvl="0" indent="0" algn="ctr" defTabSz="1600200">
              <a:lnSpc>
                <a:spcPct val="90000"/>
              </a:lnSpc>
              <a:spcBef>
                <a:spcPct val="0"/>
              </a:spcBef>
              <a:spcAft>
                <a:spcPct val="35000"/>
              </a:spcAft>
              <a:buNone/>
            </a:pPr>
            <a:r>
              <a:rPr lang="en-GB" sz="3600" kern="1200" dirty="0"/>
              <a:t>DO</a:t>
            </a:r>
            <a:endParaRPr lang="ru-RU" sz="3600" kern="1200" dirty="0"/>
          </a:p>
        </p:txBody>
      </p:sp>
    </p:spTree>
    <p:extLst>
      <p:ext uri="{BB962C8B-B14F-4D97-AF65-F5344CB8AC3E}">
        <p14:creationId xmlns:p14="http://schemas.microsoft.com/office/powerpoint/2010/main" val="1738522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405619"/>
            <a:ext cx="10515600" cy="1325563"/>
          </a:xfrm>
        </p:spPr>
        <p:txBody>
          <a:bodyPr/>
          <a:lstStyle/>
          <a:p>
            <a:r>
              <a:rPr lang="en-GB" dirty="0"/>
              <a:t>Headlines</a:t>
            </a:r>
            <a:endParaRPr lang="ru-RU" dirty="0"/>
          </a:p>
        </p:txBody>
      </p:sp>
      <p:sp>
        <p:nvSpPr>
          <p:cNvPr id="3" name="Номер слайда 2"/>
          <p:cNvSpPr>
            <a:spLocks noGrp="1"/>
          </p:cNvSpPr>
          <p:nvPr>
            <p:ph type="sldNum" sz="quarter" idx="12"/>
          </p:nvPr>
        </p:nvSpPr>
        <p:spPr/>
        <p:txBody>
          <a:bodyPr/>
          <a:lstStyle/>
          <a:p>
            <a:fld id="{48F63A3B-78C7-47BE-AE5E-E10140E04643}" type="slidenum">
              <a:rPr lang="en-US" smtClean="0"/>
              <a:t>17</a:t>
            </a:fld>
            <a:endParaRPr lang="en-US" dirty="0"/>
          </a:p>
        </p:txBody>
      </p:sp>
      <p:sp>
        <p:nvSpPr>
          <p:cNvPr id="11" name="Полилиния: фигура 10"/>
          <p:cNvSpPr/>
          <p:nvPr/>
        </p:nvSpPr>
        <p:spPr>
          <a:xfrm>
            <a:off x="2301608" y="6957622"/>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Plan to articulate how you meet the employer’s needs</a:t>
            </a:r>
            <a:endParaRPr lang="ru-RU" sz="2600" kern="1200" dirty="0"/>
          </a:p>
        </p:txBody>
      </p:sp>
      <p:sp>
        <p:nvSpPr>
          <p:cNvPr id="12" name="Параллелограмм 11"/>
          <p:cNvSpPr/>
          <p:nvPr/>
        </p:nvSpPr>
        <p:spPr>
          <a:xfrm>
            <a:off x="2301608" y="7647512"/>
            <a:ext cx="1011837" cy="168639"/>
          </a:xfrm>
          <a:prstGeom prst="parallelogram">
            <a:avLst>
              <a:gd name="adj" fmla="val 140840"/>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3" name="Параллелограмм 12"/>
          <p:cNvSpPr/>
          <p:nvPr/>
        </p:nvSpPr>
        <p:spPr>
          <a:xfrm>
            <a:off x="3372469" y="7647512"/>
            <a:ext cx="1011837" cy="168639"/>
          </a:xfrm>
          <a:prstGeom prst="parallelogram">
            <a:avLst>
              <a:gd name="adj" fmla="val 140840"/>
            </a:avLst>
          </a:prstGeom>
        </p:spPr>
        <p:style>
          <a:lnRef idx="2">
            <a:schemeClr val="accent5">
              <a:hueOff val="-198781"/>
              <a:satOff val="-512"/>
              <a:lumOff val="-346"/>
              <a:alphaOff val="0"/>
            </a:schemeClr>
          </a:lnRef>
          <a:fillRef idx="1">
            <a:schemeClr val="accent5">
              <a:hueOff val="-198781"/>
              <a:satOff val="-512"/>
              <a:lumOff val="-346"/>
              <a:alphaOff val="0"/>
            </a:schemeClr>
          </a:fillRef>
          <a:effectRef idx="0">
            <a:schemeClr val="accent5">
              <a:hueOff val="-198781"/>
              <a:satOff val="-512"/>
              <a:lumOff val="-346"/>
              <a:alphaOff val="0"/>
            </a:schemeClr>
          </a:effectRef>
          <a:fontRef idx="minor">
            <a:schemeClr val="lt1"/>
          </a:fontRef>
        </p:style>
      </p:sp>
      <p:sp>
        <p:nvSpPr>
          <p:cNvPr id="14" name="Параллелограмм 13"/>
          <p:cNvSpPr/>
          <p:nvPr/>
        </p:nvSpPr>
        <p:spPr>
          <a:xfrm>
            <a:off x="4443331" y="7647512"/>
            <a:ext cx="1011837" cy="168639"/>
          </a:xfrm>
          <a:prstGeom prst="parallelogram">
            <a:avLst>
              <a:gd name="adj" fmla="val 140840"/>
            </a:avLst>
          </a:prstGeom>
        </p:spPr>
        <p:style>
          <a:lnRef idx="2">
            <a:schemeClr val="accent5">
              <a:hueOff val="-397561"/>
              <a:satOff val="-1025"/>
              <a:lumOff val="-692"/>
              <a:alphaOff val="0"/>
            </a:schemeClr>
          </a:lnRef>
          <a:fillRef idx="1">
            <a:schemeClr val="accent5">
              <a:hueOff val="-397561"/>
              <a:satOff val="-1025"/>
              <a:lumOff val="-692"/>
              <a:alphaOff val="0"/>
            </a:schemeClr>
          </a:fillRef>
          <a:effectRef idx="0">
            <a:schemeClr val="accent5">
              <a:hueOff val="-397561"/>
              <a:satOff val="-1025"/>
              <a:lumOff val="-692"/>
              <a:alphaOff val="0"/>
            </a:schemeClr>
          </a:effectRef>
          <a:fontRef idx="minor">
            <a:schemeClr val="lt1"/>
          </a:fontRef>
        </p:style>
      </p:sp>
      <p:sp>
        <p:nvSpPr>
          <p:cNvPr id="15" name="Параллелограмм 14"/>
          <p:cNvSpPr/>
          <p:nvPr/>
        </p:nvSpPr>
        <p:spPr>
          <a:xfrm>
            <a:off x="5514192" y="7647512"/>
            <a:ext cx="1011837" cy="168639"/>
          </a:xfrm>
          <a:prstGeom prst="parallelogram">
            <a:avLst>
              <a:gd name="adj" fmla="val 140840"/>
            </a:avLst>
          </a:prstGeom>
        </p:spPr>
        <p:style>
          <a:lnRef idx="2">
            <a:schemeClr val="accent5">
              <a:hueOff val="-596342"/>
              <a:satOff val="-1537"/>
              <a:lumOff val="-1038"/>
              <a:alphaOff val="0"/>
            </a:schemeClr>
          </a:lnRef>
          <a:fillRef idx="1">
            <a:schemeClr val="accent5">
              <a:hueOff val="-596342"/>
              <a:satOff val="-1537"/>
              <a:lumOff val="-1038"/>
              <a:alphaOff val="0"/>
            </a:schemeClr>
          </a:fillRef>
          <a:effectRef idx="0">
            <a:schemeClr val="accent5">
              <a:hueOff val="-596342"/>
              <a:satOff val="-1537"/>
              <a:lumOff val="-1038"/>
              <a:alphaOff val="0"/>
            </a:schemeClr>
          </a:effectRef>
          <a:fontRef idx="minor">
            <a:schemeClr val="lt1"/>
          </a:fontRef>
        </p:style>
      </p:sp>
      <p:sp>
        <p:nvSpPr>
          <p:cNvPr id="16" name="Параллелограмм 15"/>
          <p:cNvSpPr/>
          <p:nvPr/>
        </p:nvSpPr>
        <p:spPr>
          <a:xfrm>
            <a:off x="6585054" y="7647512"/>
            <a:ext cx="1011837" cy="168639"/>
          </a:xfrm>
          <a:prstGeom prst="parallelogram">
            <a:avLst>
              <a:gd name="adj" fmla="val 140840"/>
            </a:avLst>
          </a:prstGeom>
        </p:spPr>
        <p:style>
          <a:lnRef idx="2">
            <a:schemeClr val="accent5">
              <a:hueOff val="-795123"/>
              <a:satOff val="-2049"/>
              <a:lumOff val="-1384"/>
              <a:alphaOff val="0"/>
            </a:schemeClr>
          </a:lnRef>
          <a:fillRef idx="1">
            <a:schemeClr val="accent5">
              <a:hueOff val="-795123"/>
              <a:satOff val="-2049"/>
              <a:lumOff val="-1384"/>
              <a:alphaOff val="0"/>
            </a:schemeClr>
          </a:fillRef>
          <a:effectRef idx="0">
            <a:schemeClr val="accent5">
              <a:hueOff val="-795123"/>
              <a:satOff val="-2049"/>
              <a:lumOff val="-1384"/>
              <a:alphaOff val="0"/>
            </a:schemeClr>
          </a:effectRef>
          <a:fontRef idx="minor">
            <a:schemeClr val="lt1"/>
          </a:fontRef>
        </p:style>
      </p:sp>
      <p:sp>
        <p:nvSpPr>
          <p:cNvPr id="17" name="Параллелограмм 16"/>
          <p:cNvSpPr/>
          <p:nvPr/>
        </p:nvSpPr>
        <p:spPr>
          <a:xfrm>
            <a:off x="7655915" y="7647512"/>
            <a:ext cx="1011837" cy="168639"/>
          </a:xfrm>
          <a:prstGeom prst="parallelogram">
            <a:avLst>
              <a:gd name="adj" fmla="val 140840"/>
            </a:avLst>
          </a:prstGeom>
        </p:spPr>
        <p:style>
          <a:lnRef idx="2">
            <a:schemeClr val="accent5">
              <a:hueOff val="-993903"/>
              <a:satOff val="-2562"/>
              <a:lumOff val="-1730"/>
              <a:alphaOff val="0"/>
            </a:schemeClr>
          </a:lnRef>
          <a:fillRef idx="1">
            <a:schemeClr val="accent5">
              <a:hueOff val="-993903"/>
              <a:satOff val="-2562"/>
              <a:lumOff val="-1730"/>
              <a:alphaOff val="0"/>
            </a:schemeClr>
          </a:fillRef>
          <a:effectRef idx="0">
            <a:schemeClr val="accent5">
              <a:hueOff val="-993903"/>
              <a:satOff val="-2562"/>
              <a:lumOff val="-1730"/>
              <a:alphaOff val="0"/>
            </a:schemeClr>
          </a:effectRef>
          <a:fontRef idx="minor">
            <a:schemeClr val="lt1"/>
          </a:fontRef>
        </p:style>
      </p:sp>
      <p:sp>
        <p:nvSpPr>
          <p:cNvPr id="18" name="Параллелограмм 17"/>
          <p:cNvSpPr/>
          <p:nvPr/>
        </p:nvSpPr>
        <p:spPr>
          <a:xfrm>
            <a:off x="8726777" y="7647512"/>
            <a:ext cx="1011837" cy="168639"/>
          </a:xfrm>
          <a:prstGeom prst="parallelogram">
            <a:avLst>
              <a:gd name="adj" fmla="val 140840"/>
            </a:avLst>
          </a:prstGeom>
        </p:spPr>
        <p:style>
          <a:lnRef idx="2">
            <a:schemeClr val="accent5">
              <a:hueOff val="-1192684"/>
              <a:satOff val="-3074"/>
              <a:lumOff val="-2076"/>
              <a:alphaOff val="0"/>
            </a:schemeClr>
          </a:lnRef>
          <a:fillRef idx="1">
            <a:schemeClr val="accent5">
              <a:hueOff val="-1192684"/>
              <a:satOff val="-3074"/>
              <a:lumOff val="-2076"/>
              <a:alphaOff val="0"/>
            </a:schemeClr>
          </a:fillRef>
          <a:effectRef idx="0">
            <a:schemeClr val="accent5">
              <a:hueOff val="-1192684"/>
              <a:satOff val="-3074"/>
              <a:lumOff val="-2076"/>
              <a:alphaOff val="0"/>
            </a:schemeClr>
          </a:effectRef>
          <a:fontRef idx="minor">
            <a:schemeClr val="lt1"/>
          </a:fontRef>
        </p:style>
      </p:sp>
      <p:sp>
        <p:nvSpPr>
          <p:cNvPr id="19" name="Полилиния: фигура 18"/>
          <p:cNvSpPr/>
          <p:nvPr/>
        </p:nvSpPr>
        <p:spPr>
          <a:xfrm>
            <a:off x="2301608" y="7925589"/>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Four ways to get ready for the big day</a:t>
            </a:r>
            <a:endParaRPr lang="ru-RU" sz="2600" kern="1200" dirty="0"/>
          </a:p>
        </p:txBody>
      </p:sp>
      <p:sp>
        <p:nvSpPr>
          <p:cNvPr id="20" name="Параллелограмм 19"/>
          <p:cNvSpPr/>
          <p:nvPr/>
        </p:nvSpPr>
        <p:spPr>
          <a:xfrm>
            <a:off x="2301608" y="8615478"/>
            <a:ext cx="1011837" cy="168639"/>
          </a:xfrm>
          <a:prstGeom prst="parallelogram">
            <a:avLst>
              <a:gd name="adj" fmla="val 140840"/>
            </a:avLst>
          </a:prstGeom>
        </p:spPr>
        <p:style>
          <a:lnRef idx="2">
            <a:schemeClr val="accent5">
              <a:hueOff val="-1391465"/>
              <a:satOff val="-3586"/>
              <a:lumOff val="-2422"/>
              <a:alphaOff val="0"/>
            </a:schemeClr>
          </a:lnRef>
          <a:fillRef idx="1">
            <a:schemeClr val="accent5">
              <a:hueOff val="-1391465"/>
              <a:satOff val="-3586"/>
              <a:lumOff val="-2422"/>
              <a:alphaOff val="0"/>
            </a:schemeClr>
          </a:fillRef>
          <a:effectRef idx="0">
            <a:schemeClr val="accent5">
              <a:hueOff val="-1391465"/>
              <a:satOff val="-3586"/>
              <a:lumOff val="-2422"/>
              <a:alphaOff val="0"/>
            </a:schemeClr>
          </a:effectRef>
          <a:fontRef idx="minor">
            <a:schemeClr val="lt1"/>
          </a:fontRef>
        </p:style>
      </p:sp>
      <p:sp>
        <p:nvSpPr>
          <p:cNvPr id="21" name="Параллелограмм 20"/>
          <p:cNvSpPr/>
          <p:nvPr/>
        </p:nvSpPr>
        <p:spPr>
          <a:xfrm>
            <a:off x="3372469" y="8615478"/>
            <a:ext cx="1011837" cy="168639"/>
          </a:xfrm>
          <a:prstGeom prst="parallelogram">
            <a:avLst>
              <a:gd name="adj" fmla="val 140840"/>
            </a:avLst>
          </a:prstGeom>
        </p:spPr>
        <p:style>
          <a:lnRef idx="2">
            <a:schemeClr val="accent5">
              <a:hueOff val="-1590245"/>
              <a:satOff val="-4099"/>
              <a:lumOff val="-2768"/>
              <a:alphaOff val="0"/>
            </a:schemeClr>
          </a:lnRef>
          <a:fillRef idx="1">
            <a:schemeClr val="accent5">
              <a:hueOff val="-1590245"/>
              <a:satOff val="-4099"/>
              <a:lumOff val="-2768"/>
              <a:alphaOff val="0"/>
            </a:schemeClr>
          </a:fillRef>
          <a:effectRef idx="0">
            <a:schemeClr val="accent5">
              <a:hueOff val="-1590245"/>
              <a:satOff val="-4099"/>
              <a:lumOff val="-2768"/>
              <a:alphaOff val="0"/>
            </a:schemeClr>
          </a:effectRef>
          <a:fontRef idx="minor">
            <a:schemeClr val="lt1"/>
          </a:fontRef>
        </p:style>
      </p:sp>
      <p:sp>
        <p:nvSpPr>
          <p:cNvPr id="22" name="Параллелограмм 21"/>
          <p:cNvSpPr/>
          <p:nvPr/>
        </p:nvSpPr>
        <p:spPr>
          <a:xfrm>
            <a:off x="4443331" y="8615478"/>
            <a:ext cx="1011837" cy="168639"/>
          </a:xfrm>
          <a:prstGeom prst="parallelogram">
            <a:avLst>
              <a:gd name="adj" fmla="val 140840"/>
            </a:avLst>
          </a:prstGeom>
        </p:spPr>
        <p:style>
          <a:lnRef idx="2">
            <a:schemeClr val="accent5">
              <a:hueOff val="-1789026"/>
              <a:satOff val="-4611"/>
              <a:lumOff val="-3114"/>
              <a:alphaOff val="0"/>
            </a:schemeClr>
          </a:lnRef>
          <a:fillRef idx="1">
            <a:schemeClr val="accent5">
              <a:hueOff val="-1789026"/>
              <a:satOff val="-4611"/>
              <a:lumOff val="-3114"/>
              <a:alphaOff val="0"/>
            </a:schemeClr>
          </a:fillRef>
          <a:effectRef idx="0">
            <a:schemeClr val="accent5">
              <a:hueOff val="-1789026"/>
              <a:satOff val="-4611"/>
              <a:lumOff val="-3114"/>
              <a:alphaOff val="0"/>
            </a:schemeClr>
          </a:effectRef>
          <a:fontRef idx="minor">
            <a:schemeClr val="lt1"/>
          </a:fontRef>
        </p:style>
      </p:sp>
      <p:sp>
        <p:nvSpPr>
          <p:cNvPr id="23" name="Параллелограмм 22"/>
          <p:cNvSpPr/>
          <p:nvPr/>
        </p:nvSpPr>
        <p:spPr>
          <a:xfrm>
            <a:off x="5514192" y="8615478"/>
            <a:ext cx="1011837" cy="168639"/>
          </a:xfrm>
          <a:prstGeom prst="parallelogram">
            <a:avLst>
              <a:gd name="adj" fmla="val 140840"/>
            </a:avLst>
          </a:prstGeom>
        </p:spPr>
        <p:style>
          <a:lnRef idx="2">
            <a:schemeClr val="accent5">
              <a:hueOff val="-1987807"/>
              <a:satOff val="-5123"/>
              <a:lumOff val="-3460"/>
              <a:alphaOff val="0"/>
            </a:schemeClr>
          </a:lnRef>
          <a:fillRef idx="1">
            <a:schemeClr val="accent5">
              <a:hueOff val="-1987807"/>
              <a:satOff val="-5123"/>
              <a:lumOff val="-3460"/>
              <a:alphaOff val="0"/>
            </a:schemeClr>
          </a:fillRef>
          <a:effectRef idx="0">
            <a:schemeClr val="accent5">
              <a:hueOff val="-1987807"/>
              <a:satOff val="-5123"/>
              <a:lumOff val="-3460"/>
              <a:alphaOff val="0"/>
            </a:schemeClr>
          </a:effectRef>
          <a:fontRef idx="minor">
            <a:schemeClr val="lt1"/>
          </a:fontRef>
        </p:style>
      </p:sp>
      <p:sp>
        <p:nvSpPr>
          <p:cNvPr id="24" name="Параллелограмм 23"/>
          <p:cNvSpPr/>
          <p:nvPr/>
        </p:nvSpPr>
        <p:spPr>
          <a:xfrm>
            <a:off x="6585054" y="8615478"/>
            <a:ext cx="1011837" cy="168639"/>
          </a:xfrm>
          <a:prstGeom prst="parallelogram">
            <a:avLst>
              <a:gd name="adj" fmla="val 140840"/>
            </a:avLst>
          </a:prstGeom>
        </p:spPr>
        <p:style>
          <a:lnRef idx="2">
            <a:schemeClr val="accent5">
              <a:hueOff val="-2186587"/>
              <a:satOff val="-5636"/>
              <a:lumOff val="-3806"/>
              <a:alphaOff val="0"/>
            </a:schemeClr>
          </a:lnRef>
          <a:fillRef idx="1">
            <a:schemeClr val="accent5">
              <a:hueOff val="-2186587"/>
              <a:satOff val="-5636"/>
              <a:lumOff val="-3806"/>
              <a:alphaOff val="0"/>
            </a:schemeClr>
          </a:fillRef>
          <a:effectRef idx="0">
            <a:schemeClr val="accent5">
              <a:hueOff val="-2186587"/>
              <a:satOff val="-5636"/>
              <a:lumOff val="-3806"/>
              <a:alphaOff val="0"/>
            </a:schemeClr>
          </a:effectRef>
          <a:fontRef idx="minor">
            <a:schemeClr val="lt1"/>
          </a:fontRef>
        </p:style>
      </p:sp>
      <p:sp>
        <p:nvSpPr>
          <p:cNvPr id="25" name="Параллелограмм 24"/>
          <p:cNvSpPr/>
          <p:nvPr/>
        </p:nvSpPr>
        <p:spPr>
          <a:xfrm>
            <a:off x="7655915" y="8615478"/>
            <a:ext cx="1011837" cy="168639"/>
          </a:xfrm>
          <a:prstGeom prst="parallelogram">
            <a:avLst>
              <a:gd name="adj" fmla="val 140840"/>
            </a:avLst>
          </a:prstGeom>
        </p:spPr>
        <p:style>
          <a:lnRef idx="2">
            <a:schemeClr val="accent5">
              <a:hueOff val="-2385368"/>
              <a:satOff val="-6148"/>
              <a:lumOff val="-4152"/>
              <a:alphaOff val="0"/>
            </a:schemeClr>
          </a:lnRef>
          <a:fillRef idx="1">
            <a:schemeClr val="accent5">
              <a:hueOff val="-2385368"/>
              <a:satOff val="-6148"/>
              <a:lumOff val="-4152"/>
              <a:alphaOff val="0"/>
            </a:schemeClr>
          </a:fillRef>
          <a:effectRef idx="0">
            <a:schemeClr val="accent5">
              <a:hueOff val="-2385368"/>
              <a:satOff val="-6148"/>
              <a:lumOff val="-4152"/>
              <a:alphaOff val="0"/>
            </a:schemeClr>
          </a:effectRef>
          <a:fontRef idx="minor">
            <a:schemeClr val="lt1"/>
          </a:fontRef>
        </p:style>
      </p:sp>
      <p:sp>
        <p:nvSpPr>
          <p:cNvPr id="26" name="Параллелограмм 25"/>
          <p:cNvSpPr/>
          <p:nvPr/>
        </p:nvSpPr>
        <p:spPr>
          <a:xfrm>
            <a:off x="8726777" y="8615478"/>
            <a:ext cx="1011837" cy="168639"/>
          </a:xfrm>
          <a:prstGeom prst="parallelogram">
            <a:avLst>
              <a:gd name="adj" fmla="val 140840"/>
            </a:avLst>
          </a:prstGeom>
        </p:spPr>
        <p:style>
          <a:lnRef idx="2">
            <a:schemeClr val="accent5">
              <a:hueOff val="-2584149"/>
              <a:satOff val="-6660"/>
              <a:lumOff val="-4498"/>
              <a:alphaOff val="0"/>
            </a:schemeClr>
          </a:lnRef>
          <a:fillRef idx="1">
            <a:schemeClr val="accent5">
              <a:hueOff val="-2584149"/>
              <a:satOff val="-6660"/>
              <a:lumOff val="-4498"/>
              <a:alphaOff val="0"/>
            </a:schemeClr>
          </a:fillRef>
          <a:effectRef idx="0">
            <a:schemeClr val="accent5">
              <a:hueOff val="-2584149"/>
              <a:satOff val="-6660"/>
              <a:lumOff val="-4498"/>
              <a:alphaOff val="0"/>
            </a:schemeClr>
          </a:effectRef>
          <a:fontRef idx="minor">
            <a:schemeClr val="lt1"/>
          </a:fontRef>
        </p:style>
      </p:sp>
      <p:sp>
        <p:nvSpPr>
          <p:cNvPr id="27" name="Полилиния: фигура 26"/>
          <p:cNvSpPr/>
          <p:nvPr/>
        </p:nvSpPr>
        <p:spPr>
          <a:xfrm>
            <a:off x="2301608" y="8893556"/>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Put together your Interview Tool Bag</a:t>
            </a:r>
            <a:endParaRPr lang="ru-RU" sz="2600" kern="1200" dirty="0"/>
          </a:p>
        </p:txBody>
      </p:sp>
      <p:sp>
        <p:nvSpPr>
          <p:cNvPr id="28" name="Параллелограмм 27"/>
          <p:cNvSpPr/>
          <p:nvPr/>
        </p:nvSpPr>
        <p:spPr>
          <a:xfrm>
            <a:off x="2301608" y="9583445"/>
            <a:ext cx="1011837" cy="168639"/>
          </a:xfrm>
          <a:prstGeom prst="parallelogram">
            <a:avLst>
              <a:gd name="adj" fmla="val 140840"/>
            </a:avLst>
          </a:prstGeom>
        </p:spPr>
        <p:style>
          <a:lnRef idx="2">
            <a:schemeClr val="accent5">
              <a:hueOff val="-2782929"/>
              <a:satOff val="-7173"/>
              <a:lumOff val="-4844"/>
              <a:alphaOff val="0"/>
            </a:schemeClr>
          </a:lnRef>
          <a:fillRef idx="1">
            <a:schemeClr val="accent5">
              <a:hueOff val="-2782929"/>
              <a:satOff val="-7173"/>
              <a:lumOff val="-4844"/>
              <a:alphaOff val="0"/>
            </a:schemeClr>
          </a:fillRef>
          <a:effectRef idx="0">
            <a:schemeClr val="accent5">
              <a:hueOff val="-2782929"/>
              <a:satOff val="-7173"/>
              <a:lumOff val="-4844"/>
              <a:alphaOff val="0"/>
            </a:schemeClr>
          </a:effectRef>
          <a:fontRef idx="minor">
            <a:schemeClr val="lt1"/>
          </a:fontRef>
        </p:style>
      </p:sp>
      <p:sp>
        <p:nvSpPr>
          <p:cNvPr id="29" name="Параллелограмм 28"/>
          <p:cNvSpPr/>
          <p:nvPr/>
        </p:nvSpPr>
        <p:spPr>
          <a:xfrm>
            <a:off x="3372469" y="9583445"/>
            <a:ext cx="1011837" cy="168639"/>
          </a:xfrm>
          <a:prstGeom prst="parallelogram">
            <a:avLst>
              <a:gd name="adj" fmla="val 140840"/>
            </a:avLst>
          </a:prstGeom>
        </p:spPr>
        <p:style>
          <a:lnRef idx="2">
            <a:schemeClr val="accent5">
              <a:hueOff val="-2981710"/>
              <a:satOff val="-7685"/>
              <a:lumOff val="-5190"/>
              <a:alphaOff val="0"/>
            </a:schemeClr>
          </a:lnRef>
          <a:fillRef idx="1">
            <a:schemeClr val="accent5">
              <a:hueOff val="-2981710"/>
              <a:satOff val="-7685"/>
              <a:lumOff val="-5190"/>
              <a:alphaOff val="0"/>
            </a:schemeClr>
          </a:fillRef>
          <a:effectRef idx="0">
            <a:schemeClr val="accent5">
              <a:hueOff val="-2981710"/>
              <a:satOff val="-7685"/>
              <a:lumOff val="-5190"/>
              <a:alphaOff val="0"/>
            </a:schemeClr>
          </a:effectRef>
          <a:fontRef idx="minor">
            <a:schemeClr val="lt1"/>
          </a:fontRef>
        </p:style>
      </p:sp>
      <p:sp>
        <p:nvSpPr>
          <p:cNvPr id="30" name="Параллелограмм 29"/>
          <p:cNvSpPr/>
          <p:nvPr/>
        </p:nvSpPr>
        <p:spPr>
          <a:xfrm>
            <a:off x="4443331" y="9583445"/>
            <a:ext cx="1011837" cy="168639"/>
          </a:xfrm>
          <a:prstGeom prst="parallelogram">
            <a:avLst>
              <a:gd name="adj" fmla="val 140840"/>
            </a:avLst>
          </a:prstGeom>
        </p:spPr>
        <p:style>
          <a:lnRef idx="2">
            <a:schemeClr val="accent5">
              <a:hueOff val="-3180491"/>
              <a:satOff val="-8197"/>
              <a:lumOff val="-5536"/>
              <a:alphaOff val="0"/>
            </a:schemeClr>
          </a:lnRef>
          <a:fillRef idx="1">
            <a:schemeClr val="accent5">
              <a:hueOff val="-3180491"/>
              <a:satOff val="-8197"/>
              <a:lumOff val="-5536"/>
              <a:alphaOff val="0"/>
            </a:schemeClr>
          </a:fillRef>
          <a:effectRef idx="0">
            <a:schemeClr val="accent5">
              <a:hueOff val="-3180491"/>
              <a:satOff val="-8197"/>
              <a:lumOff val="-5536"/>
              <a:alphaOff val="0"/>
            </a:schemeClr>
          </a:effectRef>
          <a:fontRef idx="minor">
            <a:schemeClr val="lt1"/>
          </a:fontRef>
        </p:style>
      </p:sp>
      <p:sp>
        <p:nvSpPr>
          <p:cNvPr id="31" name="Параллелограмм 30"/>
          <p:cNvSpPr/>
          <p:nvPr/>
        </p:nvSpPr>
        <p:spPr>
          <a:xfrm>
            <a:off x="5514192" y="9583445"/>
            <a:ext cx="1011837" cy="168639"/>
          </a:xfrm>
          <a:prstGeom prst="parallelogram">
            <a:avLst>
              <a:gd name="adj" fmla="val 140840"/>
            </a:avLst>
          </a:prstGeom>
        </p:spPr>
        <p:style>
          <a:lnRef idx="2">
            <a:schemeClr val="accent5">
              <a:hueOff val="-3379271"/>
              <a:satOff val="-8710"/>
              <a:lumOff val="-5883"/>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sp>
      <p:sp>
        <p:nvSpPr>
          <p:cNvPr id="32" name="Параллелограмм 31"/>
          <p:cNvSpPr/>
          <p:nvPr/>
        </p:nvSpPr>
        <p:spPr>
          <a:xfrm>
            <a:off x="6585054" y="9583445"/>
            <a:ext cx="1011837" cy="168639"/>
          </a:xfrm>
          <a:prstGeom prst="parallelogram">
            <a:avLst>
              <a:gd name="adj" fmla="val 140840"/>
            </a:avLst>
          </a:prstGeom>
        </p:spPr>
        <p:style>
          <a:lnRef idx="2">
            <a:schemeClr val="accent5">
              <a:hueOff val="-3578052"/>
              <a:satOff val="-9222"/>
              <a:lumOff val="-6229"/>
              <a:alphaOff val="0"/>
            </a:schemeClr>
          </a:lnRef>
          <a:fillRef idx="1">
            <a:schemeClr val="accent5">
              <a:hueOff val="-3578052"/>
              <a:satOff val="-9222"/>
              <a:lumOff val="-6229"/>
              <a:alphaOff val="0"/>
            </a:schemeClr>
          </a:fillRef>
          <a:effectRef idx="0">
            <a:schemeClr val="accent5">
              <a:hueOff val="-3578052"/>
              <a:satOff val="-9222"/>
              <a:lumOff val="-6229"/>
              <a:alphaOff val="0"/>
            </a:schemeClr>
          </a:effectRef>
          <a:fontRef idx="minor">
            <a:schemeClr val="lt1"/>
          </a:fontRef>
        </p:style>
      </p:sp>
      <p:sp>
        <p:nvSpPr>
          <p:cNvPr id="33" name="Параллелограмм 32"/>
          <p:cNvSpPr/>
          <p:nvPr/>
        </p:nvSpPr>
        <p:spPr>
          <a:xfrm>
            <a:off x="7655915" y="9583445"/>
            <a:ext cx="1011837" cy="168639"/>
          </a:xfrm>
          <a:prstGeom prst="parallelogram">
            <a:avLst>
              <a:gd name="adj" fmla="val 140840"/>
            </a:avLst>
          </a:prstGeom>
        </p:spPr>
        <p:style>
          <a:lnRef idx="2">
            <a:schemeClr val="accent5">
              <a:hueOff val="-3776833"/>
              <a:satOff val="-9734"/>
              <a:lumOff val="-6575"/>
              <a:alphaOff val="0"/>
            </a:schemeClr>
          </a:lnRef>
          <a:fillRef idx="1">
            <a:schemeClr val="accent5">
              <a:hueOff val="-3776833"/>
              <a:satOff val="-9734"/>
              <a:lumOff val="-6575"/>
              <a:alphaOff val="0"/>
            </a:schemeClr>
          </a:fillRef>
          <a:effectRef idx="0">
            <a:schemeClr val="accent5">
              <a:hueOff val="-3776833"/>
              <a:satOff val="-9734"/>
              <a:lumOff val="-6575"/>
              <a:alphaOff val="0"/>
            </a:schemeClr>
          </a:effectRef>
          <a:fontRef idx="minor">
            <a:schemeClr val="lt1"/>
          </a:fontRef>
        </p:style>
      </p:sp>
      <p:sp>
        <p:nvSpPr>
          <p:cNvPr id="34" name="Параллелограмм 33"/>
          <p:cNvSpPr/>
          <p:nvPr/>
        </p:nvSpPr>
        <p:spPr>
          <a:xfrm>
            <a:off x="8726777" y="9583445"/>
            <a:ext cx="1011837" cy="168639"/>
          </a:xfrm>
          <a:prstGeom prst="parallelogram">
            <a:avLst>
              <a:gd name="adj" fmla="val 140840"/>
            </a:avLst>
          </a:prstGeom>
        </p:spPr>
        <p:style>
          <a:lnRef idx="2">
            <a:schemeClr val="accent5">
              <a:hueOff val="-3975613"/>
              <a:satOff val="-10246"/>
              <a:lumOff val="-6921"/>
              <a:alphaOff val="0"/>
            </a:schemeClr>
          </a:lnRef>
          <a:fillRef idx="1">
            <a:schemeClr val="accent5">
              <a:hueOff val="-3975613"/>
              <a:satOff val="-10246"/>
              <a:lumOff val="-6921"/>
              <a:alphaOff val="0"/>
            </a:schemeClr>
          </a:fillRef>
          <a:effectRef idx="0">
            <a:schemeClr val="accent5">
              <a:hueOff val="-3975613"/>
              <a:satOff val="-10246"/>
              <a:lumOff val="-6921"/>
              <a:alphaOff val="0"/>
            </a:schemeClr>
          </a:effectRef>
          <a:fontRef idx="minor">
            <a:schemeClr val="lt1"/>
          </a:fontRef>
        </p:style>
      </p:sp>
      <p:sp>
        <p:nvSpPr>
          <p:cNvPr id="35" name="Полилиния: фигура 34"/>
          <p:cNvSpPr/>
          <p:nvPr/>
        </p:nvSpPr>
        <p:spPr>
          <a:xfrm>
            <a:off x="2301608" y="9861522"/>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Be your most authentic professional self</a:t>
            </a:r>
            <a:endParaRPr lang="ru-RU" sz="2600" kern="1200" dirty="0"/>
          </a:p>
        </p:txBody>
      </p:sp>
      <p:sp>
        <p:nvSpPr>
          <p:cNvPr id="36" name="Параллелограмм 35"/>
          <p:cNvSpPr/>
          <p:nvPr/>
        </p:nvSpPr>
        <p:spPr>
          <a:xfrm>
            <a:off x="2301608" y="10551412"/>
            <a:ext cx="1011837" cy="168639"/>
          </a:xfrm>
          <a:prstGeom prst="parallelogram">
            <a:avLst>
              <a:gd name="adj" fmla="val 140840"/>
            </a:avLst>
          </a:prstGeom>
        </p:spPr>
        <p:style>
          <a:lnRef idx="2">
            <a:schemeClr val="accent5">
              <a:hueOff val="-4174394"/>
              <a:satOff val="-10759"/>
              <a:lumOff val="-7267"/>
              <a:alphaOff val="0"/>
            </a:schemeClr>
          </a:lnRef>
          <a:fillRef idx="1">
            <a:schemeClr val="accent5">
              <a:hueOff val="-4174394"/>
              <a:satOff val="-10759"/>
              <a:lumOff val="-7267"/>
              <a:alphaOff val="0"/>
            </a:schemeClr>
          </a:fillRef>
          <a:effectRef idx="0">
            <a:schemeClr val="accent5">
              <a:hueOff val="-4174394"/>
              <a:satOff val="-10759"/>
              <a:lumOff val="-7267"/>
              <a:alphaOff val="0"/>
            </a:schemeClr>
          </a:effectRef>
          <a:fontRef idx="minor">
            <a:schemeClr val="lt1"/>
          </a:fontRef>
        </p:style>
      </p:sp>
      <p:sp>
        <p:nvSpPr>
          <p:cNvPr id="37" name="Параллелограмм 36"/>
          <p:cNvSpPr/>
          <p:nvPr/>
        </p:nvSpPr>
        <p:spPr>
          <a:xfrm>
            <a:off x="3372469" y="10551412"/>
            <a:ext cx="1011837" cy="168639"/>
          </a:xfrm>
          <a:prstGeom prst="parallelogram">
            <a:avLst>
              <a:gd name="adj" fmla="val 140840"/>
            </a:avLst>
          </a:prstGeom>
        </p:spPr>
        <p:style>
          <a:lnRef idx="2">
            <a:schemeClr val="accent5">
              <a:hueOff val="-4373175"/>
              <a:satOff val="-11271"/>
              <a:lumOff val="-7613"/>
              <a:alphaOff val="0"/>
            </a:schemeClr>
          </a:lnRef>
          <a:fillRef idx="1">
            <a:schemeClr val="accent5">
              <a:hueOff val="-4373175"/>
              <a:satOff val="-11271"/>
              <a:lumOff val="-7613"/>
              <a:alphaOff val="0"/>
            </a:schemeClr>
          </a:fillRef>
          <a:effectRef idx="0">
            <a:schemeClr val="accent5">
              <a:hueOff val="-4373175"/>
              <a:satOff val="-11271"/>
              <a:lumOff val="-7613"/>
              <a:alphaOff val="0"/>
            </a:schemeClr>
          </a:effectRef>
          <a:fontRef idx="minor">
            <a:schemeClr val="lt1"/>
          </a:fontRef>
        </p:style>
      </p:sp>
      <p:sp>
        <p:nvSpPr>
          <p:cNvPr id="38" name="Параллелограмм 37"/>
          <p:cNvSpPr/>
          <p:nvPr/>
        </p:nvSpPr>
        <p:spPr>
          <a:xfrm>
            <a:off x="4443331" y="10551412"/>
            <a:ext cx="1011837" cy="168639"/>
          </a:xfrm>
          <a:prstGeom prst="parallelogram">
            <a:avLst>
              <a:gd name="adj" fmla="val 140840"/>
            </a:avLst>
          </a:prstGeom>
        </p:spPr>
        <p:style>
          <a:lnRef idx="2">
            <a:schemeClr val="accent5">
              <a:hueOff val="-4571955"/>
              <a:satOff val="-11783"/>
              <a:lumOff val="-7959"/>
              <a:alphaOff val="0"/>
            </a:schemeClr>
          </a:lnRef>
          <a:fillRef idx="1">
            <a:schemeClr val="accent5">
              <a:hueOff val="-4571955"/>
              <a:satOff val="-11783"/>
              <a:lumOff val="-7959"/>
              <a:alphaOff val="0"/>
            </a:schemeClr>
          </a:fillRef>
          <a:effectRef idx="0">
            <a:schemeClr val="accent5">
              <a:hueOff val="-4571955"/>
              <a:satOff val="-11783"/>
              <a:lumOff val="-7959"/>
              <a:alphaOff val="0"/>
            </a:schemeClr>
          </a:effectRef>
          <a:fontRef idx="minor">
            <a:schemeClr val="lt1"/>
          </a:fontRef>
        </p:style>
      </p:sp>
      <p:sp>
        <p:nvSpPr>
          <p:cNvPr id="39" name="Параллелограмм 38"/>
          <p:cNvSpPr/>
          <p:nvPr/>
        </p:nvSpPr>
        <p:spPr>
          <a:xfrm>
            <a:off x="5514192" y="10551412"/>
            <a:ext cx="1011837" cy="168639"/>
          </a:xfrm>
          <a:prstGeom prst="parallelogram">
            <a:avLst>
              <a:gd name="adj" fmla="val 140840"/>
            </a:avLst>
          </a:prstGeom>
        </p:spPr>
        <p:style>
          <a:lnRef idx="2">
            <a:schemeClr val="accent5">
              <a:hueOff val="-4770736"/>
              <a:satOff val="-12296"/>
              <a:lumOff val="-8305"/>
              <a:alphaOff val="0"/>
            </a:schemeClr>
          </a:lnRef>
          <a:fillRef idx="1">
            <a:schemeClr val="accent5">
              <a:hueOff val="-4770736"/>
              <a:satOff val="-12296"/>
              <a:lumOff val="-8305"/>
              <a:alphaOff val="0"/>
            </a:schemeClr>
          </a:fillRef>
          <a:effectRef idx="0">
            <a:schemeClr val="accent5">
              <a:hueOff val="-4770736"/>
              <a:satOff val="-12296"/>
              <a:lumOff val="-8305"/>
              <a:alphaOff val="0"/>
            </a:schemeClr>
          </a:effectRef>
          <a:fontRef idx="minor">
            <a:schemeClr val="lt1"/>
          </a:fontRef>
        </p:style>
      </p:sp>
      <p:sp>
        <p:nvSpPr>
          <p:cNvPr id="40" name="Параллелограмм 39"/>
          <p:cNvSpPr/>
          <p:nvPr/>
        </p:nvSpPr>
        <p:spPr>
          <a:xfrm>
            <a:off x="6585054" y="10551412"/>
            <a:ext cx="1011837" cy="168639"/>
          </a:xfrm>
          <a:prstGeom prst="parallelogram">
            <a:avLst>
              <a:gd name="adj" fmla="val 140840"/>
            </a:avLst>
          </a:prstGeom>
        </p:spPr>
        <p:style>
          <a:lnRef idx="2">
            <a:schemeClr val="accent5">
              <a:hueOff val="-4969517"/>
              <a:satOff val="-12808"/>
              <a:lumOff val="-8651"/>
              <a:alphaOff val="0"/>
            </a:schemeClr>
          </a:lnRef>
          <a:fillRef idx="1">
            <a:schemeClr val="accent5">
              <a:hueOff val="-4969517"/>
              <a:satOff val="-12808"/>
              <a:lumOff val="-8651"/>
              <a:alphaOff val="0"/>
            </a:schemeClr>
          </a:fillRef>
          <a:effectRef idx="0">
            <a:schemeClr val="accent5">
              <a:hueOff val="-4969517"/>
              <a:satOff val="-12808"/>
              <a:lumOff val="-8651"/>
              <a:alphaOff val="0"/>
            </a:schemeClr>
          </a:effectRef>
          <a:fontRef idx="minor">
            <a:schemeClr val="lt1"/>
          </a:fontRef>
        </p:style>
      </p:sp>
      <p:sp>
        <p:nvSpPr>
          <p:cNvPr id="41" name="Параллелограмм 40"/>
          <p:cNvSpPr/>
          <p:nvPr/>
        </p:nvSpPr>
        <p:spPr>
          <a:xfrm>
            <a:off x="7655915" y="10551412"/>
            <a:ext cx="1011837" cy="168639"/>
          </a:xfrm>
          <a:prstGeom prst="parallelogram">
            <a:avLst>
              <a:gd name="adj" fmla="val 140840"/>
            </a:avLst>
          </a:prstGeom>
        </p:spPr>
        <p:style>
          <a:lnRef idx="2">
            <a:schemeClr val="accent5">
              <a:hueOff val="-5168297"/>
              <a:satOff val="-13320"/>
              <a:lumOff val="-8997"/>
              <a:alphaOff val="0"/>
            </a:schemeClr>
          </a:lnRef>
          <a:fillRef idx="1">
            <a:schemeClr val="accent5">
              <a:hueOff val="-5168297"/>
              <a:satOff val="-13320"/>
              <a:lumOff val="-8997"/>
              <a:alphaOff val="0"/>
            </a:schemeClr>
          </a:fillRef>
          <a:effectRef idx="0">
            <a:schemeClr val="accent5">
              <a:hueOff val="-5168297"/>
              <a:satOff val="-13320"/>
              <a:lumOff val="-8997"/>
              <a:alphaOff val="0"/>
            </a:schemeClr>
          </a:effectRef>
          <a:fontRef idx="minor">
            <a:schemeClr val="lt1"/>
          </a:fontRef>
        </p:style>
      </p:sp>
      <p:sp>
        <p:nvSpPr>
          <p:cNvPr id="42" name="Параллелограмм 41"/>
          <p:cNvSpPr/>
          <p:nvPr/>
        </p:nvSpPr>
        <p:spPr>
          <a:xfrm>
            <a:off x="8726777" y="10551412"/>
            <a:ext cx="1011837" cy="168639"/>
          </a:xfrm>
          <a:prstGeom prst="parallelogram">
            <a:avLst>
              <a:gd name="adj" fmla="val 140840"/>
            </a:avLst>
          </a:prstGeom>
        </p:spPr>
        <p:style>
          <a:lnRef idx="2">
            <a:schemeClr val="accent5">
              <a:hueOff val="-5367078"/>
              <a:satOff val="-13833"/>
              <a:lumOff val="-9343"/>
              <a:alphaOff val="0"/>
            </a:schemeClr>
          </a:lnRef>
          <a:fillRef idx="1">
            <a:schemeClr val="accent5">
              <a:hueOff val="-5367078"/>
              <a:satOff val="-13833"/>
              <a:lumOff val="-9343"/>
              <a:alphaOff val="0"/>
            </a:schemeClr>
          </a:fillRef>
          <a:effectRef idx="0">
            <a:schemeClr val="accent5">
              <a:hueOff val="-5367078"/>
              <a:satOff val="-13833"/>
              <a:lumOff val="-9343"/>
              <a:alphaOff val="0"/>
            </a:schemeClr>
          </a:effectRef>
          <a:fontRef idx="minor">
            <a:schemeClr val="lt1"/>
          </a:fontRef>
        </p:style>
      </p:sp>
      <p:sp>
        <p:nvSpPr>
          <p:cNvPr id="43" name="Полилиния: фигура 42"/>
          <p:cNvSpPr/>
          <p:nvPr/>
        </p:nvSpPr>
        <p:spPr>
          <a:xfrm>
            <a:off x="838200" y="219548"/>
            <a:ext cx="10515600" cy="999654"/>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4400" kern="1200" dirty="0">
                <a:latin typeface="+mj-lt"/>
              </a:rPr>
              <a:t>Follow other interview do’s and don’ts</a:t>
            </a:r>
            <a:endParaRPr lang="ru-RU" sz="4400" kern="1200" dirty="0">
              <a:latin typeface="+mj-lt"/>
            </a:endParaRPr>
          </a:p>
        </p:txBody>
      </p:sp>
      <p:sp>
        <p:nvSpPr>
          <p:cNvPr id="44" name="Параллелограмм 43"/>
          <p:cNvSpPr/>
          <p:nvPr/>
        </p:nvSpPr>
        <p:spPr>
          <a:xfrm>
            <a:off x="-7510054" y="5960406"/>
            <a:ext cx="1011837" cy="168639"/>
          </a:xfrm>
          <a:prstGeom prst="parallelogram">
            <a:avLst>
              <a:gd name="adj" fmla="val 140840"/>
            </a:avLst>
          </a:prstGeom>
        </p:spPr>
        <p:style>
          <a:lnRef idx="2">
            <a:schemeClr val="accent5">
              <a:hueOff val="-5565859"/>
              <a:satOff val="-14345"/>
              <a:lumOff val="-9689"/>
              <a:alphaOff val="0"/>
            </a:schemeClr>
          </a:lnRef>
          <a:fillRef idx="1">
            <a:schemeClr val="accent5">
              <a:hueOff val="-5565859"/>
              <a:satOff val="-14345"/>
              <a:lumOff val="-9689"/>
              <a:alphaOff val="0"/>
            </a:schemeClr>
          </a:fillRef>
          <a:effectRef idx="0">
            <a:schemeClr val="accent5">
              <a:hueOff val="-5565859"/>
              <a:satOff val="-14345"/>
              <a:lumOff val="-9689"/>
              <a:alphaOff val="0"/>
            </a:schemeClr>
          </a:effectRef>
          <a:fontRef idx="minor">
            <a:schemeClr val="lt1"/>
          </a:fontRef>
        </p:style>
      </p:sp>
      <p:sp>
        <p:nvSpPr>
          <p:cNvPr id="45" name="Параллелограмм 44"/>
          <p:cNvSpPr/>
          <p:nvPr/>
        </p:nvSpPr>
        <p:spPr>
          <a:xfrm>
            <a:off x="-6439193" y="5960406"/>
            <a:ext cx="1011837" cy="168639"/>
          </a:xfrm>
          <a:prstGeom prst="parallelogram">
            <a:avLst>
              <a:gd name="adj" fmla="val 140840"/>
            </a:avLst>
          </a:prstGeom>
        </p:spPr>
        <p:style>
          <a:lnRef idx="2">
            <a:schemeClr val="accent5">
              <a:hueOff val="-5764639"/>
              <a:satOff val="-14857"/>
              <a:lumOff val="-10035"/>
              <a:alphaOff val="0"/>
            </a:schemeClr>
          </a:lnRef>
          <a:fillRef idx="1">
            <a:schemeClr val="accent5">
              <a:hueOff val="-5764639"/>
              <a:satOff val="-14857"/>
              <a:lumOff val="-10035"/>
              <a:alphaOff val="0"/>
            </a:schemeClr>
          </a:fillRef>
          <a:effectRef idx="0">
            <a:schemeClr val="accent5">
              <a:hueOff val="-5764639"/>
              <a:satOff val="-14857"/>
              <a:lumOff val="-10035"/>
              <a:alphaOff val="0"/>
            </a:schemeClr>
          </a:effectRef>
          <a:fontRef idx="minor">
            <a:schemeClr val="lt1"/>
          </a:fontRef>
        </p:style>
      </p:sp>
      <p:sp>
        <p:nvSpPr>
          <p:cNvPr id="46" name="Параллелограмм 45"/>
          <p:cNvSpPr/>
          <p:nvPr/>
        </p:nvSpPr>
        <p:spPr>
          <a:xfrm>
            <a:off x="-5368331" y="5960406"/>
            <a:ext cx="1011837" cy="168639"/>
          </a:xfrm>
          <a:prstGeom prst="parallelogram">
            <a:avLst>
              <a:gd name="adj" fmla="val 140840"/>
            </a:avLst>
          </a:prstGeom>
        </p:spPr>
        <p:style>
          <a:lnRef idx="2">
            <a:schemeClr val="accent5">
              <a:hueOff val="-5963420"/>
              <a:satOff val="-15370"/>
              <a:lumOff val="-10381"/>
              <a:alphaOff val="0"/>
            </a:schemeClr>
          </a:lnRef>
          <a:fillRef idx="1">
            <a:schemeClr val="accent5">
              <a:hueOff val="-5963420"/>
              <a:satOff val="-15370"/>
              <a:lumOff val="-10381"/>
              <a:alphaOff val="0"/>
            </a:schemeClr>
          </a:fillRef>
          <a:effectRef idx="0">
            <a:schemeClr val="accent5">
              <a:hueOff val="-5963420"/>
              <a:satOff val="-15370"/>
              <a:lumOff val="-10381"/>
              <a:alphaOff val="0"/>
            </a:schemeClr>
          </a:effectRef>
          <a:fontRef idx="minor">
            <a:schemeClr val="lt1"/>
          </a:fontRef>
        </p:style>
      </p:sp>
      <p:sp>
        <p:nvSpPr>
          <p:cNvPr id="47" name="Параллелограмм 46"/>
          <p:cNvSpPr/>
          <p:nvPr/>
        </p:nvSpPr>
        <p:spPr>
          <a:xfrm>
            <a:off x="-4297470" y="5960406"/>
            <a:ext cx="1011837" cy="168639"/>
          </a:xfrm>
          <a:prstGeom prst="parallelogram">
            <a:avLst>
              <a:gd name="adj" fmla="val 140840"/>
            </a:avLst>
          </a:prstGeom>
        </p:spPr>
        <p:style>
          <a:lnRef idx="2">
            <a:schemeClr val="accent5">
              <a:hueOff val="-6162201"/>
              <a:satOff val="-15882"/>
              <a:lumOff val="-10727"/>
              <a:alphaOff val="0"/>
            </a:schemeClr>
          </a:lnRef>
          <a:fillRef idx="1">
            <a:schemeClr val="accent5">
              <a:hueOff val="-6162201"/>
              <a:satOff val="-15882"/>
              <a:lumOff val="-10727"/>
              <a:alphaOff val="0"/>
            </a:schemeClr>
          </a:fillRef>
          <a:effectRef idx="0">
            <a:schemeClr val="accent5">
              <a:hueOff val="-6162201"/>
              <a:satOff val="-15882"/>
              <a:lumOff val="-10727"/>
              <a:alphaOff val="0"/>
            </a:schemeClr>
          </a:effectRef>
          <a:fontRef idx="minor">
            <a:schemeClr val="lt1"/>
          </a:fontRef>
        </p:style>
      </p:sp>
      <p:sp>
        <p:nvSpPr>
          <p:cNvPr id="48" name="Параллелограмм 47"/>
          <p:cNvSpPr/>
          <p:nvPr/>
        </p:nvSpPr>
        <p:spPr>
          <a:xfrm>
            <a:off x="-3226608" y="5960406"/>
            <a:ext cx="1011837" cy="168639"/>
          </a:xfrm>
          <a:prstGeom prst="parallelogram">
            <a:avLst>
              <a:gd name="adj" fmla="val 140840"/>
            </a:avLst>
          </a:prstGeom>
        </p:spPr>
        <p:style>
          <a:lnRef idx="2">
            <a:schemeClr val="accent5">
              <a:hueOff val="-6360981"/>
              <a:satOff val="-16394"/>
              <a:lumOff val="-11073"/>
              <a:alphaOff val="0"/>
            </a:schemeClr>
          </a:lnRef>
          <a:fillRef idx="1">
            <a:schemeClr val="accent5">
              <a:hueOff val="-6360981"/>
              <a:satOff val="-16394"/>
              <a:lumOff val="-11073"/>
              <a:alphaOff val="0"/>
            </a:schemeClr>
          </a:fillRef>
          <a:effectRef idx="0">
            <a:schemeClr val="accent5">
              <a:hueOff val="-6360981"/>
              <a:satOff val="-16394"/>
              <a:lumOff val="-11073"/>
              <a:alphaOff val="0"/>
            </a:schemeClr>
          </a:effectRef>
          <a:fontRef idx="minor">
            <a:schemeClr val="lt1"/>
          </a:fontRef>
        </p:style>
      </p:sp>
      <p:sp>
        <p:nvSpPr>
          <p:cNvPr id="49" name="Параллелограмм 48"/>
          <p:cNvSpPr/>
          <p:nvPr/>
        </p:nvSpPr>
        <p:spPr>
          <a:xfrm>
            <a:off x="-2155747" y="5960406"/>
            <a:ext cx="1011837" cy="168639"/>
          </a:xfrm>
          <a:prstGeom prst="parallelogram">
            <a:avLst>
              <a:gd name="adj" fmla="val 140840"/>
            </a:avLst>
          </a:prstGeom>
        </p:spPr>
        <p:style>
          <a:lnRef idx="2">
            <a:schemeClr val="accent5">
              <a:hueOff val="-6559762"/>
              <a:satOff val="-16907"/>
              <a:lumOff val="-11419"/>
              <a:alphaOff val="0"/>
            </a:schemeClr>
          </a:lnRef>
          <a:fillRef idx="1">
            <a:schemeClr val="accent5">
              <a:hueOff val="-6559762"/>
              <a:satOff val="-16907"/>
              <a:lumOff val="-11419"/>
              <a:alphaOff val="0"/>
            </a:schemeClr>
          </a:fillRef>
          <a:effectRef idx="0">
            <a:schemeClr val="accent5">
              <a:hueOff val="-6559762"/>
              <a:satOff val="-16907"/>
              <a:lumOff val="-11419"/>
              <a:alphaOff val="0"/>
            </a:schemeClr>
          </a:effectRef>
          <a:fontRef idx="minor">
            <a:schemeClr val="lt1"/>
          </a:fontRef>
        </p:style>
      </p:sp>
      <p:sp>
        <p:nvSpPr>
          <p:cNvPr id="50" name="Параллелограмм 49"/>
          <p:cNvSpPr/>
          <p:nvPr/>
        </p:nvSpPr>
        <p:spPr>
          <a:xfrm>
            <a:off x="-1084885" y="5960406"/>
            <a:ext cx="1011837" cy="168639"/>
          </a:xfrm>
          <a:prstGeom prst="parallelogram">
            <a:avLst>
              <a:gd name="adj" fmla="val 140840"/>
            </a:avLst>
          </a:prstGeom>
        </p:spPr>
        <p:style>
          <a:lnRef idx="2">
            <a:schemeClr val="accent5">
              <a:hueOff val="-6758543"/>
              <a:satOff val="-17419"/>
              <a:lumOff val="-11765"/>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sp>
      <p:graphicFrame>
        <p:nvGraphicFramePr>
          <p:cNvPr id="52" name="Схема 51"/>
          <p:cNvGraphicFramePr/>
          <p:nvPr/>
        </p:nvGraphicFramePr>
        <p:xfrm>
          <a:off x="12390674" y="1081691"/>
          <a:ext cx="8113486"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Полилиния: фигура 4"/>
          <p:cNvSpPr/>
          <p:nvPr/>
        </p:nvSpPr>
        <p:spPr>
          <a:xfrm>
            <a:off x="1559875" y="1558174"/>
            <a:ext cx="10161096" cy="839871"/>
          </a:xfrm>
          <a:custGeom>
            <a:avLst/>
            <a:gdLst>
              <a:gd name="connsiteX0" fmla="*/ 0 w 10161096"/>
              <a:gd name="connsiteY0" fmla="*/ 0 h 839871"/>
              <a:gd name="connsiteX1" fmla="*/ 10161096 w 10161096"/>
              <a:gd name="connsiteY1" fmla="*/ 0 h 839871"/>
              <a:gd name="connsiteX2" fmla="*/ 10161096 w 10161096"/>
              <a:gd name="connsiteY2" fmla="*/ 839871 h 839871"/>
              <a:gd name="connsiteX3" fmla="*/ 0 w 10161096"/>
              <a:gd name="connsiteY3" fmla="*/ 839871 h 839871"/>
              <a:gd name="connsiteX4" fmla="*/ 0 w 10161096"/>
              <a:gd name="connsiteY4" fmla="*/ 0 h 839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1096" h="839871">
                <a:moveTo>
                  <a:pt x="0" y="0"/>
                </a:moveTo>
                <a:lnTo>
                  <a:pt x="10161096" y="0"/>
                </a:lnTo>
                <a:lnTo>
                  <a:pt x="10161096" y="839871"/>
                </a:lnTo>
                <a:lnTo>
                  <a:pt x="0" y="839871"/>
                </a:lnTo>
                <a:lnTo>
                  <a:pt x="0" y="0"/>
                </a:lnTo>
                <a:close/>
              </a:path>
            </a:pathLst>
          </a:custGeom>
          <a:solidFill>
            <a:schemeClr val="accent6">
              <a:lumMod val="60000"/>
              <a:lumOff val="40000"/>
              <a:alpha val="90000"/>
            </a:schemeClr>
          </a:solidFill>
        </p:spPr>
        <p:style>
          <a:lnRef idx="2">
            <a:schemeClr val="accent5">
              <a:tint val="40000"/>
              <a:alpha val="90000"/>
              <a:hueOff val="0"/>
              <a:satOff val="0"/>
              <a:lumOff val="0"/>
              <a:alphaOff val="0"/>
            </a:schemeClr>
          </a:lnRef>
          <a:fillRef idx="1">
            <a:scrgbClr r="0" g="0" b="0"/>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625775" tIns="135128" rIns="135128" bIns="135128" numCol="1" spcCol="1270" anchor="ctr" anchorCtr="0">
            <a:noAutofit/>
          </a:bodyPr>
          <a:lstStyle/>
          <a:p>
            <a:pPr marL="0" lvl="0" indent="0" algn="l" defTabSz="844550">
              <a:lnSpc>
                <a:spcPct val="90000"/>
              </a:lnSpc>
              <a:spcBef>
                <a:spcPct val="0"/>
              </a:spcBef>
              <a:spcAft>
                <a:spcPct val="35000"/>
              </a:spcAft>
              <a:buNone/>
            </a:pPr>
            <a:r>
              <a:rPr lang="en-GB" sz="1900" kern="1200" dirty="0"/>
              <a:t>arrive a few minutes early</a:t>
            </a:r>
            <a:endParaRPr lang="ru-RU" sz="1900" kern="1200" dirty="0"/>
          </a:p>
        </p:txBody>
      </p:sp>
      <p:sp>
        <p:nvSpPr>
          <p:cNvPr id="6" name="Полилиния: фигура 5"/>
          <p:cNvSpPr/>
          <p:nvPr/>
        </p:nvSpPr>
        <p:spPr>
          <a:xfrm>
            <a:off x="1559875" y="2398045"/>
            <a:ext cx="10161096" cy="839871"/>
          </a:xfrm>
          <a:custGeom>
            <a:avLst/>
            <a:gdLst>
              <a:gd name="connsiteX0" fmla="*/ 0 w 10161096"/>
              <a:gd name="connsiteY0" fmla="*/ 0 h 839871"/>
              <a:gd name="connsiteX1" fmla="*/ 10161096 w 10161096"/>
              <a:gd name="connsiteY1" fmla="*/ 0 h 839871"/>
              <a:gd name="connsiteX2" fmla="*/ 10161096 w 10161096"/>
              <a:gd name="connsiteY2" fmla="*/ 839871 h 839871"/>
              <a:gd name="connsiteX3" fmla="*/ 0 w 10161096"/>
              <a:gd name="connsiteY3" fmla="*/ 839871 h 839871"/>
              <a:gd name="connsiteX4" fmla="*/ 0 w 10161096"/>
              <a:gd name="connsiteY4" fmla="*/ 0 h 839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1096" h="839871">
                <a:moveTo>
                  <a:pt x="0" y="0"/>
                </a:moveTo>
                <a:lnTo>
                  <a:pt x="10161096" y="0"/>
                </a:lnTo>
                <a:lnTo>
                  <a:pt x="10161096" y="839871"/>
                </a:lnTo>
                <a:lnTo>
                  <a:pt x="0" y="839871"/>
                </a:lnTo>
                <a:lnTo>
                  <a:pt x="0" y="0"/>
                </a:lnTo>
                <a:close/>
              </a:path>
            </a:pathLst>
          </a:custGeom>
          <a:solidFill>
            <a:schemeClr val="accent6">
              <a:lumMod val="60000"/>
              <a:lumOff val="40000"/>
              <a:alpha val="90000"/>
            </a:schemeClr>
          </a:solidFill>
        </p:spPr>
        <p:style>
          <a:lnRef idx="2">
            <a:schemeClr val="accent5">
              <a:tint val="40000"/>
              <a:alpha val="90000"/>
              <a:hueOff val="-1347952"/>
              <a:satOff val="-4566"/>
              <a:lumOff val="-586"/>
              <a:alphaOff val="0"/>
            </a:schemeClr>
          </a:lnRef>
          <a:fillRef idx="1">
            <a:scrgbClr r="0" g="0" b="0"/>
          </a:fillRef>
          <a:effectRef idx="0">
            <a:schemeClr val="accent5">
              <a:tint val="40000"/>
              <a:alpha val="90000"/>
              <a:hueOff val="-1347952"/>
              <a:satOff val="-4566"/>
              <a:lumOff val="-586"/>
              <a:alphaOff val="0"/>
            </a:schemeClr>
          </a:effectRef>
          <a:fontRef idx="minor">
            <a:schemeClr val="dk1">
              <a:hueOff val="0"/>
              <a:satOff val="0"/>
              <a:lumOff val="0"/>
              <a:alphaOff val="0"/>
            </a:schemeClr>
          </a:fontRef>
        </p:style>
        <p:txBody>
          <a:bodyPr spcFirstLastPara="0" vert="horz" wrap="square" lIns="1625775" tIns="135128" rIns="135128" bIns="135128" numCol="1" spcCol="1270" anchor="ctr" anchorCtr="0">
            <a:noAutofit/>
          </a:bodyPr>
          <a:lstStyle/>
          <a:p>
            <a:pPr marL="0" lvl="0" indent="0" algn="l" defTabSz="844550">
              <a:lnSpc>
                <a:spcPct val="90000"/>
              </a:lnSpc>
              <a:spcBef>
                <a:spcPct val="0"/>
              </a:spcBef>
              <a:spcAft>
                <a:spcPct val="35000"/>
              </a:spcAft>
              <a:buNone/>
            </a:pPr>
            <a:r>
              <a:rPr lang="en-GB" sz="1900" kern="1200" dirty="0"/>
              <a:t>remember the names of the hiring team</a:t>
            </a:r>
            <a:endParaRPr lang="ru-RU" sz="1900" kern="1200" dirty="0"/>
          </a:p>
        </p:txBody>
      </p:sp>
      <p:sp>
        <p:nvSpPr>
          <p:cNvPr id="7" name="Полилиния: фигура 6"/>
          <p:cNvSpPr/>
          <p:nvPr/>
        </p:nvSpPr>
        <p:spPr>
          <a:xfrm>
            <a:off x="1559875" y="3237916"/>
            <a:ext cx="10161096" cy="839871"/>
          </a:xfrm>
          <a:custGeom>
            <a:avLst/>
            <a:gdLst>
              <a:gd name="connsiteX0" fmla="*/ 0 w 10161096"/>
              <a:gd name="connsiteY0" fmla="*/ 0 h 839871"/>
              <a:gd name="connsiteX1" fmla="*/ 10161096 w 10161096"/>
              <a:gd name="connsiteY1" fmla="*/ 0 h 839871"/>
              <a:gd name="connsiteX2" fmla="*/ 10161096 w 10161096"/>
              <a:gd name="connsiteY2" fmla="*/ 839871 h 839871"/>
              <a:gd name="connsiteX3" fmla="*/ 0 w 10161096"/>
              <a:gd name="connsiteY3" fmla="*/ 839871 h 839871"/>
              <a:gd name="connsiteX4" fmla="*/ 0 w 10161096"/>
              <a:gd name="connsiteY4" fmla="*/ 0 h 839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1096" h="839871">
                <a:moveTo>
                  <a:pt x="0" y="0"/>
                </a:moveTo>
                <a:lnTo>
                  <a:pt x="10161096" y="0"/>
                </a:lnTo>
                <a:lnTo>
                  <a:pt x="10161096" y="839871"/>
                </a:lnTo>
                <a:lnTo>
                  <a:pt x="0" y="839871"/>
                </a:lnTo>
                <a:lnTo>
                  <a:pt x="0" y="0"/>
                </a:lnTo>
                <a:close/>
              </a:path>
            </a:pathLst>
          </a:custGeom>
          <a:solidFill>
            <a:schemeClr val="accent6">
              <a:lumMod val="60000"/>
              <a:lumOff val="40000"/>
              <a:alpha val="90000"/>
            </a:schemeClr>
          </a:solidFill>
        </p:spPr>
        <p:style>
          <a:lnRef idx="2">
            <a:schemeClr val="accent5">
              <a:tint val="40000"/>
              <a:alpha val="90000"/>
              <a:hueOff val="-2695905"/>
              <a:satOff val="-9133"/>
              <a:lumOff val="-1171"/>
              <a:alphaOff val="0"/>
            </a:schemeClr>
          </a:lnRef>
          <a:fillRef idx="1">
            <a:scrgbClr r="0" g="0" b="0"/>
          </a:fillRef>
          <a:effectRef idx="0">
            <a:schemeClr val="accent5">
              <a:tint val="40000"/>
              <a:alpha val="90000"/>
              <a:hueOff val="-2695905"/>
              <a:satOff val="-9133"/>
              <a:lumOff val="-1171"/>
              <a:alphaOff val="0"/>
            </a:schemeClr>
          </a:effectRef>
          <a:fontRef idx="minor">
            <a:schemeClr val="dk1">
              <a:hueOff val="0"/>
              <a:satOff val="0"/>
              <a:lumOff val="0"/>
              <a:alphaOff val="0"/>
            </a:schemeClr>
          </a:fontRef>
        </p:style>
        <p:txBody>
          <a:bodyPr spcFirstLastPara="0" vert="horz" wrap="square" lIns="1625775" tIns="135128" rIns="135128" bIns="135128" numCol="1" spcCol="1270" anchor="ctr" anchorCtr="0">
            <a:noAutofit/>
          </a:bodyPr>
          <a:lstStyle/>
          <a:p>
            <a:pPr marL="0" lvl="0" indent="0" algn="l" defTabSz="844550">
              <a:lnSpc>
                <a:spcPct val="90000"/>
              </a:lnSpc>
              <a:spcBef>
                <a:spcPct val="0"/>
              </a:spcBef>
              <a:spcAft>
                <a:spcPct val="35000"/>
              </a:spcAft>
              <a:buNone/>
            </a:pPr>
            <a:r>
              <a:rPr lang="en-GB" sz="1900" kern="1200" dirty="0"/>
              <a:t>ask for clarification if you don’t understand a question</a:t>
            </a:r>
            <a:endParaRPr lang="ru-RU" sz="1900" kern="1200" dirty="0"/>
          </a:p>
        </p:txBody>
      </p:sp>
      <p:sp>
        <p:nvSpPr>
          <p:cNvPr id="8" name="Полилиния: фигура 7"/>
          <p:cNvSpPr/>
          <p:nvPr/>
        </p:nvSpPr>
        <p:spPr>
          <a:xfrm>
            <a:off x="1559875" y="4077787"/>
            <a:ext cx="10161096" cy="839871"/>
          </a:xfrm>
          <a:custGeom>
            <a:avLst/>
            <a:gdLst>
              <a:gd name="connsiteX0" fmla="*/ 0 w 10161096"/>
              <a:gd name="connsiteY0" fmla="*/ 0 h 839871"/>
              <a:gd name="connsiteX1" fmla="*/ 10161096 w 10161096"/>
              <a:gd name="connsiteY1" fmla="*/ 0 h 839871"/>
              <a:gd name="connsiteX2" fmla="*/ 10161096 w 10161096"/>
              <a:gd name="connsiteY2" fmla="*/ 839871 h 839871"/>
              <a:gd name="connsiteX3" fmla="*/ 0 w 10161096"/>
              <a:gd name="connsiteY3" fmla="*/ 839871 h 839871"/>
              <a:gd name="connsiteX4" fmla="*/ 0 w 10161096"/>
              <a:gd name="connsiteY4" fmla="*/ 0 h 839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1096" h="839871">
                <a:moveTo>
                  <a:pt x="0" y="0"/>
                </a:moveTo>
                <a:lnTo>
                  <a:pt x="10161096" y="0"/>
                </a:lnTo>
                <a:lnTo>
                  <a:pt x="10161096" y="839871"/>
                </a:lnTo>
                <a:lnTo>
                  <a:pt x="0" y="839871"/>
                </a:lnTo>
                <a:lnTo>
                  <a:pt x="0" y="0"/>
                </a:lnTo>
                <a:close/>
              </a:path>
            </a:pathLst>
          </a:custGeom>
          <a:solidFill>
            <a:schemeClr val="accent6">
              <a:lumMod val="60000"/>
              <a:lumOff val="40000"/>
              <a:alpha val="90000"/>
            </a:schemeClr>
          </a:solidFill>
        </p:spPr>
        <p:style>
          <a:lnRef idx="2">
            <a:schemeClr val="accent5">
              <a:tint val="40000"/>
              <a:alpha val="90000"/>
              <a:hueOff val="-4043857"/>
              <a:satOff val="-13699"/>
              <a:lumOff val="-1757"/>
              <a:alphaOff val="0"/>
            </a:schemeClr>
          </a:lnRef>
          <a:fillRef idx="1">
            <a:scrgbClr r="0" g="0" b="0"/>
          </a:fillRef>
          <a:effectRef idx="0">
            <a:schemeClr val="accent5">
              <a:tint val="40000"/>
              <a:alpha val="90000"/>
              <a:hueOff val="-4043857"/>
              <a:satOff val="-13699"/>
              <a:lumOff val="-1757"/>
              <a:alphaOff val="0"/>
            </a:schemeClr>
          </a:effectRef>
          <a:fontRef idx="minor">
            <a:schemeClr val="dk1">
              <a:hueOff val="0"/>
              <a:satOff val="0"/>
              <a:lumOff val="0"/>
              <a:alphaOff val="0"/>
            </a:schemeClr>
          </a:fontRef>
        </p:style>
        <p:txBody>
          <a:bodyPr spcFirstLastPara="0" vert="horz" wrap="square" lIns="1625775" tIns="135128" rIns="135128" bIns="135128" numCol="1" spcCol="1270" anchor="ctr" anchorCtr="0">
            <a:noAutofit/>
          </a:bodyPr>
          <a:lstStyle/>
          <a:p>
            <a:pPr marL="0" lvl="0" indent="0" algn="l" defTabSz="844550">
              <a:lnSpc>
                <a:spcPct val="90000"/>
              </a:lnSpc>
              <a:spcBef>
                <a:spcPct val="0"/>
              </a:spcBef>
              <a:spcAft>
                <a:spcPct val="35000"/>
              </a:spcAft>
              <a:buNone/>
            </a:pPr>
            <a:r>
              <a:rPr lang="en-GB" sz="1900" kern="1200" dirty="0"/>
              <a:t>answer the questions you’re asked as best you can</a:t>
            </a:r>
            <a:endParaRPr lang="ru-RU" sz="1900" kern="1200" dirty="0"/>
          </a:p>
        </p:txBody>
      </p:sp>
      <p:sp>
        <p:nvSpPr>
          <p:cNvPr id="9" name="Полилиния: фигура 8"/>
          <p:cNvSpPr/>
          <p:nvPr/>
        </p:nvSpPr>
        <p:spPr>
          <a:xfrm>
            <a:off x="1559875" y="4917658"/>
            <a:ext cx="10161096" cy="839871"/>
          </a:xfrm>
          <a:custGeom>
            <a:avLst/>
            <a:gdLst>
              <a:gd name="connsiteX0" fmla="*/ 0 w 10161096"/>
              <a:gd name="connsiteY0" fmla="*/ 0 h 839871"/>
              <a:gd name="connsiteX1" fmla="*/ 10161096 w 10161096"/>
              <a:gd name="connsiteY1" fmla="*/ 0 h 839871"/>
              <a:gd name="connsiteX2" fmla="*/ 10161096 w 10161096"/>
              <a:gd name="connsiteY2" fmla="*/ 839871 h 839871"/>
              <a:gd name="connsiteX3" fmla="*/ 0 w 10161096"/>
              <a:gd name="connsiteY3" fmla="*/ 839871 h 839871"/>
              <a:gd name="connsiteX4" fmla="*/ 0 w 10161096"/>
              <a:gd name="connsiteY4" fmla="*/ 0 h 839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1096" h="839871">
                <a:moveTo>
                  <a:pt x="0" y="0"/>
                </a:moveTo>
                <a:lnTo>
                  <a:pt x="10161096" y="0"/>
                </a:lnTo>
                <a:lnTo>
                  <a:pt x="10161096" y="839871"/>
                </a:lnTo>
                <a:lnTo>
                  <a:pt x="0" y="839871"/>
                </a:lnTo>
                <a:lnTo>
                  <a:pt x="0" y="0"/>
                </a:lnTo>
                <a:close/>
              </a:path>
            </a:pathLst>
          </a:custGeom>
          <a:solidFill>
            <a:schemeClr val="accent6">
              <a:lumMod val="60000"/>
              <a:lumOff val="40000"/>
              <a:alpha val="90000"/>
            </a:schemeClr>
          </a:solidFill>
        </p:spPr>
        <p:style>
          <a:lnRef idx="2">
            <a:schemeClr val="accent5">
              <a:tint val="40000"/>
              <a:alpha val="90000"/>
              <a:hueOff val="-5391810"/>
              <a:satOff val="-18266"/>
              <a:lumOff val="-2342"/>
              <a:alphaOff val="0"/>
            </a:schemeClr>
          </a:lnRef>
          <a:fillRef idx="1">
            <a:scrgbClr r="0" g="0" b="0"/>
          </a:fillRef>
          <a:effectRef idx="0">
            <a:schemeClr val="accent5">
              <a:tint val="40000"/>
              <a:alpha val="90000"/>
              <a:hueOff val="-5391810"/>
              <a:satOff val="-18266"/>
              <a:lumOff val="-2342"/>
              <a:alphaOff val="0"/>
            </a:schemeClr>
          </a:effectRef>
          <a:fontRef idx="minor">
            <a:schemeClr val="dk1">
              <a:hueOff val="0"/>
              <a:satOff val="0"/>
              <a:lumOff val="0"/>
              <a:alphaOff val="0"/>
            </a:schemeClr>
          </a:fontRef>
        </p:style>
        <p:txBody>
          <a:bodyPr spcFirstLastPara="0" vert="horz" wrap="square" lIns="1625775" tIns="135128" rIns="135128" bIns="135128" numCol="1" spcCol="1270" anchor="ctr" anchorCtr="0">
            <a:noAutofit/>
          </a:bodyPr>
          <a:lstStyle/>
          <a:p>
            <a:pPr marL="0" lvl="0" indent="0" algn="l" defTabSz="844550">
              <a:lnSpc>
                <a:spcPct val="90000"/>
              </a:lnSpc>
              <a:spcBef>
                <a:spcPct val="0"/>
              </a:spcBef>
              <a:spcAft>
                <a:spcPct val="35000"/>
              </a:spcAft>
              <a:buNone/>
            </a:pPr>
            <a:r>
              <a:rPr lang="en-GB" sz="1900" kern="1200" dirty="0"/>
              <a:t>pause if you need time to think</a:t>
            </a:r>
            <a:endParaRPr lang="ru-RU" sz="1900" kern="1200" dirty="0"/>
          </a:p>
        </p:txBody>
      </p:sp>
      <p:sp>
        <p:nvSpPr>
          <p:cNvPr id="10" name="Полилиния: фигура 9"/>
          <p:cNvSpPr/>
          <p:nvPr/>
        </p:nvSpPr>
        <p:spPr>
          <a:xfrm>
            <a:off x="1559875" y="5757529"/>
            <a:ext cx="10161096" cy="839871"/>
          </a:xfrm>
          <a:custGeom>
            <a:avLst/>
            <a:gdLst>
              <a:gd name="connsiteX0" fmla="*/ 0 w 10161096"/>
              <a:gd name="connsiteY0" fmla="*/ 0 h 839871"/>
              <a:gd name="connsiteX1" fmla="*/ 10161096 w 10161096"/>
              <a:gd name="connsiteY1" fmla="*/ 0 h 839871"/>
              <a:gd name="connsiteX2" fmla="*/ 10161096 w 10161096"/>
              <a:gd name="connsiteY2" fmla="*/ 839871 h 839871"/>
              <a:gd name="connsiteX3" fmla="*/ 0 w 10161096"/>
              <a:gd name="connsiteY3" fmla="*/ 839871 h 839871"/>
              <a:gd name="connsiteX4" fmla="*/ 0 w 10161096"/>
              <a:gd name="connsiteY4" fmla="*/ 0 h 839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1096" h="839871">
                <a:moveTo>
                  <a:pt x="0" y="0"/>
                </a:moveTo>
                <a:lnTo>
                  <a:pt x="10161096" y="0"/>
                </a:lnTo>
                <a:lnTo>
                  <a:pt x="10161096" y="839871"/>
                </a:lnTo>
                <a:lnTo>
                  <a:pt x="0" y="839871"/>
                </a:lnTo>
                <a:lnTo>
                  <a:pt x="0" y="0"/>
                </a:lnTo>
                <a:close/>
              </a:path>
            </a:pathLst>
          </a:custGeom>
          <a:solidFill>
            <a:schemeClr val="accent6">
              <a:lumMod val="60000"/>
              <a:lumOff val="40000"/>
              <a:alpha val="90000"/>
            </a:schemeClr>
          </a:solidFill>
        </p:spPr>
        <p:style>
          <a:lnRef idx="2">
            <a:schemeClr val="accent5">
              <a:tint val="40000"/>
              <a:alpha val="90000"/>
              <a:hueOff val="-6739762"/>
              <a:satOff val="-22832"/>
              <a:lumOff val="-2928"/>
              <a:alphaOff val="0"/>
            </a:schemeClr>
          </a:lnRef>
          <a:fillRef idx="1">
            <a:scrgbClr r="0" g="0" b="0"/>
          </a:fillRef>
          <a:effectRef idx="0">
            <a:schemeClr val="accent5">
              <a:tint val="40000"/>
              <a:alpha val="90000"/>
              <a:hueOff val="-6739762"/>
              <a:satOff val="-22832"/>
              <a:lumOff val="-2928"/>
              <a:alphaOff val="0"/>
            </a:schemeClr>
          </a:effectRef>
          <a:fontRef idx="minor">
            <a:schemeClr val="dk1">
              <a:hueOff val="0"/>
              <a:satOff val="0"/>
              <a:lumOff val="0"/>
              <a:alphaOff val="0"/>
            </a:schemeClr>
          </a:fontRef>
        </p:style>
        <p:txBody>
          <a:bodyPr spcFirstLastPara="0" vert="horz" wrap="square" lIns="1625775" tIns="135128" rIns="135128" bIns="135128" numCol="1" spcCol="1270" anchor="ctr" anchorCtr="0">
            <a:noAutofit/>
          </a:bodyPr>
          <a:lstStyle/>
          <a:p>
            <a:pPr marL="0" lvl="0" indent="0" algn="l" defTabSz="844550">
              <a:lnSpc>
                <a:spcPct val="90000"/>
              </a:lnSpc>
              <a:spcBef>
                <a:spcPct val="0"/>
              </a:spcBef>
              <a:spcAft>
                <a:spcPct val="35000"/>
              </a:spcAft>
              <a:buNone/>
            </a:pPr>
            <a:r>
              <a:rPr lang="en-GB" sz="1900" kern="1200" dirty="0"/>
              <a:t>send a thank-you note or e-mail as soon as possible that addresses specific and relevant issues you discussed during the interview</a:t>
            </a:r>
            <a:endParaRPr lang="ru-RU" sz="1900" kern="1200" dirty="0"/>
          </a:p>
        </p:txBody>
      </p:sp>
      <p:sp>
        <p:nvSpPr>
          <p:cNvPr id="73" name="Полилиния: фигура 72"/>
          <p:cNvSpPr/>
          <p:nvPr/>
        </p:nvSpPr>
        <p:spPr>
          <a:xfrm>
            <a:off x="1151208" y="1219204"/>
            <a:ext cx="839451" cy="839451"/>
          </a:xfrm>
          <a:custGeom>
            <a:avLst/>
            <a:gdLst>
              <a:gd name="connsiteX0" fmla="*/ 0 w 839451"/>
              <a:gd name="connsiteY0" fmla="*/ 419726 h 839451"/>
              <a:gd name="connsiteX1" fmla="*/ 419726 w 839451"/>
              <a:gd name="connsiteY1" fmla="*/ 0 h 839451"/>
              <a:gd name="connsiteX2" fmla="*/ 839452 w 839451"/>
              <a:gd name="connsiteY2" fmla="*/ 419726 h 839451"/>
              <a:gd name="connsiteX3" fmla="*/ 419726 w 839451"/>
              <a:gd name="connsiteY3" fmla="*/ 839452 h 839451"/>
              <a:gd name="connsiteX4" fmla="*/ 0 w 839451"/>
              <a:gd name="connsiteY4" fmla="*/ 419726 h 839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51" h="839451">
                <a:moveTo>
                  <a:pt x="0" y="419726"/>
                </a:moveTo>
                <a:cubicBezTo>
                  <a:pt x="0" y="187918"/>
                  <a:pt x="187918" y="0"/>
                  <a:pt x="419726" y="0"/>
                </a:cubicBezTo>
                <a:cubicBezTo>
                  <a:pt x="651534" y="0"/>
                  <a:pt x="839452" y="187918"/>
                  <a:pt x="839452" y="419726"/>
                </a:cubicBezTo>
                <a:cubicBezTo>
                  <a:pt x="839452" y="651534"/>
                  <a:pt x="651534" y="839452"/>
                  <a:pt x="419726" y="839452"/>
                </a:cubicBezTo>
                <a:cubicBezTo>
                  <a:pt x="187918" y="839452"/>
                  <a:pt x="0" y="651534"/>
                  <a:pt x="0" y="419726"/>
                </a:cubicBezTo>
                <a:close/>
              </a:path>
            </a:pathLst>
          </a:custGeom>
          <a:solidFill>
            <a:srgbClr val="00B050"/>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122935" tIns="122935" rIns="122935" bIns="122935" numCol="1" spcCol="1270" anchor="ctr" anchorCtr="0">
            <a:noAutofit/>
          </a:bodyPr>
          <a:lstStyle/>
          <a:p>
            <a:pPr marL="0" lvl="0" indent="0" algn="ctr" defTabSz="1600200">
              <a:lnSpc>
                <a:spcPct val="90000"/>
              </a:lnSpc>
              <a:spcBef>
                <a:spcPct val="0"/>
              </a:spcBef>
              <a:spcAft>
                <a:spcPct val="35000"/>
              </a:spcAft>
              <a:buNone/>
            </a:pPr>
            <a:r>
              <a:rPr lang="en-GB" sz="3600" kern="1200" dirty="0"/>
              <a:t>DO</a:t>
            </a:r>
            <a:endParaRPr lang="ru-RU" sz="3600" kern="1200" dirty="0"/>
          </a:p>
        </p:txBody>
      </p:sp>
      <p:sp>
        <p:nvSpPr>
          <p:cNvPr id="74" name="Полилиния: фигура 73"/>
          <p:cNvSpPr/>
          <p:nvPr/>
        </p:nvSpPr>
        <p:spPr>
          <a:xfrm>
            <a:off x="12394799" y="1550916"/>
            <a:ext cx="10161096" cy="839871"/>
          </a:xfrm>
          <a:custGeom>
            <a:avLst/>
            <a:gdLst>
              <a:gd name="connsiteX0" fmla="*/ 0 w 10161096"/>
              <a:gd name="connsiteY0" fmla="*/ 0 h 839871"/>
              <a:gd name="connsiteX1" fmla="*/ 10161096 w 10161096"/>
              <a:gd name="connsiteY1" fmla="*/ 0 h 839871"/>
              <a:gd name="connsiteX2" fmla="*/ 10161096 w 10161096"/>
              <a:gd name="connsiteY2" fmla="*/ 839871 h 839871"/>
              <a:gd name="connsiteX3" fmla="*/ 0 w 10161096"/>
              <a:gd name="connsiteY3" fmla="*/ 839871 h 839871"/>
              <a:gd name="connsiteX4" fmla="*/ 0 w 10161096"/>
              <a:gd name="connsiteY4" fmla="*/ 0 h 839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1096" h="839871">
                <a:moveTo>
                  <a:pt x="0" y="0"/>
                </a:moveTo>
                <a:lnTo>
                  <a:pt x="10161096" y="0"/>
                </a:lnTo>
                <a:lnTo>
                  <a:pt x="10161096" y="839871"/>
                </a:lnTo>
                <a:lnTo>
                  <a:pt x="0" y="839871"/>
                </a:lnTo>
                <a:lnTo>
                  <a:pt x="0" y="0"/>
                </a:lnTo>
                <a:close/>
              </a:path>
            </a:pathLst>
          </a:custGeom>
          <a:solidFill>
            <a:schemeClr val="accent2">
              <a:lumMod val="60000"/>
              <a:lumOff val="40000"/>
              <a:alpha val="90000"/>
            </a:schemeClr>
          </a:solidFill>
        </p:spPr>
        <p:style>
          <a:lnRef idx="2">
            <a:schemeClr val="accent5">
              <a:tint val="40000"/>
              <a:alpha val="90000"/>
              <a:hueOff val="0"/>
              <a:satOff val="0"/>
              <a:lumOff val="0"/>
              <a:alphaOff val="0"/>
            </a:schemeClr>
          </a:lnRef>
          <a:fillRef idx="1">
            <a:scrgbClr r="0" g="0" b="0"/>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625775" tIns="163576" rIns="163576" bIns="163576" numCol="1" spcCol="1270" anchor="ctr" anchorCtr="0">
            <a:noAutofit/>
          </a:bodyPr>
          <a:lstStyle/>
          <a:p>
            <a:pPr marL="0" lvl="0" indent="0" algn="l" defTabSz="1022350">
              <a:lnSpc>
                <a:spcPct val="90000"/>
              </a:lnSpc>
              <a:spcBef>
                <a:spcPct val="0"/>
              </a:spcBef>
              <a:spcAft>
                <a:spcPct val="35000"/>
              </a:spcAft>
              <a:buNone/>
            </a:pPr>
            <a:r>
              <a:rPr lang="en-GB" sz="2300" kern="1200" dirty="0"/>
              <a:t>assume that the hiring team remembers your resume</a:t>
            </a:r>
            <a:endParaRPr lang="ru-RU" sz="2300" kern="1200" dirty="0"/>
          </a:p>
        </p:txBody>
      </p:sp>
      <p:sp>
        <p:nvSpPr>
          <p:cNvPr id="75" name="Полилиния: фигура 74"/>
          <p:cNvSpPr/>
          <p:nvPr/>
        </p:nvSpPr>
        <p:spPr>
          <a:xfrm>
            <a:off x="-10421675" y="2390787"/>
            <a:ext cx="10161096" cy="839871"/>
          </a:xfrm>
          <a:custGeom>
            <a:avLst/>
            <a:gdLst>
              <a:gd name="connsiteX0" fmla="*/ 0 w 10161096"/>
              <a:gd name="connsiteY0" fmla="*/ 0 h 839871"/>
              <a:gd name="connsiteX1" fmla="*/ 10161096 w 10161096"/>
              <a:gd name="connsiteY1" fmla="*/ 0 h 839871"/>
              <a:gd name="connsiteX2" fmla="*/ 10161096 w 10161096"/>
              <a:gd name="connsiteY2" fmla="*/ 839871 h 839871"/>
              <a:gd name="connsiteX3" fmla="*/ 0 w 10161096"/>
              <a:gd name="connsiteY3" fmla="*/ 839871 h 839871"/>
              <a:gd name="connsiteX4" fmla="*/ 0 w 10161096"/>
              <a:gd name="connsiteY4" fmla="*/ 0 h 839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1096" h="839871">
                <a:moveTo>
                  <a:pt x="0" y="0"/>
                </a:moveTo>
                <a:lnTo>
                  <a:pt x="10161096" y="0"/>
                </a:lnTo>
                <a:lnTo>
                  <a:pt x="10161096" y="839871"/>
                </a:lnTo>
                <a:lnTo>
                  <a:pt x="0" y="839871"/>
                </a:lnTo>
                <a:lnTo>
                  <a:pt x="0" y="0"/>
                </a:lnTo>
                <a:close/>
              </a:path>
            </a:pathLst>
          </a:custGeom>
          <a:solidFill>
            <a:schemeClr val="accent2">
              <a:lumMod val="60000"/>
              <a:lumOff val="40000"/>
              <a:alpha val="90000"/>
            </a:schemeClr>
          </a:solidFill>
        </p:spPr>
        <p:style>
          <a:lnRef idx="2">
            <a:schemeClr val="accent5">
              <a:tint val="40000"/>
              <a:alpha val="90000"/>
              <a:hueOff val="-1347952"/>
              <a:satOff val="-4566"/>
              <a:lumOff val="-586"/>
              <a:alphaOff val="0"/>
            </a:schemeClr>
          </a:lnRef>
          <a:fillRef idx="1">
            <a:scrgbClr r="0" g="0" b="0"/>
          </a:fillRef>
          <a:effectRef idx="0">
            <a:schemeClr val="accent5">
              <a:tint val="40000"/>
              <a:alpha val="90000"/>
              <a:hueOff val="-1347952"/>
              <a:satOff val="-4566"/>
              <a:lumOff val="-586"/>
              <a:alphaOff val="0"/>
            </a:schemeClr>
          </a:effectRef>
          <a:fontRef idx="minor">
            <a:schemeClr val="dk1">
              <a:hueOff val="0"/>
              <a:satOff val="0"/>
              <a:lumOff val="0"/>
              <a:alphaOff val="0"/>
            </a:schemeClr>
          </a:fontRef>
        </p:style>
        <p:txBody>
          <a:bodyPr spcFirstLastPara="0" vert="horz" wrap="square" lIns="1625775" tIns="163576" rIns="163576" bIns="163576" numCol="1" spcCol="1270" anchor="ctr" anchorCtr="0">
            <a:noAutofit/>
          </a:bodyPr>
          <a:lstStyle/>
          <a:p>
            <a:pPr marL="0" lvl="0" indent="0" algn="l" defTabSz="1022350">
              <a:lnSpc>
                <a:spcPct val="90000"/>
              </a:lnSpc>
              <a:spcBef>
                <a:spcPct val="0"/>
              </a:spcBef>
              <a:spcAft>
                <a:spcPct val="35000"/>
              </a:spcAft>
              <a:buNone/>
            </a:pPr>
            <a:r>
              <a:rPr lang="en-GB" sz="2300" kern="1200" dirty="0"/>
              <a:t>talk incessantly</a:t>
            </a:r>
            <a:endParaRPr lang="ru-RU" sz="2300" kern="1200" dirty="0"/>
          </a:p>
        </p:txBody>
      </p:sp>
      <p:sp>
        <p:nvSpPr>
          <p:cNvPr id="76" name="Полилиния: фигура 75"/>
          <p:cNvSpPr/>
          <p:nvPr/>
        </p:nvSpPr>
        <p:spPr>
          <a:xfrm>
            <a:off x="12394799" y="3230658"/>
            <a:ext cx="10161096" cy="839871"/>
          </a:xfrm>
          <a:custGeom>
            <a:avLst/>
            <a:gdLst>
              <a:gd name="connsiteX0" fmla="*/ 0 w 10161096"/>
              <a:gd name="connsiteY0" fmla="*/ 0 h 839871"/>
              <a:gd name="connsiteX1" fmla="*/ 10161096 w 10161096"/>
              <a:gd name="connsiteY1" fmla="*/ 0 h 839871"/>
              <a:gd name="connsiteX2" fmla="*/ 10161096 w 10161096"/>
              <a:gd name="connsiteY2" fmla="*/ 839871 h 839871"/>
              <a:gd name="connsiteX3" fmla="*/ 0 w 10161096"/>
              <a:gd name="connsiteY3" fmla="*/ 839871 h 839871"/>
              <a:gd name="connsiteX4" fmla="*/ 0 w 10161096"/>
              <a:gd name="connsiteY4" fmla="*/ 0 h 839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1096" h="839871">
                <a:moveTo>
                  <a:pt x="0" y="0"/>
                </a:moveTo>
                <a:lnTo>
                  <a:pt x="10161096" y="0"/>
                </a:lnTo>
                <a:lnTo>
                  <a:pt x="10161096" y="839871"/>
                </a:lnTo>
                <a:lnTo>
                  <a:pt x="0" y="839871"/>
                </a:lnTo>
                <a:lnTo>
                  <a:pt x="0" y="0"/>
                </a:lnTo>
                <a:close/>
              </a:path>
            </a:pathLst>
          </a:custGeom>
          <a:solidFill>
            <a:schemeClr val="accent2">
              <a:lumMod val="60000"/>
              <a:lumOff val="40000"/>
              <a:alpha val="90000"/>
            </a:schemeClr>
          </a:solidFill>
        </p:spPr>
        <p:style>
          <a:lnRef idx="2">
            <a:schemeClr val="accent5">
              <a:tint val="40000"/>
              <a:alpha val="90000"/>
              <a:hueOff val="-2695905"/>
              <a:satOff val="-9133"/>
              <a:lumOff val="-1171"/>
              <a:alphaOff val="0"/>
            </a:schemeClr>
          </a:lnRef>
          <a:fillRef idx="1">
            <a:scrgbClr r="0" g="0" b="0"/>
          </a:fillRef>
          <a:effectRef idx="0">
            <a:schemeClr val="accent5">
              <a:tint val="40000"/>
              <a:alpha val="90000"/>
              <a:hueOff val="-2695905"/>
              <a:satOff val="-9133"/>
              <a:lumOff val="-1171"/>
              <a:alphaOff val="0"/>
            </a:schemeClr>
          </a:effectRef>
          <a:fontRef idx="minor">
            <a:schemeClr val="dk1">
              <a:hueOff val="0"/>
              <a:satOff val="0"/>
              <a:lumOff val="0"/>
              <a:alphaOff val="0"/>
            </a:schemeClr>
          </a:fontRef>
        </p:style>
        <p:txBody>
          <a:bodyPr spcFirstLastPara="0" vert="horz" wrap="square" lIns="1625775" tIns="156464" rIns="156464" bIns="156464" numCol="1" spcCol="1270" anchor="ctr" anchorCtr="0">
            <a:noAutofit/>
          </a:bodyPr>
          <a:lstStyle/>
          <a:p>
            <a:pPr marL="0" lvl="0" indent="0" algn="l" defTabSz="977900">
              <a:lnSpc>
                <a:spcPct val="90000"/>
              </a:lnSpc>
              <a:spcBef>
                <a:spcPct val="0"/>
              </a:spcBef>
              <a:spcAft>
                <a:spcPct val="35000"/>
              </a:spcAft>
              <a:buNone/>
            </a:pPr>
            <a:r>
              <a:rPr lang="en-GB" sz="2200" kern="1200" dirty="0"/>
              <a:t>discuss salary and benefits if you can avoid it (till you get the job offer)</a:t>
            </a:r>
            <a:endParaRPr lang="ru-RU" sz="2200" kern="1200" dirty="0"/>
          </a:p>
        </p:txBody>
      </p:sp>
      <p:sp>
        <p:nvSpPr>
          <p:cNvPr id="77" name="Полилиния: фигура 76"/>
          <p:cNvSpPr/>
          <p:nvPr/>
        </p:nvSpPr>
        <p:spPr>
          <a:xfrm>
            <a:off x="-10421675" y="4070529"/>
            <a:ext cx="10161096" cy="839871"/>
          </a:xfrm>
          <a:custGeom>
            <a:avLst/>
            <a:gdLst>
              <a:gd name="connsiteX0" fmla="*/ 0 w 10161096"/>
              <a:gd name="connsiteY0" fmla="*/ 0 h 839871"/>
              <a:gd name="connsiteX1" fmla="*/ 10161096 w 10161096"/>
              <a:gd name="connsiteY1" fmla="*/ 0 h 839871"/>
              <a:gd name="connsiteX2" fmla="*/ 10161096 w 10161096"/>
              <a:gd name="connsiteY2" fmla="*/ 839871 h 839871"/>
              <a:gd name="connsiteX3" fmla="*/ 0 w 10161096"/>
              <a:gd name="connsiteY3" fmla="*/ 839871 h 839871"/>
              <a:gd name="connsiteX4" fmla="*/ 0 w 10161096"/>
              <a:gd name="connsiteY4" fmla="*/ 0 h 839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1096" h="839871">
                <a:moveTo>
                  <a:pt x="0" y="0"/>
                </a:moveTo>
                <a:lnTo>
                  <a:pt x="10161096" y="0"/>
                </a:lnTo>
                <a:lnTo>
                  <a:pt x="10161096" y="839871"/>
                </a:lnTo>
                <a:lnTo>
                  <a:pt x="0" y="839871"/>
                </a:lnTo>
                <a:lnTo>
                  <a:pt x="0" y="0"/>
                </a:lnTo>
                <a:close/>
              </a:path>
            </a:pathLst>
          </a:custGeom>
          <a:solidFill>
            <a:schemeClr val="accent2">
              <a:lumMod val="60000"/>
              <a:lumOff val="40000"/>
              <a:alpha val="90000"/>
            </a:schemeClr>
          </a:solidFill>
        </p:spPr>
        <p:style>
          <a:lnRef idx="2">
            <a:schemeClr val="accent5">
              <a:tint val="40000"/>
              <a:alpha val="90000"/>
              <a:hueOff val="-4043857"/>
              <a:satOff val="-13699"/>
              <a:lumOff val="-1757"/>
              <a:alphaOff val="0"/>
            </a:schemeClr>
          </a:lnRef>
          <a:fillRef idx="1">
            <a:scrgbClr r="0" g="0" b="0"/>
          </a:fillRef>
          <a:effectRef idx="0">
            <a:schemeClr val="accent5">
              <a:tint val="40000"/>
              <a:alpha val="90000"/>
              <a:hueOff val="-4043857"/>
              <a:satOff val="-13699"/>
              <a:lumOff val="-1757"/>
              <a:alphaOff val="0"/>
            </a:schemeClr>
          </a:effectRef>
          <a:fontRef idx="minor">
            <a:schemeClr val="dk1">
              <a:hueOff val="0"/>
              <a:satOff val="0"/>
              <a:lumOff val="0"/>
              <a:alphaOff val="0"/>
            </a:schemeClr>
          </a:fontRef>
        </p:style>
        <p:txBody>
          <a:bodyPr spcFirstLastPara="0" vert="horz" wrap="square" lIns="1625775" tIns="156464" rIns="156464" bIns="156464" numCol="1" spcCol="1270" anchor="ctr" anchorCtr="0">
            <a:noAutofit/>
          </a:bodyPr>
          <a:lstStyle/>
          <a:p>
            <a:pPr marL="0" lvl="0" indent="0" algn="l" defTabSz="977900">
              <a:lnSpc>
                <a:spcPct val="90000"/>
              </a:lnSpc>
              <a:spcBef>
                <a:spcPct val="0"/>
              </a:spcBef>
              <a:spcAft>
                <a:spcPct val="35000"/>
              </a:spcAft>
              <a:buNone/>
            </a:pPr>
            <a:r>
              <a:rPr lang="en-GB" sz="2200" kern="1200" dirty="0"/>
              <a:t>beg for the job</a:t>
            </a:r>
            <a:endParaRPr lang="ru-RU" sz="2200" kern="1200" dirty="0"/>
          </a:p>
        </p:txBody>
      </p:sp>
      <p:sp>
        <p:nvSpPr>
          <p:cNvPr id="78" name="Полилиния: фигура 77"/>
          <p:cNvSpPr/>
          <p:nvPr/>
        </p:nvSpPr>
        <p:spPr>
          <a:xfrm>
            <a:off x="12394799" y="4910400"/>
            <a:ext cx="10161096" cy="839871"/>
          </a:xfrm>
          <a:custGeom>
            <a:avLst/>
            <a:gdLst>
              <a:gd name="connsiteX0" fmla="*/ 0 w 10161096"/>
              <a:gd name="connsiteY0" fmla="*/ 0 h 839871"/>
              <a:gd name="connsiteX1" fmla="*/ 10161096 w 10161096"/>
              <a:gd name="connsiteY1" fmla="*/ 0 h 839871"/>
              <a:gd name="connsiteX2" fmla="*/ 10161096 w 10161096"/>
              <a:gd name="connsiteY2" fmla="*/ 839871 h 839871"/>
              <a:gd name="connsiteX3" fmla="*/ 0 w 10161096"/>
              <a:gd name="connsiteY3" fmla="*/ 839871 h 839871"/>
              <a:gd name="connsiteX4" fmla="*/ 0 w 10161096"/>
              <a:gd name="connsiteY4" fmla="*/ 0 h 839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1096" h="839871">
                <a:moveTo>
                  <a:pt x="0" y="0"/>
                </a:moveTo>
                <a:lnTo>
                  <a:pt x="10161096" y="0"/>
                </a:lnTo>
                <a:lnTo>
                  <a:pt x="10161096" y="839871"/>
                </a:lnTo>
                <a:lnTo>
                  <a:pt x="0" y="839871"/>
                </a:lnTo>
                <a:lnTo>
                  <a:pt x="0" y="0"/>
                </a:lnTo>
                <a:close/>
              </a:path>
            </a:pathLst>
          </a:custGeom>
          <a:solidFill>
            <a:schemeClr val="accent2">
              <a:lumMod val="60000"/>
              <a:lumOff val="40000"/>
              <a:alpha val="90000"/>
            </a:schemeClr>
          </a:solidFill>
        </p:spPr>
        <p:style>
          <a:lnRef idx="2">
            <a:schemeClr val="accent5">
              <a:tint val="40000"/>
              <a:alpha val="90000"/>
              <a:hueOff val="-5391810"/>
              <a:satOff val="-18266"/>
              <a:lumOff val="-2342"/>
              <a:alphaOff val="0"/>
            </a:schemeClr>
          </a:lnRef>
          <a:fillRef idx="1">
            <a:scrgbClr r="0" g="0" b="0"/>
          </a:fillRef>
          <a:effectRef idx="0">
            <a:schemeClr val="accent5">
              <a:tint val="40000"/>
              <a:alpha val="90000"/>
              <a:hueOff val="-5391810"/>
              <a:satOff val="-18266"/>
              <a:lumOff val="-2342"/>
              <a:alphaOff val="0"/>
            </a:schemeClr>
          </a:effectRef>
          <a:fontRef idx="minor">
            <a:schemeClr val="dk1">
              <a:hueOff val="0"/>
              <a:satOff val="0"/>
              <a:lumOff val="0"/>
              <a:alphaOff val="0"/>
            </a:schemeClr>
          </a:fontRef>
        </p:style>
        <p:txBody>
          <a:bodyPr spcFirstLastPara="0" vert="horz" wrap="square" lIns="1625775" tIns="156464" rIns="156464" bIns="156464" numCol="1" spcCol="1270" anchor="ctr" anchorCtr="0">
            <a:noAutofit/>
          </a:bodyPr>
          <a:lstStyle/>
          <a:p>
            <a:pPr marL="0" lvl="0" indent="0" algn="l" defTabSz="977900">
              <a:lnSpc>
                <a:spcPct val="90000"/>
              </a:lnSpc>
              <a:spcBef>
                <a:spcPct val="0"/>
              </a:spcBef>
              <a:spcAft>
                <a:spcPct val="35000"/>
              </a:spcAft>
              <a:buNone/>
            </a:pPr>
            <a:r>
              <a:rPr lang="en-GB" sz="2200" kern="1200" dirty="0"/>
              <a:t>wear strong scents</a:t>
            </a:r>
            <a:endParaRPr lang="ru-RU" sz="2200" kern="1200" dirty="0"/>
          </a:p>
        </p:txBody>
      </p:sp>
      <p:sp>
        <p:nvSpPr>
          <p:cNvPr id="79" name="Полилиния: фигура 78"/>
          <p:cNvSpPr/>
          <p:nvPr/>
        </p:nvSpPr>
        <p:spPr>
          <a:xfrm>
            <a:off x="-10421675" y="5750271"/>
            <a:ext cx="10161096" cy="839871"/>
          </a:xfrm>
          <a:custGeom>
            <a:avLst/>
            <a:gdLst>
              <a:gd name="connsiteX0" fmla="*/ 0 w 10161096"/>
              <a:gd name="connsiteY0" fmla="*/ 0 h 839871"/>
              <a:gd name="connsiteX1" fmla="*/ 10161096 w 10161096"/>
              <a:gd name="connsiteY1" fmla="*/ 0 h 839871"/>
              <a:gd name="connsiteX2" fmla="*/ 10161096 w 10161096"/>
              <a:gd name="connsiteY2" fmla="*/ 839871 h 839871"/>
              <a:gd name="connsiteX3" fmla="*/ 0 w 10161096"/>
              <a:gd name="connsiteY3" fmla="*/ 839871 h 839871"/>
              <a:gd name="connsiteX4" fmla="*/ 0 w 10161096"/>
              <a:gd name="connsiteY4" fmla="*/ 0 h 839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1096" h="839871">
                <a:moveTo>
                  <a:pt x="0" y="0"/>
                </a:moveTo>
                <a:lnTo>
                  <a:pt x="10161096" y="0"/>
                </a:lnTo>
                <a:lnTo>
                  <a:pt x="10161096" y="839871"/>
                </a:lnTo>
                <a:lnTo>
                  <a:pt x="0" y="839871"/>
                </a:lnTo>
                <a:lnTo>
                  <a:pt x="0" y="0"/>
                </a:lnTo>
                <a:close/>
              </a:path>
            </a:pathLst>
          </a:custGeom>
          <a:solidFill>
            <a:schemeClr val="accent2">
              <a:lumMod val="60000"/>
              <a:lumOff val="40000"/>
              <a:alpha val="90000"/>
            </a:schemeClr>
          </a:solidFill>
        </p:spPr>
        <p:style>
          <a:lnRef idx="2">
            <a:schemeClr val="accent5">
              <a:tint val="40000"/>
              <a:alpha val="90000"/>
              <a:hueOff val="-6739762"/>
              <a:satOff val="-22832"/>
              <a:lumOff val="-2928"/>
              <a:alphaOff val="0"/>
            </a:schemeClr>
          </a:lnRef>
          <a:fillRef idx="1">
            <a:scrgbClr r="0" g="0" b="0"/>
          </a:fillRef>
          <a:effectRef idx="0">
            <a:schemeClr val="accent5">
              <a:tint val="40000"/>
              <a:alpha val="90000"/>
              <a:hueOff val="-6739762"/>
              <a:satOff val="-22832"/>
              <a:lumOff val="-2928"/>
              <a:alphaOff val="0"/>
            </a:schemeClr>
          </a:effectRef>
          <a:fontRef idx="minor">
            <a:schemeClr val="dk1">
              <a:hueOff val="0"/>
              <a:satOff val="0"/>
              <a:lumOff val="0"/>
              <a:alphaOff val="0"/>
            </a:schemeClr>
          </a:fontRef>
        </p:style>
        <p:txBody>
          <a:bodyPr spcFirstLastPara="0" vert="horz" wrap="square" lIns="1625775" tIns="156464" rIns="156464" bIns="156464" numCol="1" spcCol="1270" anchor="ctr" anchorCtr="0">
            <a:noAutofit/>
          </a:bodyPr>
          <a:lstStyle/>
          <a:p>
            <a:pPr marL="0" lvl="0" indent="0" algn="l" defTabSz="977900">
              <a:lnSpc>
                <a:spcPct val="90000"/>
              </a:lnSpc>
              <a:spcBef>
                <a:spcPct val="0"/>
              </a:spcBef>
              <a:spcAft>
                <a:spcPct val="35000"/>
              </a:spcAft>
              <a:buNone/>
            </a:pPr>
            <a:r>
              <a:rPr lang="en-GB" sz="2200" kern="1200" dirty="0"/>
              <a:t>dress or behave too casually</a:t>
            </a:r>
            <a:endParaRPr lang="ru-RU" sz="2200" kern="1200" dirty="0"/>
          </a:p>
        </p:txBody>
      </p:sp>
      <p:sp>
        <p:nvSpPr>
          <p:cNvPr id="80" name="Полилиния: фигура 79"/>
          <p:cNvSpPr/>
          <p:nvPr/>
        </p:nvSpPr>
        <p:spPr>
          <a:xfrm>
            <a:off x="1158468" y="-863592"/>
            <a:ext cx="839451" cy="839451"/>
          </a:xfrm>
          <a:custGeom>
            <a:avLst/>
            <a:gdLst>
              <a:gd name="connsiteX0" fmla="*/ 0 w 839451"/>
              <a:gd name="connsiteY0" fmla="*/ 419726 h 839451"/>
              <a:gd name="connsiteX1" fmla="*/ 419726 w 839451"/>
              <a:gd name="connsiteY1" fmla="*/ 0 h 839451"/>
              <a:gd name="connsiteX2" fmla="*/ 839452 w 839451"/>
              <a:gd name="connsiteY2" fmla="*/ 419726 h 839451"/>
              <a:gd name="connsiteX3" fmla="*/ 419726 w 839451"/>
              <a:gd name="connsiteY3" fmla="*/ 839452 h 839451"/>
              <a:gd name="connsiteX4" fmla="*/ 0 w 839451"/>
              <a:gd name="connsiteY4" fmla="*/ 419726 h 839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51" h="839451">
                <a:moveTo>
                  <a:pt x="0" y="419726"/>
                </a:moveTo>
                <a:cubicBezTo>
                  <a:pt x="0" y="187918"/>
                  <a:pt x="187918" y="0"/>
                  <a:pt x="419726" y="0"/>
                </a:cubicBezTo>
                <a:cubicBezTo>
                  <a:pt x="651534" y="0"/>
                  <a:pt x="839452" y="187918"/>
                  <a:pt x="839452" y="419726"/>
                </a:cubicBezTo>
                <a:cubicBezTo>
                  <a:pt x="839452" y="651534"/>
                  <a:pt x="651534" y="839452"/>
                  <a:pt x="419726" y="839452"/>
                </a:cubicBezTo>
                <a:cubicBezTo>
                  <a:pt x="187918" y="839452"/>
                  <a:pt x="0" y="651534"/>
                  <a:pt x="0" y="419726"/>
                </a:cubicBezTo>
                <a:close/>
              </a:path>
            </a:pathLst>
          </a:custGeom>
          <a:solidFill>
            <a:srgbClr val="FF0000"/>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122935" tIns="122935" rIns="122935" bIns="122935" numCol="1" spcCol="1270" anchor="ctr" anchorCtr="0">
            <a:noAutofit/>
          </a:bodyPr>
          <a:lstStyle/>
          <a:p>
            <a:pPr marL="0" lvl="0" indent="0" algn="ctr" defTabSz="755650">
              <a:lnSpc>
                <a:spcPct val="90000"/>
              </a:lnSpc>
              <a:spcBef>
                <a:spcPct val="0"/>
              </a:spcBef>
              <a:spcAft>
                <a:spcPct val="35000"/>
              </a:spcAft>
              <a:buNone/>
            </a:pPr>
            <a:r>
              <a:rPr lang="en-GB" sz="1700" kern="1200" dirty="0"/>
              <a:t>DON’T</a:t>
            </a:r>
            <a:endParaRPr lang="ru-RU" sz="1700" kern="1200" dirty="0"/>
          </a:p>
        </p:txBody>
      </p:sp>
    </p:spTree>
    <p:extLst>
      <p:ext uri="{BB962C8B-B14F-4D97-AF65-F5344CB8AC3E}">
        <p14:creationId xmlns:p14="http://schemas.microsoft.com/office/powerpoint/2010/main" val="41624425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405619"/>
            <a:ext cx="10515600" cy="1325563"/>
          </a:xfrm>
        </p:spPr>
        <p:txBody>
          <a:bodyPr/>
          <a:lstStyle/>
          <a:p>
            <a:r>
              <a:rPr lang="en-GB" dirty="0"/>
              <a:t>Headlines</a:t>
            </a:r>
            <a:endParaRPr lang="ru-RU" dirty="0"/>
          </a:p>
        </p:txBody>
      </p:sp>
      <p:sp>
        <p:nvSpPr>
          <p:cNvPr id="3" name="Номер слайда 2"/>
          <p:cNvSpPr>
            <a:spLocks noGrp="1"/>
          </p:cNvSpPr>
          <p:nvPr>
            <p:ph type="sldNum" sz="quarter" idx="12"/>
          </p:nvPr>
        </p:nvSpPr>
        <p:spPr/>
        <p:txBody>
          <a:bodyPr/>
          <a:lstStyle/>
          <a:p>
            <a:fld id="{48F63A3B-78C7-47BE-AE5E-E10140E04643}" type="slidenum">
              <a:rPr lang="en-US" smtClean="0"/>
              <a:t>18</a:t>
            </a:fld>
            <a:endParaRPr lang="en-US" dirty="0"/>
          </a:p>
        </p:txBody>
      </p:sp>
      <p:sp>
        <p:nvSpPr>
          <p:cNvPr id="11" name="Полилиния: фигура 10"/>
          <p:cNvSpPr/>
          <p:nvPr/>
        </p:nvSpPr>
        <p:spPr>
          <a:xfrm>
            <a:off x="2301608" y="6957622"/>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Plan to articulate how you meet the employer’s needs</a:t>
            </a:r>
            <a:endParaRPr lang="ru-RU" sz="2600" kern="1200" dirty="0"/>
          </a:p>
        </p:txBody>
      </p:sp>
      <p:sp>
        <p:nvSpPr>
          <p:cNvPr id="12" name="Параллелограмм 11"/>
          <p:cNvSpPr/>
          <p:nvPr/>
        </p:nvSpPr>
        <p:spPr>
          <a:xfrm>
            <a:off x="2301608" y="7647512"/>
            <a:ext cx="1011837" cy="168639"/>
          </a:xfrm>
          <a:prstGeom prst="parallelogram">
            <a:avLst>
              <a:gd name="adj" fmla="val 140840"/>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3" name="Параллелограмм 12"/>
          <p:cNvSpPr/>
          <p:nvPr/>
        </p:nvSpPr>
        <p:spPr>
          <a:xfrm>
            <a:off x="3372469" y="7647512"/>
            <a:ext cx="1011837" cy="168639"/>
          </a:xfrm>
          <a:prstGeom prst="parallelogram">
            <a:avLst>
              <a:gd name="adj" fmla="val 140840"/>
            </a:avLst>
          </a:prstGeom>
        </p:spPr>
        <p:style>
          <a:lnRef idx="2">
            <a:schemeClr val="accent5">
              <a:hueOff val="-198781"/>
              <a:satOff val="-512"/>
              <a:lumOff val="-346"/>
              <a:alphaOff val="0"/>
            </a:schemeClr>
          </a:lnRef>
          <a:fillRef idx="1">
            <a:schemeClr val="accent5">
              <a:hueOff val="-198781"/>
              <a:satOff val="-512"/>
              <a:lumOff val="-346"/>
              <a:alphaOff val="0"/>
            </a:schemeClr>
          </a:fillRef>
          <a:effectRef idx="0">
            <a:schemeClr val="accent5">
              <a:hueOff val="-198781"/>
              <a:satOff val="-512"/>
              <a:lumOff val="-346"/>
              <a:alphaOff val="0"/>
            </a:schemeClr>
          </a:effectRef>
          <a:fontRef idx="minor">
            <a:schemeClr val="lt1"/>
          </a:fontRef>
        </p:style>
      </p:sp>
      <p:sp>
        <p:nvSpPr>
          <p:cNvPr id="14" name="Параллелограмм 13"/>
          <p:cNvSpPr/>
          <p:nvPr/>
        </p:nvSpPr>
        <p:spPr>
          <a:xfrm>
            <a:off x="4443331" y="7647512"/>
            <a:ext cx="1011837" cy="168639"/>
          </a:xfrm>
          <a:prstGeom prst="parallelogram">
            <a:avLst>
              <a:gd name="adj" fmla="val 140840"/>
            </a:avLst>
          </a:prstGeom>
        </p:spPr>
        <p:style>
          <a:lnRef idx="2">
            <a:schemeClr val="accent5">
              <a:hueOff val="-397561"/>
              <a:satOff val="-1025"/>
              <a:lumOff val="-692"/>
              <a:alphaOff val="0"/>
            </a:schemeClr>
          </a:lnRef>
          <a:fillRef idx="1">
            <a:schemeClr val="accent5">
              <a:hueOff val="-397561"/>
              <a:satOff val="-1025"/>
              <a:lumOff val="-692"/>
              <a:alphaOff val="0"/>
            </a:schemeClr>
          </a:fillRef>
          <a:effectRef idx="0">
            <a:schemeClr val="accent5">
              <a:hueOff val="-397561"/>
              <a:satOff val="-1025"/>
              <a:lumOff val="-692"/>
              <a:alphaOff val="0"/>
            </a:schemeClr>
          </a:effectRef>
          <a:fontRef idx="minor">
            <a:schemeClr val="lt1"/>
          </a:fontRef>
        </p:style>
      </p:sp>
      <p:sp>
        <p:nvSpPr>
          <p:cNvPr id="15" name="Параллелограмм 14"/>
          <p:cNvSpPr/>
          <p:nvPr/>
        </p:nvSpPr>
        <p:spPr>
          <a:xfrm>
            <a:off x="5514192" y="7647512"/>
            <a:ext cx="1011837" cy="168639"/>
          </a:xfrm>
          <a:prstGeom prst="parallelogram">
            <a:avLst>
              <a:gd name="adj" fmla="val 140840"/>
            </a:avLst>
          </a:prstGeom>
        </p:spPr>
        <p:style>
          <a:lnRef idx="2">
            <a:schemeClr val="accent5">
              <a:hueOff val="-596342"/>
              <a:satOff val="-1537"/>
              <a:lumOff val="-1038"/>
              <a:alphaOff val="0"/>
            </a:schemeClr>
          </a:lnRef>
          <a:fillRef idx="1">
            <a:schemeClr val="accent5">
              <a:hueOff val="-596342"/>
              <a:satOff val="-1537"/>
              <a:lumOff val="-1038"/>
              <a:alphaOff val="0"/>
            </a:schemeClr>
          </a:fillRef>
          <a:effectRef idx="0">
            <a:schemeClr val="accent5">
              <a:hueOff val="-596342"/>
              <a:satOff val="-1537"/>
              <a:lumOff val="-1038"/>
              <a:alphaOff val="0"/>
            </a:schemeClr>
          </a:effectRef>
          <a:fontRef idx="minor">
            <a:schemeClr val="lt1"/>
          </a:fontRef>
        </p:style>
      </p:sp>
      <p:sp>
        <p:nvSpPr>
          <p:cNvPr id="16" name="Параллелограмм 15"/>
          <p:cNvSpPr/>
          <p:nvPr/>
        </p:nvSpPr>
        <p:spPr>
          <a:xfrm>
            <a:off x="6585054" y="7647512"/>
            <a:ext cx="1011837" cy="168639"/>
          </a:xfrm>
          <a:prstGeom prst="parallelogram">
            <a:avLst>
              <a:gd name="adj" fmla="val 140840"/>
            </a:avLst>
          </a:prstGeom>
        </p:spPr>
        <p:style>
          <a:lnRef idx="2">
            <a:schemeClr val="accent5">
              <a:hueOff val="-795123"/>
              <a:satOff val="-2049"/>
              <a:lumOff val="-1384"/>
              <a:alphaOff val="0"/>
            </a:schemeClr>
          </a:lnRef>
          <a:fillRef idx="1">
            <a:schemeClr val="accent5">
              <a:hueOff val="-795123"/>
              <a:satOff val="-2049"/>
              <a:lumOff val="-1384"/>
              <a:alphaOff val="0"/>
            </a:schemeClr>
          </a:fillRef>
          <a:effectRef idx="0">
            <a:schemeClr val="accent5">
              <a:hueOff val="-795123"/>
              <a:satOff val="-2049"/>
              <a:lumOff val="-1384"/>
              <a:alphaOff val="0"/>
            </a:schemeClr>
          </a:effectRef>
          <a:fontRef idx="minor">
            <a:schemeClr val="lt1"/>
          </a:fontRef>
        </p:style>
      </p:sp>
      <p:sp>
        <p:nvSpPr>
          <p:cNvPr id="17" name="Параллелограмм 16"/>
          <p:cNvSpPr/>
          <p:nvPr/>
        </p:nvSpPr>
        <p:spPr>
          <a:xfrm>
            <a:off x="7655915" y="7647512"/>
            <a:ext cx="1011837" cy="168639"/>
          </a:xfrm>
          <a:prstGeom prst="parallelogram">
            <a:avLst>
              <a:gd name="adj" fmla="val 140840"/>
            </a:avLst>
          </a:prstGeom>
        </p:spPr>
        <p:style>
          <a:lnRef idx="2">
            <a:schemeClr val="accent5">
              <a:hueOff val="-993903"/>
              <a:satOff val="-2562"/>
              <a:lumOff val="-1730"/>
              <a:alphaOff val="0"/>
            </a:schemeClr>
          </a:lnRef>
          <a:fillRef idx="1">
            <a:schemeClr val="accent5">
              <a:hueOff val="-993903"/>
              <a:satOff val="-2562"/>
              <a:lumOff val="-1730"/>
              <a:alphaOff val="0"/>
            </a:schemeClr>
          </a:fillRef>
          <a:effectRef idx="0">
            <a:schemeClr val="accent5">
              <a:hueOff val="-993903"/>
              <a:satOff val="-2562"/>
              <a:lumOff val="-1730"/>
              <a:alphaOff val="0"/>
            </a:schemeClr>
          </a:effectRef>
          <a:fontRef idx="minor">
            <a:schemeClr val="lt1"/>
          </a:fontRef>
        </p:style>
      </p:sp>
      <p:sp>
        <p:nvSpPr>
          <p:cNvPr id="18" name="Параллелограмм 17"/>
          <p:cNvSpPr/>
          <p:nvPr/>
        </p:nvSpPr>
        <p:spPr>
          <a:xfrm>
            <a:off x="8726777" y="7647512"/>
            <a:ext cx="1011837" cy="168639"/>
          </a:xfrm>
          <a:prstGeom prst="parallelogram">
            <a:avLst>
              <a:gd name="adj" fmla="val 140840"/>
            </a:avLst>
          </a:prstGeom>
        </p:spPr>
        <p:style>
          <a:lnRef idx="2">
            <a:schemeClr val="accent5">
              <a:hueOff val="-1192684"/>
              <a:satOff val="-3074"/>
              <a:lumOff val="-2076"/>
              <a:alphaOff val="0"/>
            </a:schemeClr>
          </a:lnRef>
          <a:fillRef idx="1">
            <a:schemeClr val="accent5">
              <a:hueOff val="-1192684"/>
              <a:satOff val="-3074"/>
              <a:lumOff val="-2076"/>
              <a:alphaOff val="0"/>
            </a:schemeClr>
          </a:fillRef>
          <a:effectRef idx="0">
            <a:schemeClr val="accent5">
              <a:hueOff val="-1192684"/>
              <a:satOff val="-3074"/>
              <a:lumOff val="-2076"/>
              <a:alphaOff val="0"/>
            </a:schemeClr>
          </a:effectRef>
          <a:fontRef idx="minor">
            <a:schemeClr val="lt1"/>
          </a:fontRef>
        </p:style>
      </p:sp>
      <p:sp>
        <p:nvSpPr>
          <p:cNvPr id="19" name="Полилиния: фигура 18"/>
          <p:cNvSpPr/>
          <p:nvPr/>
        </p:nvSpPr>
        <p:spPr>
          <a:xfrm>
            <a:off x="2301608" y="7925589"/>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Four ways to get ready for the big day</a:t>
            </a:r>
            <a:endParaRPr lang="ru-RU" sz="2600" kern="1200" dirty="0"/>
          </a:p>
        </p:txBody>
      </p:sp>
      <p:sp>
        <p:nvSpPr>
          <p:cNvPr id="20" name="Параллелограмм 19"/>
          <p:cNvSpPr/>
          <p:nvPr/>
        </p:nvSpPr>
        <p:spPr>
          <a:xfrm>
            <a:off x="2301608" y="8615478"/>
            <a:ext cx="1011837" cy="168639"/>
          </a:xfrm>
          <a:prstGeom prst="parallelogram">
            <a:avLst>
              <a:gd name="adj" fmla="val 140840"/>
            </a:avLst>
          </a:prstGeom>
        </p:spPr>
        <p:style>
          <a:lnRef idx="2">
            <a:schemeClr val="accent5">
              <a:hueOff val="-1391465"/>
              <a:satOff val="-3586"/>
              <a:lumOff val="-2422"/>
              <a:alphaOff val="0"/>
            </a:schemeClr>
          </a:lnRef>
          <a:fillRef idx="1">
            <a:schemeClr val="accent5">
              <a:hueOff val="-1391465"/>
              <a:satOff val="-3586"/>
              <a:lumOff val="-2422"/>
              <a:alphaOff val="0"/>
            </a:schemeClr>
          </a:fillRef>
          <a:effectRef idx="0">
            <a:schemeClr val="accent5">
              <a:hueOff val="-1391465"/>
              <a:satOff val="-3586"/>
              <a:lumOff val="-2422"/>
              <a:alphaOff val="0"/>
            </a:schemeClr>
          </a:effectRef>
          <a:fontRef idx="minor">
            <a:schemeClr val="lt1"/>
          </a:fontRef>
        </p:style>
      </p:sp>
      <p:sp>
        <p:nvSpPr>
          <p:cNvPr id="21" name="Параллелограмм 20"/>
          <p:cNvSpPr/>
          <p:nvPr/>
        </p:nvSpPr>
        <p:spPr>
          <a:xfrm>
            <a:off x="3372469" y="8615478"/>
            <a:ext cx="1011837" cy="168639"/>
          </a:xfrm>
          <a:prstGeom prst="parallelogram">
            <a:avLst>
              <a:gd name="adj" fmla="val 140840"/>
            </a:avLst>
          </a:prstGeom>
        </p:spPr>
        <p:style>
          <a:lnRef idx="2">
            <a:schemeClr val="accent5">
              <a:hueOff val="-1590245"/>
              <a:satOff val="-4099"/>
              <a:lumOff val="-2768"/>
              <a:alphaOff val="0"/>
            </a:schemeClr>
          </a:lnRef>
          <a:fillRef idx="1">
            <a:schemeClr val="accent5">
              <a:hueOff val="-1590245"/>
              <a:satOff val="-4099"/>
              <a:lumOff val="-2768"/>
              <a:alphaOff val="0"/>
            </a:schemeClr>
          </a:fillRef>
          <a:effectRef idx="0">
            <a:schemeClr val="accent5">
              <a:hueOff val="-1590245"/>
              <a:satOff val="-4099"/>
              <a:lumOff val="-2768"/>
              <a:alphaOff val="0"/>
            </a:schemeClr>
          </a:effectRef>
          <a:fontRef idx="minor">
            <a:schemeClr val="lt1"/>
          </a:fontRef>
        </p:style>
      </p:sp>
      <p:sp>
        <p:nvSpPr>
          <p:cNvPr id="22" name="Параллелограмм 21"/>
          <p:cNvSpPr/>
          <p:nvPr/>
        </p:nvSpPr>
        <p:spPr>
          <a:xfrm>
            <a:off x="4443331" y="8615478"/>
            <a:ext cx="1011837" cy="168639"/>
          </a:xfrm>
          <a:prstGeom prst="parallelogram">
            <a:avLst>
              <a:gd name="adj" fmla="val 140840"/>
            </a:avLst>
          </a:prstGeom>
        </p:spPr>
        <p:style>
          <a:lnRef idx="2">
            <a:schemeClr val="accent5">
              <a:hueOff val="-1789026"/>
              <a:satOff val="-4611"/>
              <a:lumOff val="-3114"/>
              <a:alphaOff val="0"/>
            </a:schemeClr>
          </a:lnRef>
          <a:fillRef idx="1">
            <a:schemeClr val="accent5">
              <a:hueOff val="-1789026"/>
              <a:satOff val="-4611"/>
              <a:lumOff val="-3114"/>
              <a:alphaOff val="0"/>
            </a:schemeClr>
          </a:fillRef>
          <a:effectRef idx="0">
            <a:schemeClr val="accent5">
              <a:hueOff val="-1789026"/>
              <a:satOff val="-4611"/>
              <a:lumOff val="-3114"/>
              <a:alphaOff val="0"/>
            </a:schemeClr>
          </a:effectRef>
          <a:fontRef idx="minor">
            <a:schemeClr val="lt1"/>
          </a:fontRef>
        </p:style>
      </p:sp>
      <p:sp>
        <p:nvSpPr>
          <p:cNvPr id="23" name="Параллелограмм 22"/>
          <p:cNvSpPr/>
          <p:nvPr/>
        </p:nvSpPr>
        <p:spPr>
          <a:xfrm>
            <a:off x="5514192" y="8615478"/>
            <a:ext cx="1011837" cy="168639"/>
          </a:xfrm>
          <a:prstGeom prst="parallelogram">
            <a:avLst>
              <a:gd name="adj" fmla="val 140840"/>
            </a:avLst>
          </a:prstGeom>
        </p:spPr>
        <p:style>
          <a:lnRef idx="2">
            <a:schemeClr val="accent5">
              <a:hueOff val="-1987807"/>
              <a:satOff val="-5123"/>
              <a:lumOff val="-3460"/>
              <a:alphaOff val="0"/>
            </a:schemeClr>
          </a:lnRef>
          <a:fillRef idx="1">
            <a:schemeClr val="accent5">
              <a:hueOff val="-1987807"/>
              <a:satOff val="-5123"/>
              <a:lumOff val="-3460"/>
              <a:alphaOff val="0"/>
            </a:schemeClr>
          </a:fillRef>
          <a:effectRef idx="0">
            <a:schemeClr val="accent5">
              <a:hueOff val="-1987807"/>
              <a:satOff val="-5123"/>
              <a:lumOff val="-3460"/>
              <a:alphaOff val="0"/>
            </a:schemeClr>
          </a:effectRef>
          <a:fontRef idx="minor">
            <a:schemeClr val="lt1"/>
          </a:fontRef>
        </p:style>
      </p:sp>
      <p:sp>
        <p:nvSpPr>
          <p:cNvPr id="24" name="Параллелограмм 23"/>
          <p:cNvSpPr/>
          <p:nvPr/>
        </p:nvSpPr>
        <p:spPr>
          <a:xfrm>
            <a:off x="6585054" y="8615478"/>
            <a:ext cx="1011837" cy="168639"/>
          </a:xfrm>
          <a:prstGeom prst="parallelogram">
            <a:avLst>
              <a:gd name="adj" fmla="val 140840"/>
            </a:avLst>
          </a:prstGeom>
        </p:spPr>
        <p:style>
          <a:lnRef idx="2">
            <a:schemeClr val="accent5">
              <a:hueOff val="-2186587"/>
              <a:satOff val="-5636"/>
              <a:lumOff val="-3806"/>
              <a:alphaOff val="0"/>
            </a:schemeClr>
          </a:lnRef>
          <a:fillRef idx="1">
            <a:schemeClr val="accent5">
              <a:hueOff val="-2186587"/>
              <a:satOff val="-5636"/>
              <a:lumOff val="-3806"/>
              <a:alphaOff val="0"/>
            </a:schemeClr>
          </a:fillRef>
          <a:effectRef idx="0">
            <a:schemeClr val="accent5">
              <a:hueOff val="-2186587"/>
              <a:satOff val="-5636"/>
              <a:lumOff val="-3806"/>
              <a:alphaOff val="0"/>
            </a:schemeClr>
          </a:effectRef>
          <a:fontRef idx="minor">
            <a:schemeClr val="lt1"/>
          </a:fontRef>
        </p:style>
      </p:sp>
      <p:sp>
        <p:nvSpPr>
          <p:cNvPr id="25" name="Параллелограмм 24"/>
          <p:cNvSpPr/>
          <p:nvPr/>
        </p:nvSpPr>
        <p:spPr>
          <a:xfrm>
            <a:off x="7655915" y="8615478"/>
            <a:ext cx="1011837" cy="168639"/>
          </a:xfrm>
          <a:prstGeom prst="parallelogram">
            <a:avLst>
              <a:gd name="adj" fmla="val 140840"/>
            </a:avLst>
          </a:prstGeom>
        </p:spPr>
        <p:style>
          <a:lnRef idx="2">
            <a:schemeClr val="accent5">
              <a:hueOff val="-2385368"/>
              <a:satOff val="-6148"/>
              <a:lumOff val="-4152"/>
              <a:alphaOff val="0"/>
            </a:schemeClr>
          </a:lnRef>
          <a:fillRef idx="1">
            <a:schemeClr val="accent5">
              <a:hueOff val="-2385368"/>
              <a:satOff val="-6148"/>
              <a:lumOff val="-4152"/>
              <a:alphaOff val="0"/>
            </a:schemeClr>
          </a:fillRef>
          <a:effectRef idx="0">
            <a:schemeClr val="accent5">
              <a:hueOff val="-2385368"/>
              <a:satOff val="-6148"/>
              <a:lumOff val="-4152"/>
              <a:alphaOff val="0"/>
            </a:schemeClr>
          </a:effectRef>
          <a:fontRef idx="minor">
            <a:schemeClr val="lt1"/>
          </a:fontRef>
        </p:style>
      </p:sp>
      <p:sp>
        <p:nvSpPr>
          <p:cNvPr id="26" name="Параллелограмм 25"/>
          <p:cNvSpPr/>
          <p:nvPr/>
        </p:nvSpPr>
        <p:spPr>
          <a:xfrm>
            <a:off x="8726777" y="8615478"/>
            <a:ext cx="1011837" cy="168639"/>
          </a:xfrm>
          <a:prstGeom prst="parallelogram">
            <a:avLst>
              <a:gd name="adj" fmla="val 140840"/>
            </a:avLst>
          </a:prstGeom>
        </p:spPr>
        <p:style>
          <a:lnRef idx="2">
            <a:schemeClr val="accent5">
              <a:hueOff val="-2584149"/>
              <a:satOff val="-6660"/>
              <a:lumOff val="-4498"/>
              <a:alphaOff val="0"/>
            </a:schemeClr>
          </a:lnRef>
          <a:fillRef idx="1">
            <a:schemeClr val="accent5">
              <a:hueOff val="-2584149"/>
              <a:satOff val="-6660"/>
              <a:lumOff val="-4498"/>
              <a:alphaOff val="0"/>
            </a:schemeClr>
          </a:fillRef>
          <a:effectRef idx="0">
            <a:schemeClr val="accent5">
              <a:hueOff val="-2584149"/>
              <a:satOff val="-6660"/>
              <a:lumOff val="-4498"/>
              <a:alphaOff val="0"/>
            </a:schemeClr>
          </a:effectRef>
          <a:fontRef idx="minor">
            <a:schemeClr val="lt1"/>
          </a:fontRef>
        </p:style>
      </p:sp>
      <p:sp>
        <p:nvSpPr>
          <p:cNvPr id="27" name="Полилиния: фигура 26"/>
          <p:cNvSpPr/>
          <p:nvPr/>
        </p:nvSpPr>
        <p:spPr>
          <a:xfrm>
            <a:off x="2301608" y="8893556"/>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Put together your Interview Tool Bag</a:t>
            </a:r>
            <a:endParaRPr lang="ru-RU" sz="2600" kern="1200" dirty="0"/>
          </a:p>
        </p:txBody>
      </p:sp>
      <p:sp>
        <p:nvSpPr>
          <p:cNvPr id="28" name="Параллелограмм 27"/>
          <p:cNvSpPr/>
          <p:nvPr/>
        </p:nvSpPr>
        <p:spPr>
          <a:xfrm>
            <a:off x="2301608" y="9583445"/>
            <a:ext cx="1011837" cy="168639"/>
          </a:xfrm>
          <a:prstGeom prst="parallelogram">
            <a:avLst>
              <a:gd name="adj" fmla="val 140840"/>
            </a:avLst>
          </a:prstGeom>
        </p:spPr>
        <p:style>
          <a:lnRef idx="2">
            <a:schemeClr val="accent5">
              <a:hueOff val="-2782929"/>
              <a:satOff val="-7173"/>
              <a:lumOff val="-4844"/>
              <a:alphaOff val="0"/>
            </a:schemeClr>
          </a:lnRef>
          <a:fillRef idx="1">
            <a:schemeClr val="accent5">
              <a:hueOff val="-2782929"/>
              <a:satOff val="-7173"/>
              <a:lumOff val="-4844"/>
              <a:alphaOff val="0"/>
            </a:schemeClr>
          </a:fillRef>
          <a:effectRef idx="0">
            <a:schemeClr val="accent5">
              <a:hueOff val="-2782929"/>
              <a:satOff val="-7173"/>
              <a:lumOff val="-4844"/>
              <a:alphaOff val="0"/>
            </a:schemeClr>
          </a:effectRef>
          <a:fontRef idx="minor">
            <a:schemeClr val="lt1"/>
          </a:fontRef>
        </p:style>
      </p:sp>
      <p:sp>
        <p:nvSpPr>
          <p:cNvPr id="29" name="Параллелограмм 28"/>
          <p:cNvSpPr/>
          <p:nvPr/>
        </p:nvSpPr>
        <p:spPr>
          <a:xfrm>
            <a:off x="3372469" y="9583445"/>
            <a:ext cx="1011837" cy="168639"/>
          </a:xfrm>
          <a:prstGeom prst="parallelogram">
            <a:avLst>
              <a:gd name="adj" fmla="val 140840"/>
            </a:avLst>
          </a:prstGeom>
        </p:spPr>
        <p:style>
          <a:lnRef idx="2">
            <a:schemeClr val="accent5">
              <a:hueOff val="-2981710"/>
              <a:satOff val="-7685"/>
              <a:lumOff val="-5190"/>
              <a:alphaOff val="0"/>
            </a:schemeClr>
          </a:lnRef>
          <a:fillRef idx="1">
            <a:schemeClr val="accent5">
              <a:hueOff val="-2981710"/>
              <a:satOff val="-7685"/>
              <a:lumOff val="-5190"/>
              <a:alphaOff val="0"/>
            </a:schemeClr>
          </a:fillRef>
          <a:effectRef idx="0">
            <a:schemeClr val="accent5">
              <a:hueOff val="-2981710"/>
              <a:satOff val="-7685"/>
              <a:lumOff val="-5190"/>
              <a:alphaOff val="0"/>
            </a:schemeClr>
          </a:effectRef>
          <a:fontRef idx="minor">
            <a:schemeClr val="lt1"/>
          </a:fontRef>
        </p:style>
      </p:sp>
      <p:sp>
        <p:nvSpPr>
          <p:cNvPr id="30" name="Параллелограмм 29"/>
          <p:cNvSpPr/>
          <p:nvPr/>
        </p:nvSpPr>
        <p:spPr>
          <a:xfrm>
            <a:off x="4443331" y="9583445"/>
            <a:ext cx="1011837" cy="168639"/>
          </a:xfrm>
          <a:prstGeom prst="parallelogram">
            <a:avLst>
              <a:gd name="adj" fmla="val 140840"/>
            </a:avLst>
          </a:prstGeom>
        </p:spPr>
        <p:style>
          <a:lnRef idx="2">
            <a:schemeClr val="accent5">
              <a:hueOff val="-3180491"/>
              <a:satOff val="-8197"/>
              <a:lumOff val="-5536"/>
              <a:alphaOff val="0"/>
            </a:schemeClr>
          </a:lnRef>
          <a:fillRef idx="1">
            <a:schemeClr val="accent5">
              <a:hueOff val="-3180491"/>
              <a:satOff val="-8197"/>
              <a:lumOff val="-5536"/>
              <a:alphaOff val="0"/>
            </a:schemeClr>
          </a:fillRef>
          <a:effectRef idx="0">
            <a:schemeClr val="accent5">
              <a:hueOff val="-3180491"/>
              <a:satOff val="-8197"/>
              <a:lumOff val="-5536"/>
              <a:alphaOff val="0"/>
            </a:schemeClr>
          </a:effectRef>
          <a:fontRef idx="minor">
            <a:schemeClr val="lt1"/>
          </a:fontRef>
        </p:style>
      </p:sp>
      <p:sp>
        <p:nvSpPr>
          <p:cNvPr id="31" name="Параллелограмм 30"/>
          <p:cNvSpPr/>
          <p:nvPr/>
        </p:nvSpPr>
        <p:spPr>
          <a:xfrm>
            <a:off x="5514192" y="9583445"/>
            <a:ext cx="1011837" cy="168639"/>
          </a:xfrm>
          <a:prstGeom prst="parallelogram">
            <a:avLst>
              <a:gd name="adj" fmla="val 140840"/>
            </a:avLst>
          </a:prstGeom>
        </p:spPr>
        <p:style>
          <a:lnRef idx="2">
            <a:schemeClr val="accent5">
              <a:hueOff val="-3379271"/>
              <a:satOff val="-8710"/>
              <a:lumOff val="-5883"/>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sp>
      <p:sp>
        <p:nvSpPr>
          <p:cNvPr id="32" name="Параллелограмм 31"/>
          <p:cNvSpPr/>
          <p:nvPr/>
        </p:nvSpPr>
        <p:spPr>
          <a:xfrm>
            <a:off x="6585054" y="9583445"/>
            <a:ext cx="1011837" cy="168639"/>
          </a:xfrm>
          <a:prstGeom prst="parallelogram">
            <a:avLst>
              <a:gd name="adj" fmla="val 140840"/>
            </a:avLst>
          </a:prstGeom>
        </p:spPr>
        <p:style>
          <a:lnRef idx="2">
            <a:schemeClr val="accent5">
              <a:hueOff val="-3578052"/>
              <a:satOff val="-9222"/>
              <a:lumOff val="-6229"/>
              <a:alphaOff val="0"/>
            </a:schemeClr>
          </a:lnRef>
          <a:fillRef idx="1">
            <a:schemeClr val="accent5">
              <a:hueOff val="-3578052"/>
              <a:satOff val="-9222"/>
              <a:lumOff val="-6229"/>
              <a:alphaOff val="0"/>
            </a:schemeClr>
          </a:fillRef>
          <a:effectRef idx="0">
            <a:schemeClr val="accent5">
              <a:hueOff val="-3578052"/>
              <a:satOff val="-9222"/>
              <a:lumOff val="-6229"/>
              <a:alphaOff val="0"/>
            </a:schemeClr>
          </a:effectRef>
          <a:fontRef idx="minor">
            <a:schemeClr val="lt1"/>
          </a:fontRef>
        </p:style>
      </p:sp>
      <p:sp>
        <p:nvSpPr>
          <p:cNvPr id="33" name="Параллелограмм 32"/>
          <p:cNvSpPr/>
          <p:nvPr/>
        </p:nvSpPr>
        <p:spPr>
          <a:xfrm>
            <a:off x="7655915" y="9583445"/>
            <a:ext cx="1011837" cy="168639"/>
          </a:xfrm>
          <a:prstGeom prst="parallelogram">
            <a:avLst>
              <a:gd name="adj" fmla="val 140840"/>
            </a:avLst>
          </a:prstGeom>
        </p:spPr>
        <p:style>
          <a:lnRef idx="2">
            <a:schemeClr val="accent5">
              <a:hueOff val="-3776833"/>
              <a:satOff val="-9734"/>
              <a:lumOff val="-6575"/>
              <a:alphaOff val="0"/>
            </a:schemeClr>
          </a:lnRef>
          <a:fillRef idx="1">
            <a:schemeClr val="accent5">
              <a:hueOff val="-3776833"/>
              <a:satOff val="-9734"/>
              <a:lumOff val="-6575"/>
              <a:alphaOff val="0"/>
            </a:schemeClr>
          </a:fillRef>
          <a:effectRef idx="0">
            <a:schemeClr val="accent5">
              <a:hueOff val="-3776833"/>
              <a:satOff val="-9734"/>
              <a:lumOff val="-6575"/>
              <a:alphaOff val="0"/>
            </a:schemeClr>
          </a:effectRef>
          <a:fontRef idx="minor">
            <a:schemeClr val="lt1"/>
          </a:fontRef>
        </p:style>
      </p:sp>
      <p:sp>
        <p:nvSpPr>
          <p:cNvPr id="34" name="Параллелограмм 33"/>
          <p:cNvSpPr/>
          <p:nvPr/>
        </p:nvSpPr>
        <p:spPr>
          <a:xfrm>
            <a:off x="8726777" y="9583445"/>
            <a:ext cx="1011837" cy="168639"/>
          </a:xfrm>
          <a:prstGeom prst="parallelogram">
            <a:avLst>
              <a:gd name="adj" fmla="val 140840"/>
            </a:avLst>
          </a:prstGeom>
        </p:spPr>
        <p:style>
          <a:lnRef idx="2">
            <a:schemeClr val="accent5">
              <a:hueOff val="-3975613"/>
              <a:satOff val="-10246"/>
              <a:lumOff val="-6921"/>
              <a:alphaOff val="0"/>
            </a:schemeClr>
          </a:lnRef>
          <a:fillRef idx="1">
            <a:schemeClr val="accent5">
              <a:hueOff val="-3975613"/>
              <a:satOff val="-10246"/>
              <a:lumOff val="-6921"/>
              <a:alphaOff val="0"/>
            </a:schemeClr>
          </a:fillRef>
          <a:effectRef idx="0">
            <a:schemeClr val="accent5">
              <a:hueOff val="-3975613"/>
              <a:satOff val="-10246"/>
              <a:lumOff val="-6921"/>
              <a:alphaOff val="0"/>
            </a:schemeClr>
          </a:effectRef>
          <a:fontRef idx="minor">
            <a:schemeClr val="lt1"/>
          </a:fontRef>
        </p:style>
      </p:sp>
      <p:sp>
        <p:nvSpPr>
          <p:cNvPr id="35" name="Полилиния: фигура 34"/>
          <p:cNvSpPr/>
          <p:nvPr/>
        </p:nvSpPr>
        <p:spPr>
          <a:xfrm>
            <a:off x="2301608" y="9861522"/>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Be your most authentic professional self</a:t>
            </a:r>
            <a:endParaRPr lang="ru-RU" sz="2600" kern="1200" dirty="0"/>
          </a:p>
        </p:txBody>
      </p:sp>
      <p:sp>
        <p:nvSpPr>
          <p:cNvPr id="36" name="Параллелограмм 35"/>
          <p:cNvSpPr/>
          <p:nvPr/>
        </p:nvSpPr>
        <p:spPr>
          <a:xfrm>
            <a:off x="2301608" y="10551412"/>
            <a:ext cx="1011837" cy="168639"/>
          </a:xfrm>
          <a:prstGeom prst="parallelogram">
            <a:avLst>
              <a:gd name="adj" fmla="val 140840"/>
            </a:avLst>
          </a:prstGeom>
        </p:spPr>
        <p:style>
          <a:lnRef idx="2">
            <a:schemeClr val="accent5">
              <a:hueOff val="-4174394"/>
              <a:satOff val="-10759"/>
              <a:lumOff val="-7267"/>
              <a:alphaOff val="0"/>
            </a:schemeClr>
          </a:lnRef>
          <a:fillRef idx="1">
            <a:schemeClr val="accent5">
              <a:hueOff val="-4174394"/>
              <a:satOff val="-10759"/>
              <a:lumOff val="-7267"/>
              <a:alphaOff val="0"/>
            </a:schemeClr>
          </a:fillRef>
          <a:effectRef idx="0">
            <a:schemeClr val="accent5">
              <a:hueOff val="-4174394"/>
              <a:satOff val="-10759"/>
              <a:lumOff val="-7267"/>
              <a:alphaOff val="0"/>
            </a:schemeClr>
          </a:effectRef>
          <a:fontRef idx="minor">
            <a:schemeClr val="lt1"/>
          </a:fontRef>
        </p:style>
      </p:sp>
      <p:sp>
        <p:nvSpPr>
          <p:cNvPr id="37" name="Параллелограмм 36"/>
          <p:cNvSpPr/>
          <p:nvPr/>
        </p:nvSpPr>
        <p:spPr>
          <a:xfrm>
            <a:off x="3372469" y="10551412"/>
            <a:ext cx="1011837" cy="168639"/>
          </a:xfrm>
          <a:prstGeom prst="parallelogram">
            <a:avLst>
              <a:gd name="adj" fmla="val 140840"/>
            </a:avLst>
          </a:prstGeom>
        </p:spPr>
        <p:style>
          <a:lnRef idx="2">
            <a:schemeClr val="accent5">
              <a:hueOff val="-4373175"/>
              <a:satOff val="-11271"/>
              <a:lumOff val="-7613"/>
              <a:alphaOff val="0"/>
            </a:schemeClr>
          </a:lnRef>
          <a:fillRef idx="1">
            <a:schemeClr val="accent5">
              <a:hueOff val="-4373175"/>
              <a:satOff val="-11271"/>
              <a:lumOff val="-7613"/>
              <a:alphaOff val="0"/>
            </a:schemeClr>
          </a:fillRef>
          <a:effectRef idx="0">
            <a:schemeClr val="accent5">
              <a:hueOff val="-4373175"/>
              <a:satOff val="-11271"/>
              <a:lumOff val="-7613"/>
              <a:alphaOff val="0"/>
            </a:schemeClr>
          </a:effectRef>
          <a:fontRef idx="minor">
            <a:schemeClr val="lt1"/>
          </a:fontRef>
        </p:style>
      </p:sp>
      <p:sp>
        <p:nvSpPr>
          <p:cNvPr id="38" name="Параллелограмм 37"/>
          <p:cNvSpPr/>
          <p:nvPr/>
        </p:nvSpPr>
        <p:spPr>
          <a:xfrm>
            <a:off x="4443331" y="10551412"/>
            <a:ext cx="1011837" cy="168639"/>
          </a:xfrm>
          <a:prstGeom prst="parallelogram">
            <a:avLst>
              <a:gd name="adj" fmla="val 140840"/>
            </a:avLst>
          </a:prstGeom>
        </p:spPr>
        <p:style>
          <a:lnRef idx="2">
            <a:schemeClr val="accent5">
              <a:hueOff val="-4571955"/>
              <a:satOff val="-11783"/>
              <a:lumOff val="-7959"/>
              <a:alphaOff val="0"/>
            </a:schemeClr>
          </a:lnRef>
          <a:fillRef idx="1">
            <a:schemeClr val="accent5">
              <a:hueOff val="-4571955"/>
              <a:satOff val="-11783"/>
              <a:lumOff val="-7959"/>
              <a:alphaOff val="0"/>
            </a:schemeClr>
          </a:fillRef>
          <a:effectRef idx="0">
            <a:schemeClr val="accent5">
              <a:hueOff val="-4571955"/>
              <a:satOff val="-11783"/>
              <a:lumOff val="-7959"/>
              <a:alphaOff val="0"/>
            </a:schemeClr>
          </a:effectRef>
          <a:fontRef idx="minor">
            <a:schemeClr val="lt1"/>
          </a:fontRef>
        </p:style>
      </p:sp>
      <p:sp>
        <p:nvSpPr>
          <p:cNvPr id="39" name="Параллелограмм 38"/>
          <p:cNvSpPr/>
          <p:nvPr/>
        </p:nvSpPr>
        <p:spPr>
          <a:xfrm>
            <a:off x="5514192" y="10551412"/>
            <a:ext cx="1011837" cy="168639"/>
          </a:xfrm>
          <a:prstGeom prst="parallelogram">
            <a:avLst>
              <a:gd name="adj" fmla="val 140840"/>
            </a:avLst>
          </a:prstGeom>
        </p:spPr>
        <p:style>
          <a:lnRef idx="2">
            <a:schemeClr val="accent5">
              <a:hueOff val="-4770736"/>
              <a:satOff val="-12296"/>
              <a:lumOff val="-8305"/>
              <a:alphaOff val="0"/>
            </a:schemeClr>
          </a:lnRef>
          <a:fillRef idx="1">
            <a:schemeClr val="accent5">
              <a:hueOff val="-4770736"/>
              <a:satOff val="-12296"/>
              <a:lumOff val="-8305"/>
              <a:alphaOff val="0"/>
            </a:schemeClr>
          </a:fillRef>
          <a:effectRef idx="0">
            <a:schemeClr val="accent5">
              <a:hueOff val="-4770736"/>
              <a:satOff val="-12296"/>
              <a:lumOff val="-8305"/>
              <a:alphaOff val="0"/>
            </a:schemeClr>
          </a:effectRef>
          <a:fontRef idx="minor">
            <a:schemeClr val="lt1"/>
          </a:fontRef>
        </p:style>
      </p:sp>
      <p:sp>
        <p:nvSpPr>
          <p:cNvPr id="40" name="Параллелограмм 39"/>
          <p:cNvSpPr/>
          <p:nvPr/>
        </p:nvSpPr>
        <p:spPr>
          <a:xfrm>
            <a:off x="6585054" y="10551412"/>
            <a:ext cx="1011837" cy="168639"/>
          </a:xfrm>
          <a:prstGeom prst="parallelogram">
            <a:avLst>
              <a:gd name="adj" fmla="val 140840"/>
            </a:avLst>
          </a:prstGeom>
        </p:spPr>
        <p:style>
          <a:lnRef idx="2">
            <a:schemeClr val="accent5">
              <a:hueOff val="-4969517"/>
              <a:satOff val="-12808"/>
              <a:lumOff val="-8651"/>
              <a:alphaOff val="0"/>
            </a:schemeClr>
          </a:lnRef>
          <a:fillRef idx="1">
            <a:schemeClr val="accent5">
              <a:hueOff val="-4969517"/>
              <a:satOff val="-12808"/>
              <a:lumOff val="-8651"/>
              <a:alphaOff val="0"/>
            </a:schemeClr>
          </a:fillRef>
          <a:effectRef idx="0">
            <a:schemeClr val="accent5">
              <a:hueOff val="-4969517"/>
              <a:satOff val="-12808"/>
              <a:lumOff val="-8651"/>
              <a:alphaOff val="0"/>
            </a:schemeClr>
          </a:effectRef>
          <a:fontRef idx="minor">
            <a:schemeClr val="lt1"/>
          </a:fontRef>
        </p:style>
      </p:sp>
      <p:sp>
        <p:nvSpPr>
          <p:cNvPr id="41" name="Параллелограмм 40"/>
          <p:cNvSpPr/>
          <p:nvPr/>
        </p:nvSpPr>
        <p:spPr>
          <a:xfrm>
            <a:off x="7655915" y="10551412"/>
            <a:ext cx="1011837" cy="168639"/>
          </a:xfrm>
          <a:prstGeom prst="parallelogram">
            <a:avLst>
              <a:gd name="adj" fmla="val 140840"/>
            </a:avLst>
          </a:prstGeom>
        </p:spPr>
        <p:style>
          <a:lnRef idx="2">
            <a:schemeClr val="accent5">
              <a:hueOff val="-5168297"/>
              <a:satOff val="-13320"/>
              <a:lumOff val="-8997"/>
              <a:alphaOff val="0"/>
            </a:schemeClr>
          </a:lnRef>
          <a:fillRef idx="1">
            <a:schemeClr val="accent5">
              <a:hueOff val="-5168297"/>
              <a:satOff val="-13320"/>
              <a:lumOff val="-8997"/>
              <a:alphaOff val="0"/>
            </a:schemeClr>
          </a:fillRef>
          <a:effectRef idx="0">
            <a:schemeClr val="accent5">
              <a:hueOff val="-5168297"/>
              <a:satOff val="-13320"/>
              <a:lumOff val="-8997"/>
              <a:alphaOff val="0"/>
            </a:schemeClr>
          </a:effectRef>
          <a:fontRef idx="minor">
            <a:schemeClr val="lt1"/>
          </a:fontRef>
        </p:style>
      </p:sp>
      <p:sp>
        <p:nvSpPr>
          <p:cNvPr id="42" name="Параллелограмм 41"/>
          <p:cNvSpPr/>
          <p:nvPr/>
        </p:nvSpPr>
        <p:spPr>
          <a:xfrm>
            <a:off x="8726777" y="10551412"/>
            <a:ext cx="1011837" cy="168639"/>
          </a:xfrm>
          <a:prstGeom prst="parallelogram">
            <a:avLst>
              <a:gd name="adj" fmla="val 140840"/>
            </a:avLst>
          </a:prstGeom>
        </p:spPr>
        <p:style>
          <a:lnRef idx="2">
            <a:schemeClr val="accent5">
              <a:hueOff val="-5367078"/>
              <a:satOff val="-13833"/>
              <a:lumOff val="-9343"/>
              <a:alphaOff val="0"/>
            </a:schemeClr>
          </a:lnRef>
          <a:fillRef idx="1">
            <a:schemeClr val="accent5">
              <a:hueOff val="-5367078"/>
              <a:satOff val="-13833"/>
              <a:lumOff val="-9343"/>
              <a:alphaOff val="0"/>
            </a:schemeClr>
          </a:fillRef>
          <a:effectRef idx="0">
            <a:schemeClr val="accent5">
              <a:hueOff val="-5367078"/>
              <a:satOff val="-13833"/>
              <a:lumOff val="-9343"/>
              <a:alphaOff val="0"/>
            </a:schemeClr>
          </a:effectRef>
          <a:fontRef idx="minor">
            <a:schemeClr val="lt1"/>
          </a:fontRef>
        </p:style>
      </p:sp>
      <p:sp>
        <p:nvSpPr>
          <p:cNvPr id="43" name="Полилиния: фигура 42"/>
          <p:cNvSpPr/>
          <p:nvPr/>
        </p:nvSpPr>
        <p:spPr>
          <a:xfrm>
            <a:off x="838200" y="219548"/>
            <a:ext cx="10515600" cy="999654"/>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4400" kern="1200" dirty="0">
                <a:latin typeface="+mj-lt"/>
              </a:rPr>
              <a:t>Follow other interview do’s and don’ts</a:t>
            </a:r>
            <a:endParaRPr lang="ru-RU" sz="4400" kern="1200" dirty="0">
              <a:latin typeface="+mj-lt"/>
            </a:endParaRPr>
          </a:p>
        </p:txBody>
      </p:sp>
      <p:sp>
        <p:nvSpPr>
          <p:cNvPr id="44" name="Параллелограмм 43"/>
          <p:cNvSpPr/>
          <p:nvPr/>
        </p:nvSpPr>
        <p:spPr>
          <a:xfrm>
            <a:off x="-7510054" y="5960406"/>
            <a:ext cx="1011837" cy="168639"/>
          </a:xfrm>
          <a:prstGeom prst="parallelogram">
            <a:avLst>
              <a:gd name="adj" fmla="val 140840"/>
            </a:avLst>
          </a:prstGeom>
        </p:spPr>
        <p:style>
          <a:lnRef idx="2">
            <a:schemeClr val="accent5">
              <a:hueOff val="-5565859"/>
              <a:satOff val="-14345"/>
              <a:lumOff val="-9689"/>
              <a:alphaOff val="0"/>
            </a:schemeClr>
          </a:lnRef>
          <a:fillRef idx="1">
            <a:schemeClr val="accent5">
              <a:hueOff val="-5565859"/>
              <a:satOff val="-14345"/>
              <a:lumOff val="-9689"/>
              <a:alphaOff val="0"/>
            </a:schemeClr>
          </a:fillRef>
          <a:effectRef idx="0">
            <a:schemeClr val="accent5">
              <a:hueOff val="-5565859"/>
              <a:satOff val="-14345"/>
              <a:lumOff val="-9689"/>
              <a:alphaOff val="0"/>
            </a:schemeClr>
          </a:effectRef>
          <a:fontRef idx="minor">
            <a:schemeClr val="lt1"/>
          </a:fontRef>
        </p:style>
      </p:sp>
      <p:sp>
        <p:nvSpPr>
          <p:cNvPr id="45" name="Параллелограмм 44"/>
          <p:cNvSpPr/>
          <p:nvPr/>
        </p:nvSpPr>
        <p:spPr>
          <a:xfrm>
            <a:off x="-6439193" y="5960406"/>
            <a:ext cx="1011837" cy="168639"/>
          </a:xfrm>
          <a:prstGeom prst="parallelogram">
            <a:avLst>
              <a:gd name="adj" fmla="val 140840"/>
            </a:avLst>
          </a:prstGeom>
        </p:spPr>
        <p:style>
          <a:lnRef idx="2">
            <a:schemeClr val="accent5">
              <a:hueOff val="-5764639"/>
              <a:satOff val="-14857"/>
              <a:lumOff val="-10035"/>
              <a:alphaOff val="0"/>
            </a:schemeClr>
          </a:lnRef>
          <a:fillRef idx="1">
            <a:schemeClr val="accent5">
              <a:hueOff val="-5764639"/>
              <a:satOff val="-14857"/>
              <a:lumOff val="-10035"/>
              <a:alphaOff val="0"/>
            </a:schemeClr>
          </a:fillRef>
          <a:effectRef idx="0">
            <a:schemeClr val="accent5">
              <a:hueOff val="-5764639"/>
              <a:satOff val="-14857"/>
              <a:lumOff val="-10035"/>
              <a:alphaOff val="0"/>
            </a:schemeClr>
          </a:effectRef>
          <a:fontRef idx="minor">
            <a:schemeClr val="lt1"/>
          </a:fontRef>
        </p:style>
      </p:sp>
      <p:sp>
        <p:nvSpPr>
          <p:cNvPr id="46" name="Параллелограмм 45"/>
          <p:cNvSpPr/>
          <p:nvPr/>
        </p:nvSpPr>
        <p:spPr>
          <a:xfrm>
            <a:off x="-5368331" y="5960406"/>
            <a:ext cx="1011837" cy="168639"/>
          </a:xfrm>
          <a:prstGeom prst="parallelogram">
            <a:avLst>
              <a:gd name="adj" fmla="val 140840"/>
            </a:avLst>
          </a:prstGeom>
        </p:spPr>
        <p:style>
          <a:lnRef idx="2">
            <a:schemeClr val="accent5">
              <a:hueOff val="-5963420"/>
              <a:satOff val="-15370"/>
              <a:lumOff val="-10381"/>
              <a:alphaOff val="0"/>
            </a:schemeClr>
          </a:lnRef>
          <a:fillRef idx="1">
            <a:schemeClr val="accent5">
              <a:hueOff val="-5963420"/>
              <a:satOff val="-15370"/>
              <a:lumOff val="-10381"/>
              <a:alphaOff val="0"/>
            </a:schemeClr>
          </a:fillRef>
          <a:effectRef idx="0">
            <a:schemeClr val="accent5">
              <a:hueOff val="-5963420"/>
              <a:satOff val="-15370"/>
              <a:lumOff val="-10381"/>
              <a:alphaOff val="0"/>
            </a:schemeClr>
          </a:effectRef>
          <a:fontRef idx="minor">
            <a:schemeClr val="lt1"/>
          </a:fontRef>
        </p:style>
      </p:sp>
      <p:sp>
        <p:nvSpPr>
          <p:cNvPr id="47" name="Параллелограмм 46"/>
          <p:cNvSpPr/>
          <p:nvPr/>
        </p:nvSpPr>
        <p:spPr>
          <a:xfrm>
            <a:off x="-4297470" y="5960406"/>
            <a:ext cx="1011837" cy="168639"/>
          </a:xfrm>
          <a:prstGeom prst="parallelogram">
            <a:avLst>
              <a:gd name="adj" fmla="val 140840"/>
            </a:avLst>
          </a:prstGeom>
        </p:spPr>
        <p:style>
          <a:lnRef idx="2">
            <a:schemeClr val="accent5">
              <a:hueOff val="-6162201"/>
              <a:satOff val="-15882"/>
              <a:lumOff val="-10727"/>
              <a:alphaOff val="0"/>
            </a:schemeClr>
          </a:lnRef>
          <a:fillRef idx="1">
            <a:schemeClr val="accent5">
              <a:hueOff val="-6162201"/>
              <a:satOff val="-15882"/>
              <a:lumOff val="-10727"/>
              <a:alphaOff val="0"/>
            </a:schemeClr>
          </a:fillRef>
          <a:effectRef idx="0">
            <a:schemeClr val="accent5">
              <a:hueOff val="-6162201"/>
              <a:satOff val="-15882"/>
              <a:lumOff val="-10727"/>
              <a:alphaOff val="0"/>
            </a:schemeClr>
          </a:effectRef>
          <a:fontRef idx="minor">
            <a:schemeClr val="lt1"/>
          </a:fontRef>
        </p:style>
      </p:sp>
      <p:sp>
        <p:nvSpPr>
          <p:cNvPr id="48" name="Параллелограмм 47"/>
          <p:cNvSpPr/>
          <p:nvPr/>
        </p:nvSpPr>
        <p:spPr>
          <a:xfrm>
            <a:off x="-3226608" y="5960406"/>
            <a:ext cx="1011837" cy="168639"/>
          </a:xfrm>
          <a:prstGeom prst="parallelogram">
            <a:avLst>
              <a:gd name="adj" fmla="val 140840"/>
            </a:avLst>
          </a:prstGeom>
        </p:spPr>
        <p:style>
          <a:lnRef idx="2">
            <a:schemeClr val="accent5">
              <a:hueOff val="-6360981"/>
              <a:satOff val="-16394"/>
              <a:lumOff val="-11073"/>
              <a:alphaOff val="0"/>
            </a:schemeClr>
          </a:lnRef>
          <a:fillRef idx="1">
            <a:schemeClr val="accent5">
              <a:hueOff val="-6360981"/>
              <a:satOff val="-16394"/>
              <a:lumOff val="-11073"/>
              <a:alphaOff val="0"/>
            </a:schemeClr>
          </a:fillRef>
          <a:effectRef idx="0">
            <a:schemeClr val="accent5">
              <a:hueOff val="-6360981"/>
              <a:satOff val="-16394"/>
              <a:lumOff val="-11073"/>
              <a:alphaOff val="0"/>
            </a:schemeClr>
          </a:effectRef>
          <a:fontRef idx="minor">
            <a:schemeClr val="lt1"/>
          </a:fontRef>
        </p:style>
      </p:sp>
      <p:sp>
        <p:nvSpPr>
          <p:cNvPr id="49" name="Параллелограмм 48"/>
          <p:cNvSpPr/>
          <p:nvPr/>
        </p:nvSpPr>
        <p:spPr>
          <a:xfrm>
            <a:off x="-2155747" y="5960406"/>
            <a:ext cx="1011837" cy="168639"/>
          </a:xfrm>
          <a:prstGeom prst="parallelogram">
            <a:avLst>
              <a:gd name="adj" fmla="val 140840"/>
            </a:avLst>
          </a:prstGeom>
        </p:spPr>
        <p:style>
          <a:lnRef idx="2">
            <a:schemeClr val="accent5">
              <a:hueOff val="-6559762"/>
              <a:satOff val="-16907"/>
              <a:lumOff val="-11419"/>
              <a:alphaOff val="0"/>
            </a:schemeClr>
          </a:lnRef>
          <a:fillRef idx="1">
            <a:schemeClr val="accent5">
              <a:hueOff val="-6559762"/>
              <a:satOff val="-16907"/>
              <a:lumOff val="-11419"/>
              <a:alphaOff val="0"/>
            </a:schemeClr>
          </a:fillRef>
          <a:effectRef idx="0">
            <a:schemeClr val="accent5">
              <a:hueOff val="-6559762"/>
              <a:satOff val="-16907"/>
              <a:lumOff val="-11419"/>
              <a:alphaOff val="0"/>
            </a:schemeClr>
          </a:effectRef>
          <a:fontRef idx="minor">
            <a:schemeClr val="lt1"/>
          </a:fontRef>
        </p:style>
      </p:sp>
      <p:sp>
        <p:nvSpPr>
          <p:cNvPr id="50" name="Параллелограмм 49"/>
          <p:cNvSpPr/>
          <p:nvPr/>
        </p:nvSpPr>
        <p:spPr>
          <a:xfrm>
            <a:off x="-1084885" y="5960406"/>
            <a:ext cx="1011837" cy="168639"/>
          </a:xfrm>
          <a:prstGeom prst="parallelogram">
            <a:avLst>
              <a:gd name="adj" fmla="val 140840"/>
            </a:avLst>
          </a:prstGeom>
        </p:spPr>
        <p:style>
          <a:lnRef idx="2">
            <a:schemeClr val="accent5">
              <a:hueOff val="-6758543"/>
              <a:satOff val="-17419"/>
              <a:lumOff val="-11765"/>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sp>
      <p:graphicFrame>
        <p:nvGraphicFramePr>
          <p:cNvPr id="52" name="Схема 51"/>
          <p:cNvGraphicFramePr/>
          <p:nvPr/>
        </p:nvGraphicFramePr>
        <p:xfrm>
          <a:off x="12390674" y="1081691"/>
          <a:ext cx="8113486"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Полилиния: фигура 4"/>
          <p:cNvSpPr/>
          <p:nvPr/>
        </p:nvSpPr>
        <p:spPr>
          <a:xfrm>
            <a:off x="1559875" y="1558174"/>
            <a:ext cx="10161096" cy="839871"/>
          </a:xfrm>
          <a:custGeom>
            <a:avLst/>
            <a:gdLst>
              <a:gd name="connsiteX0" fmla="*/ 0 w 10161096"/>
              <a:gd name="connsiteY0" fmla="*/ 0 h 839871"/>
              <a:gd name="connsiteX1" fmla="*/ 10161096 w 10161096"/>
              <a:gd name="connsiteY1" fmla="*/ 0 h 839871"/>
              <a:gd name="connsiteX2" fmla="*/ 10161096 w 10161096"/>
              <a:gd name="connsiteY2" fmla="*/ 839871 h 839871"/>
              <a:gd name="connsiteX3" fmla="*/ 0 w 10161096"/>
              <a:gd name="connsiteY3" fmla="*/ 839871 h 839871"/>
              <a:gd name="connsiteX4" fmla="*/ 0 w 10161096"/>
              <a:gd name="connsiteY4" fmla="*/ 0 h 839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1096" h="839871">
                <a:moveTo>
                  <a:pt x="0" y="0"/>
                </a:moveTo>
                <a:lnTo>
                  <a:pt x="10161096" y="0"/>
                </a:lnTo>
                <a:lnTo>
                  <a:pt x="10161096" y="839871"/>
                </a:lnTo>
                <a:lnTo>
                  <a:pt x="0" y="839871"/>
                </a:lnTo>
                <a:lnTo>
                  <a:pt x="0" y="0"/>
                </a:lnTo>
                <a:close/>
              </a:path>
            </a:pathLst>
          </a:custGeom>
          <a:solidFill>
            <a:schemeClr val="accent2">
              <a:lumMod val="60000"/>
              <a:lumOff val="40000"/>
              <a:alpha val="90000"/>
            </a:schemeClr>
          </a:solidFill>
        </p:spPr>
        <p:style>
          <a:lnRef idx="2">
            <a:schemeClr val="accent5">
              <a:tint val="40000"/>
              <a:alpha val="90000"/>
              <a:hueOff val="0"/>
              <a:satOff val="0"/>
              <a:lumOff val="0"/>
              <a:alphaOff val="0"/>
            </a:schemeClr>
          </a:lnRef>
          <a:fillRef idx="1">
            <a:scrgbClr r="0" g="0" b="0"/>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625775" tIns="163576" rIns="163576" bIns="163576" numCol="1" spcCol="1270" anchor="ctr" anchorCtr="0">
            <a:noAutofit/>
          </a:bodyPr>
          <a:lstStyle/>
          <a:p>
            <a:pPr marL="0" lvl="0" indent="0" algn="l" defTabSz="1022350">
              <a:lnSpc>
                <a:spcPct val="90000"/>
              </a:lnSpc>
              <a:spcBef>
                <a:spcPct val="0"/>
              </a:spcBef>
              <a:spcAft>
                <a:spcPct val="35000"/>
              </a:spcAft>
              <a:buNone/>
            </a:pPr>
            <a:r>
              <a:rPr lang="en-GB" sz="2300" kern="1200" dirty="0"/>
              <a:t>assume that the hiring team remembers your resume</a:t>
            </a:r>
            <a:endParaRPr lang="ru-RU" sz="2300" kern="1200" dirty="0"/>
          </a:p>
        </p:txBody>
      </p:sp>
      <p:sp>
        <p:nvSpPr>
          <p:cNvPr id="6" name="Полилиния: фигура 5"/>
          <p:cNvSpPr/>
          <p:nvPr/>
        </p:nvSpPr>
        <p:spPr>
          <a:xfrm>
            <a:off x="1559875" y="2398045"/>
            <a:ext cx="10161096" cy="839871"/>
          </a:xfrm>
          <a:custGeom>
            <a:avLst/>
            <a:gdLst>
              <a:gd name="connsiteX0" fmla="*/ 0 w 10161096"/>
              <a:gd name="connsiteY0" fmla="*/ 0 h 839871"/>
              <a:gd name="connsiteX1" fmla="*/ 10161096 w 10161096"/>
              <a:gd name="connsiteY1" fmla="*/ 0 h 839871"/>
              <a:gd name="connsiteX2" fmla="*/ 10161096 w 10161096"/>
              <a:gd name="connsiteY2" fmla="*/ 839871 h 839871"/>
              <a:gd name="connsiteX3" fmla="*/ 0 w 10161096"/>
              <a:gd name="connsiteY3" fmla="*/ 839871 h 839871"/>
              <a:gd name="connsiteX4" fmla="*/ 0 w 10161096"/>
              <a:gd name="connsiteY4" fmla="*/ 0 h 839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1096" h="839871">
                <a:moveTo>
                  <a:pt x="0" y="0"/>
                </a:moveTo>
                <a:lnTo>
                  <a:pt x="10161096" y="0"/>
                </a:lnTo>
                <a:lnTo>
                  <a:pt x="10161096" y="839871"/>
                </a:lnTo>
                <a:lnTo>
                  <a:pt x="0" y="839871"/>
                </a:lnTo>
                <a:lnTo>
                  <a:pt x="0" y="0"/>
                </a:lnTo>
                <a:close/>
              </a:path>
            </a:pathLst>
          </a:custGeom>
          <a:solidFill>
            <a:schemeClr val="accent2">
              <a:lumMod val="60000"/>
              <a:lumOff val="40000"/>
              <a:alpha val="90000"/>
            </a:schemeClr>
          </a:solidFill>
        </p:spPr>
        <p:style>
          <a:lnRef idx="2">
            <a:schemeClr val="accent5">
              <a:tint val="40000"/>
              <a:alpha val="90000"/>
              <a:hueOff val="-1347952"/>
              <a:satOff val="-4566"/>
              <a:lumOff val="-586"/>
              <a:alphaOff val="0"/>
            </a:schemeClr>
          </a:lnRef>
          <a:fillRef idx="1">
            <a:scrgbClr r="0" g="0" b="0"/>
          </a:fillRef>
          <a:effectRef idx="0">
            <a:schemeClr val="accent5">
              <a:tint val="40000"/>
              <a:alpha val="90000"/>
              <a:hueOff val="-1347952"/>
              <a:satOff val="-4566"/>
              <a:lumOff val="-586"/>
              <a:alphaOff val="0"/>
            </a:schemeClr>
          </a:effectRef>
          <a:fontRef idx="minor">
            <a:schemeClr val="dk1">
              <a:hueOff val="0"/>
              <a:satOff val="0"/>
              <a:lumOff val="0"/>
              <a:alphaOff val="0"/>
            </a:schemeClr>
          </a:fontRef>
        </p:style>
        <p:txBody>
          <a:bodyPr spcFirstLastPara="0" vert="horz" wrap="square" lIns="1625775" tIns="163576" rIns="163576" bIns="163576" numCol="1" spcCol="1270" anchor="ctr" anchorCtr="0">
            <a:noAutofit/>
          </a:bodyPr>
          <a:lstStyle/>
          <a:p>
            <a:pPr marL="0" lvl="0" indent="0" algn="l" defTabSz="1022350">
              <a:lnSpc>
                <a:spcPct val="90000"/>
              </a:lnSpc>
              <a:spcBef>
                <a:spcPct val="0"/>
              </a:spcBef>
              <a:spcAft>
                <a:spcPct val="35000"/>
              </a:spcAft>
              <a:buNone/>
            </a:pPr>
            <a:r>
              <a:rPr lang="en-GB" sz="2300" kern="1200" dirty="0"/>
              <a:t>talk incessantly</a:t>
            </a:r>
            <a:endParaRPr lang="ru-RU" sz="2300" kern="1200" dirty="0"/>
          </a:p>
        </p:txBody>
      </p:sp>
      <p:sp>
        <p:nvSpPr>
          <p:cNvPr id="7" name="Полилиния: фигура 6"/>
          <p:cNvSpPr/>
          <p:nvPr/>
        </p:nvSpPr>
        <p:spPr>
          <a:xfrm>
            <a:off x="1559875" y="3237916"/>
            <a:ext cx="10161096" cy="839871"/>
          </a:xfrm>
          <a:custGeom>
            <a:avLst/>
            <a:gdLst>
              <a:gd name="connsiteX0" fmla="*/ 0 w 10161096"/>
              <a:gd name="connsiteY0" fmla="*/ 0 h 839871"/>
              <a:gd name="connsiteX1" fmla="*/ 10161096 w 10161096"/>
              <a:gd name="connsiteY1" fmla="*/ 0 h 839871"/>
              <a:gd name="connsiteX2" fmla="*/ 10161096 w 10161096"/>
              <a:gd name="connsiteY2" fmla="*/ 839871 h 839871"/>
              <a:gd name="connsiteX3" fmla="*/ 0 w 10161096"/>
              <a:gd name="connsiteY3" fmla="*/ 839871 h 839871"/>
              <a:gd name="connsiteX4" fmla="*/ 0 w 10161096"/>
              <a:gd name="connsiteY4" fmla="*/ 0 h 839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1096" h="839871">
                <a:moveTo>
                  <a:pt x="0" y="0"/>
                </a:moveTo>
                <a:lnTo>
                  <a:pt x="10161096" y="0"/>
                </a:lnTo>
                <a:lnTo>
                  <a:pt x="10161096" y="839871"/>
                </a:lnTo>
                <a:lnTo>
                  <a:pt x="0" y="839871"/>
                </a:lnTo>
                <a:lnTo>
                  <a:pt x="0" y="0"/>
                </a:lnTo>
                <a:close/>
              </a:path>
            </a:pathLst>
          </a:custGeom>
          <a:solidFill>
            <a:schemeClr val="accent2">
              <a:lumMod val="60000"/>
              <a:lumOff val="40000"/>
              <a:alpha val="90000"/>
            </a:schemeClr>
          </a:solidFill>
        </p:spPr>
        <p:style>
          <a:lnRef idx="2">
            <a:schemeClr val="accent5">
              <a:tint val="40000"/>
              <a:alpha val="90000"/>
              <a:hueOff val="-2695905"/>
              <a:satOff val="-9133"/>
              <a:lumOff val="-1171"/>
              <a:alphaOff val="0"/>
            </a:schemeClr>
          </a:lnRef>
          <a:fillRef idx="1">
            <a:scrgbClr r="0" g="0" b="0"/>
          </a:fillRef>
          <a:effectRef idx="0">
            <a:schemeClr val="accent5">
              <a:tint val="40000"/>
              <a:alpha val="90000"/>
              <a:hueOff val="-2695905"/>
              <a:satOff val="-9133"/>
              <a:lumOff val="-1171"/>
              <a:alphaOff val="0"/>
            </a:schemeClr>
          </a:effectRef>
          <a:fontRef idx="minor">
            <a:schemeClr val="dk1">
              <a:hueOff val="0"/>
              <a:satOff val="0"/>
              <a:lumOff val="0"/>
              <a:alphaOff val="0"/>
            </a:schemeClr>
          </a:fontRef>
        </p:style>
        <p:txBody>
          <a:bodyPr spcFirstLastPara="0" vert="horz" wrap="square" lIns="1625775" tIns="156464" rIns="156464" bIns="156464" numCol="1" spcCol="1270" anchor="ctr" anchorCtr="0">
            <a:noAutofit/>
          </a:bodyPr>
          <a:lstStyle/>
          <a:p>
            <a:pPr marL="0" lvl="0" indent="0" algn="l" defTabSz="977900">
              <a:lnSpc>
                <a:spcPct val="90000"/>
              </a:lnSpc>
              <a:spcBef>
                <a:spcPct val="0"/>
              </a:spcBef>
              <a:spcAft>
                <a:spcPct val="35000"/>
              </a:spcAft>
              <a:buNone/>
            </a:pPr>
            <a:r>
              <a:rPr lang="en-GB" sz="2200" kern="1200" dirty="0"/>
              <a:t>discuss salary and benefits if you can avoid it (till you get the job offer)</a:t>
            </a:r>
            <a:endParaRPr lang="ru-RU" sz="2200" kern="1200" dirty="0"/>
          </a:p>
        </p:txBody>
      </p:sp>
      <p:sp>
        <p:nvSpPr>
          <p:cNvPr id="8" name="Полилиния: фигура 7"/>
          <p:cNvSpPr/>
          <p:nvPr/>
        </p:nvSpPr>
        <p:spPr>
          <a:xfrm>
            <a:off x="1559875" y="4077787"/>
            <a:ext cx="10161096" cy="839871"/>
          </a:xfrm>
          <a:custGeom>
            <a:avLst/>
            <a:gdLst>
              <a:gd name="connsiteX0" fmla="*/ 0 w 10161096"/>
              <a:gd name="connsiteY0" fmla="*/ 0 h 839871"/>
              <a:gd name="connsiteX1" fmla="*/ 10161096 w 10161096"/>
              <a:gd name="connsiteY1" fmla="*/ 0 h 839871"/>
              <a:gd name="connsiteX2" fmla="*/ 10161096 w 10161096"/>
              <a:gd name="connsiteY2" fmla="*/ 839871 h 839871"/>
              <a:gd name="connsiteX3" fmla="*/ 0 w 10161096"/>
              <a:gd name="connsiteY3" fmla="*/ 839871 h 839871"/>
              <a:gd name="connsiteX4" fmla="*/ 0 w 10161096"/>
              <a:gd name="connsiteY4" fmla="*/ 0 h 839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1096" h="839871">
                <a:moveTo>
                  <a:pt x="0" y="0"/>
                </a:moveTo>
                <a:lnTo>
                  <a:pt x="10161096" y="0"/>
                </a:lnTo>
                <a:lnTo>
                  <a:pt x="10161096" y="839871"/>
                </a:lnTo>
                <a:lnTo>
                  <a:pt x="0" y="839871"/>
                </a:lnTo>
                <a:lnTo>
                  <a:pt x="0" y="0"/>
                </a:lnTo>
                <a:close/>
              </a:path>
            </a:pathLst>
          </a:custGeom>
          <a:solidFill>
            <a:schemeClr val="accent2">
              <a:lumMod val="60000"/>
              <a:lumOff val="40000"/>
              <a:alpha val="90000"/>
            </a:schemeClr>
          </a:solidFill>
        </p:spPr>
        <p:style>
          <a:lnRef idx="2">
            <a:schemeClr val="accent5">
              <a:tint val="40000"/>
              <a:alpha val="90000"/>
              <a:hueOff val="-4043857"/>
              <a:satOff val="-13699"/>
              <a:lumOff val="-1757"/>
              <a:alphaOff val="0"/>
            </a:schemeClr>
          </a:lnRef>
          <a:fillRef idx="1">
            <a:scrgbClr r="0" g="0" b="0"/>
          </a:fillRef>
          <a:effectRef idx="0">
            <a:schemeClr val="accent5">
              <a:tint val="40000"/>
              <a:alpha val="90000"/>
              <a:hueOff val="-4043857"/>
              <a:satOff val="-13699"/>
              <a:lumOff val="-1757"/>
              <a:alphaOff val="0"/>
            </a:schemeClr>
          </a:effectRef>
          <a:fontRef idx="minor">
            <a:schemeClr val="dk1">
              <a:hueOff val="0"/>
              <a:satOff val="0"/>
              <a:lumOff val="0"/>
              <a:alphaOff val="0"/>
            </a:schemeClr>
          </a:fontRef>
        </p:style>
        <p:txBody>
          <a:bodyPr spcFirstLastPara="0" vert="horz" wrap="square" lIns="1625775" tIns="156464" rIns="156464" bIns="156464" numCol="1" spcCol="1270" anchor="ctr" anchorCtr="0">
            <a:noAutofit/>
          </a:bodyPr>
          <a:lstStyle/>
          <a:p>
            <a:pPr marL="0" lvl="0" indent="0" algn="l" defTabSz="977900">
              <a:lnSpc>
                <a:spcPct val="90000"/>
              </a:lnSpc>
              <a:spcBef>
                <a:spcPct val="0"/>
              </a:spcBef>
              <a:spcAft>
                <a:spcPct val="35000"/>
              </a:spcAft>
              <a:buNone/>
            </a:pPr>
            <a:r>
              <a:rPr lang="en-GB" sz="2200" kern="1200" dirty="0"/>
              <a:t>beg for the job</a:t>
            </a:r>
            <a:endParaRPr lang="ru-RU" sz="2200" kern="1200" dirty="0"/>
          </a:p>
        </p:txBody>
      </p:sp>
      <p:sp>
        <p:nvSpPr>
          <p:cNvPr id="9" name="Полилиния: фигура 8"/>
          <p:cNvSpPr/>
          <p:nvPr/>
        </p:nvSpPr>
        <p:spPr>
          <a:xfrm>
            <a:off x="1559875" y="4917658"/>
            <a:ext cx="10161096" cy="839871"/>
          </a:xfrm>
          <a:custGeom>
            <a:avLst/>
            <a:gdLst>
              <a:gd name="connsiteX0" fmla="*/ 0 w 10161096"/>
              <a:gd name="connsiteY0" fmla="*/ 0 h 839871"/>
              <a:gd name="connsiteX1" fmla="*/ 10161096 w 10161096"/>
              <a:gd name="connsiteY1" fmla="*/ 0 h 839871"/>
              <a:gd name="connsiteX2" fmla="*/ 10161096 w 10161096"/>
              <a:gd name="connsiteY2" fmla="*/ 839871 h 839871"/>
              <a:gd name="connsiteX3" fmla="*/ 0 w 10161096"/>
              <a:gd name="connsiteY3" fmla="*/ 839871 h 839871"/>
              <a:gd name="connsiteX4" fmla="*/ 0 w 10161096"/>
              <a:gd name="connsiteY4" fmla="*/ 0 h 839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1096" h="839871">
                <a:moveTo>
                  <a:pt x="0" y="0"/>
                </a:moveTo>
                <a:lnTo>
                  <a:pt x="10161096" y="0"/>
                </a:lnTo>
                <a:lnTo>
                  <a:pt x="10161096" y="839871"/>
                </a:lnTo>
                <a:lnTo>
                  <a:pt x="0" y="839871"/>
                </a:lnTo>
                <a:lnTo>
                  <a:pt x="0" y="0"/>
                </a:lnTo>
                <a:close/>
              </a:path>
            </a:pathLst>
          </a:custGeom>
          <a:solidFill>
            <a:schemeClr val="accent2">
              <a:lumMod val="60000"/>
              <a:lumOff val="40000"/>
              <a:alpha val="90000"/>
            </a:schemeClr>
          </a:solidFill>
        </p:spPr>
        <p:style>
          <a:lnRef idx="2">
            <a:schemeClr val="accent5">
              <a:tint val="40000"/>
              <a:alpha val="90000"/>
              <a:hueOff val="-5391810"/>
              <a:satOff val="-18266"/>
              <a:lumOff val="-2342"/>
              <a:alphaOff val="0"/>
            </a:schemeClr>
          </a:lnRef>
          <a:fillRef idx="1">
            <a:scrgbClr r="0" g="0" b="0"/>
          </a:fillRef>
          <a:effectRef idx="0">
            <a:schemeClr val="accent5">
              <a:tint val="40000"/>
              <a:alpha val="90000"/>
              <a:hueOff val="-5391810"/>
              <a:satOff val="-18266"/>
              <a:lumOff val="-2342"/>
              <a:alphaOff val="0"/>
            </a:schemeClr>
          </a:effectRef>
          <a:fontRef idx="minor">
            <a:schemeClr val="dk1">
              <a:hueOff val="0"/>
              <a:satOff val="0"/>
              <a:lumOff val="0"/>
              <a:alphaOff val="0"/>
            </a:schemeClr>
          </a:fontRef>
        </p:style>
        <p:txBody>
          <a:bodyPr spcFirstLastPara="0" vert="horz" wrap="square" lIns="1625775" tIns="156464" rIns="156464" bIns="156464" numCol="1" spcCol="1270" anchor="ctr" anchorCtr="0">
            <a:noAutofit/>
          </a:bodyPr>
          <a:lstStyle/>
          <a:p>
            <a:pPr marL="0" lvl="0" indent="0" algn="l" defTabSz="977900">
              <a:lnSpc>
                <a:spcPct val="90000"/>
              </a:lnSpc>
              <a:spcBef>
                <a:spcPct val="0"/>
              </a:spcBef>
              <a:spcAft>
                <a:spcPct val="35000"/>
              </a:spcAft>
              <a:buNone/>
            </a:pPr>
            <a:r>
              <a:rPr lang="en-GB" sz="2200" kern="1200" dirty="0"/>
              <a:t>wear strong scents</a:t>
            </a:r>
            <a:endParaRPr lang="ru-RU" sz="2200" kern="1200" dirty="0"/>
          </a:p>
        </p:txBody>
      </p:sp>
      <p:sp>
        <p:nvSpPr>
          <p:cNvPr id="10" name="Полилиния: фигура 9"/>
          <p:cNvSpPr/>
          <p:nvPr/>
        </p:nvSpPr>
        <p:spPr>
          <a:xfrm>
            <a:off x="1559875" y="5757529"/>
            <a:ext cx="10161096" cy="839871"/>
          </a:xfrm>
          <a:custGeom>
            <a:avLst/>
            <a:gdLst>
              <a:gd name="connsiteX0" fmla="*/ 0 w 10161096"/>
              <a:gd name="connsiteY0" fmla="*/ 0 h 839871"/>
              <a:gd name="connsiteX1" fmla="*/ 10161096 w 10161096"/>
              <a:gd name="connsiteY1" fmla="*/ 0 h 839871"/>
              <a:gd name="connsiteX2" fmla="*/ 10161096 w 10161096"/>
              <a:gd name="connsiteY2" fmla="*/ 839871 h 839871"/>
              <a:gd name="connsiteX3" fmla="*/ 0 w 10161096"/>
              <a:gd name="connsiteY3" fmla="*/ 839871 h 839871"/>
              <a:gd name="connsiteX4" fmla="*/ 0 w 10161096"/>
              <a:gd name="connsiteY4" fmla="*/ 0 h 839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1096" h="839871">
                <a:moveTo>
                  <a:pt x="0" y="0"/>
                </a:moveTo>
                <a:lnTo>
                  <a:pt x="10161096" y="0"/>
                </a:lnTo>
                <a:lnTo>
                  <a:pt x="10161096" y="839871"/>
                </a:lnTo>
                <a:lnTo>
                  <a:pt x="0" y="839871"/>
                </a:lnTo>
                <a:lnTo>
                  <a:pt x="0" y="0"/>
                </a:lnTo>
                <a:close/>
              </a:path>
            </a:pathLst>
          </a:custGeom>
          <a:solidFill>
            <a:schemeClr val="accent2">
              <a:lumMod val="60000"/>
              <a:lumOff val="40000"/>
              <a:alpha val="90000"/>
            </a:schemeClr>
          </a:solidFill>
        </p:spPr>
        <p:style>
          <a:lnRef idx="2">
            <a:schemeClr val="accent5">
              <a:tint val="40000"/>
              <a:alpha val="90000"/>
              <a:hueOff val="-6739762"/>
              <a:satOff val="-22832"/>
              <a:lumOff val="-2928"/>
              <a:alphaOff val="0"/>
            </a:schemeClr>
          </a:lnRef>
          <a:fillRef idx="1">
            <a:scrgbClr r="0" g="0" b="0"/>
          </a:fillRef>
          <a:effectRef idx="0">
            <a:schemeClr val="accent5">
              <a:tint val="40000"/>
              <a:alpha val="90000"/>
              <a:hueOff val="-6739762"/>
              <a:satOff val="-22832"/>
              <a:lumOff val="-2928"/>
              <a:alphaOff val="0"/>
            </a:schemeClr>
          </a:effectRef>
          <a:fontRef idx="minor">
            <a:schemeClr val="dk1">
              <a:hueOff val="0"/>
              <a:satOff val="0"/>
              <a:lumOff val="0"/>
              <a:alphaOff val="0"/>
            </a:schemeClr>
          </a:fontRef>
        </p:style>
        <p:txBody>
          <a:bodyPr spcFirstLastPara="0" vert="horz" wrap="square" lIns="1625775" tIns="156464" rIns="156464" bIns="156464" numCol="1" spcCol="1270" anchor="ctr" anchorCtr="0">
            <a:noAutofit/>
          </a:bodyPr>
          <a:lstStyle/>
          <a:p>
            <a:pPr marL="0" lvl="0" indent="0" algn="l" defTabSz="977900">
              <a:lnSpc>
                <a:spcPct val="90000"/>
              </a:lnSpc>
              <a:spcBef>
                <a:spcPct val="0"/>
              </a:spcBef>
              <a:spcAft>
                <a:spcPct val="35000"/>
              </a:spcAft>
              <a:buNone/>
            </a:pPr>
            <a:r>
              <a:rPr lang="en-GB" sz="2200" kern="1200" dirty="0"/>
              <a:t>dress or behave too casually</a:t>
            </a:r>
            <a:endParaRPr lang="ru-RU" sz="2200" kern="1200" dirty="0"/>
          </a:p>
        </p:txBody>
      </p:sp>
      <p:sp>
        <p:nvSpPr>
          <p:cNvPr id="59" name="Полилиния: фигура 58"/>
          <p:cNvSpPr/>
          <p:nvPr/>
        </p:nvSpPr>
        <p:spPr>
          <a:xfrm>
            <a:off x="1151208" y="1219204"/>
            <a:ext cx="839451" cy="839451"/>
          </a:xfrm>
          <a:custGeom>
            <a:avLst/>
            <a:gdLst>
              <a:gd name="connsiteX0" fmla="*/ 0 w 839451"/>
              <a:gd name="connsiteY0" fmla="*/ 419726 h 839451"/>
              <a:gd name="connsiteX1" fmla="*/ 419726 w 839451"/>
              <a:gd name="connsiteY1" fmla="*/ 0 h 839451"/>
              <a:gd name="connsiteX2" fmla="*/ 839452 w 839451"/>
              <a:gd name="connsiteY2" fmla="*/ 419726 h 839451"/>
              <a:gd name="connsiteX3" fmla="*/ 419726 w 839451"/>
              <a:gd name="connsiteY3" fmla="*/ 839452 h 839451"/>
              <a:gd name="connsiteX4" fmla="*/ 0 w 839451"/>
              <a:gd name="connsiteY4" fmla="*/ 419726 h 839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51" h="839451">
                <a:moveTo>
                  <a:pt x="0" y="419726"/>
                </a:moveTo>
                <a:cubicBezTo>
                  <a:pt x="0" y="187918"/>
                  <a:pt x="187918" y="0"/>
                  <a:pt x="419726" y="0"/>
                </a:cubicBezTo>
                <a:cubicBezTo>
                  <a:pt x="651534" y="0"/>
                  <a:pt x="839452" y="187918"/>
                  <a:pt x="839452" y="419726"/>
                </a:cubicBezTo>
                <a:cubicBezTo>
                  <a:pt x="839452" y="651534"/>
                  <a:pt x="651534" y="839452"/>
                  <a:pt x="419726" y="839452"/>
                </a:cubicBezTo>
                <a:cubicBezTo>
                  <a:pt x="187918" y="839452"/>
                  <a:pt x="0" y="651534"/>
                  <a:pt x="0" y="419726"/>
                </a:cubicBezTo>
                <a:close/>
              </a:path>
            </a:pathLst>
          </a:custGeom>
          <a:solidFill>
            <a:srgbClr val="FF0000"/>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122935" tIns="122935" rIns="122935" bIns="122935" numCol="1" spcCol="1270" anchor="ctr" anchorCtr="0">
            <a:noAutofit/>
          </a:bodyPr>
          <a:lstStyle/>
          <a:p>
            <a:pPr marL="0" lvl="0" indent="0" algn="ctr" defTabSz="755650">
              <a:lnSpc>
                <a:spcPct val="90000"/>
              </a:lnSpc>
              <a:spcBef>
                <a:spcPct val="0"/>
              </a:spcBef>
              <a:spcAft>
                <a:spcPct val="35000"/>
              </a:spcAft>
              <a:buNone/>
            </a:pPr>
            <a:r>
              <a:rPr lang="en-GB" sz="1700" kern="1200" dirty="0"/>
              <a:t>DON’T</a:t>
            </a:r>
            <a:endParaRPr lang="ru-RU" sz="1700" kern="1200" dirty="0"/>
          </a:p>
        </p:txBody>
      </p:sp>
      <p:sp>
        <p:nvSpPr>
          <p:cNvPr id="51" name="Полилиния: фигура 50"/>
          <p:cNvSpPr/>
          <p:nvPr/>
        </p:nvSpPr>
        <p:spPr>
          <a:xfrm>
            <a:off x="12387541" y="1558174"/>
            <a:ext cx="10161096" cy="839871"/>
          </a:xfrm>
          <a:custGeom>
            <a:avLst/>
            <a:gdLst>
              <a:gd name="connsiteX0" fmla="*/ 0 w 10161096"/>
              <a:gd name="connsiteY0" fmla="*/ 0 h 839871"/>
              <a:gd name="connsiteX1" fmla="*/ 10161096 w 10161096"/>
              <a:gd name="connsiteY1" fmla="*/ 0 h 839871"/>
              <a:gd name="connsiteX2" fmla="*/ 10161096 w 10161096"/>
              <a:gd name="connsiteY2" fmla="*/ 839871 h 839871"/>
              <a:gd name="connsiteX3" fmla="*/ 0 w 10161096"/>
              <a:gd name="connsiteY3" fmla="*/ 839871 h 839871"/>
              <a:gd name="connsiteX4" fmla="*/ 0 w 10161096"/>
              <a:gd name="connsiteY4" fmla="*/ 0 h 839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1096" h="839871">
                <a:moveTo>
                  <a:pt x="0" y="0"/>
                </a:moveTo>
                <a:lnTo>
                  <a:pt x="10161096" y="0"/>
                </a:lnTo>
                <a:lnTo>
                  <a:pt x="10161096" y="839871"/>
                </a:lnTo>
                <a:lnTo>
                  <a:pt x="0" y="839871"/>
                </a:lnTo>
                <a:lnTo>
                  <a:pt x="0" y="0"/>
                </a:lnTo>
                <a:close/>
              </a:path>
            </a:pathLst>
          </a:custGeom>
          <a:solidFill>
            <a:schemeClr val="accent6">
              <a:lumMod val="60000"/>
              <a:lumOff val="40000"/>
              <a:alpha val="90000"/>
            </a:schemeClr>
          </a:solidFill>
        </p:spPr>
        <p:style>
          <a:lnRef idx="2">
            <a:schemeClr val="accent5">
              <a:tint val="40000"/>
              <a:alpha val="90000"/>
              <a:hueOff val="0"/>
              <a:satOff val="0"/>
              <a:lumOff val="0"/>
              <a:alphaOff val="0"/>
            </a:schemeClr>
          </a:lnRef>
          <a:fillRef idx="1">
            <a:scrgbClr r="0" g="0" b="0"/>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625775" tIns="135128" rIns="135128" bIns="135128" numCol="1" spcCol="1270" anchor="ctr" anchorCtr="0">
            <a:noAutofit/>
          </a:bodyPr>
          <a:lstStyle/>
          <a:p>
            <a:pPr marL="0" lvl="0" indent="0" algn="l" defTabSz="844550">
              <a:lnSpc>
                <a:spcPct val="90000"/>
              </a:lnSpc>
              <a:spcBef>
                <a:spcPct val="0"/>
              </a:spcBef>
              <a:spcAft>
                <a:spcPct val="35000"/>
              </a:spcAft>
              <a:buNone/>
            </a:pPr>
            <a:r>
              <a:rPr lang="en-GB" sz="1900" kern="1200" dirty="0"/>
              <a:t>arrive a few minutes early</a:t>
            </a:r>
            <a:endParaRPr lang="ru-RU" sz="1900" kern="1200" dirty="0"/>
          </a:p>
        </p:txBody>
      </p:sp>
      <p:sp>
        <p:nvSpPr>
          <p:cNvPr id="53" name="Полилиния: фигура 52"/>
          <p:cNvSpPr/>
          <p:nvPr/>
        </p:nvSpPr>
        <p:spPr>
          <a:xfrm>
            <a:off x="-10283790" y="2398045"/>
            <a:ext cx="10161096" cy="839871"/>
          </a:xfrm>
          <a:custGeom>
            <a:avLst/>
            <a:gdLst>
              <a:gd name="connsiteX0" fmla="*/ 0 w 10161096"/>
              <a:gd name="connsiteY0" fmla="*/ 0 h 839871"/>
              <a:gd name="connsiteX1" fmla="*/ 10161096 w 10161096"/>
              <a:gd name="connsiteY1" fmla="*/ 0 h 839871"/>
              <a:gd name="connsiteX2" fmla="*/ 10161096 w 10161096"/>
              <a:gd name="connsiteY2" fmla="*/ 839871 h 839871"/>
              <a:gd name="connsiteX3" fmla="*/ 0 w 10161096"/>
              <a:gd name="connsiteY3" fmla="*/ 839871 h 839871"/>
              <a:gd name="connsiteX4" fmla="*/ 0 w 10161096"/>
              <a:gd name="connsiteY4" fmla="*/ 0 h 839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1096" h="839871">
                <a:moveTo>
                  <a:pt x="0" y="0"/>
                </a:moveTo>
                <a:lnTo>
                  <a:pt x="10161096" y="0"/>
                </a:lnTo>
                <a:lnTo>
                  <a:pt x="10161096" y="839871"/>
                </a:lnTo>
                <a:lnTo>
                  <a:pt x="0" y="839871"/>
                </a:lnTo>
                <a:lnTo>
                  <a:pt x="0" y="0"/>
                </a:lnTo>
                <a:close/>
              </a:path>
            </a:pathLst>
          </a:custGeom>
          <a:solidFill>
            <a:schemeClr val="accent6">
              <a:lumMod val="60000"/>
              <a:lumOff val="40000"/>
              <a:alpha val="90000"/>
            </a:schemeClr>
          </a:solidFill>
        </p:spPr>
        <p:style>
          <a:lnRef idx="2">
            <a:schemeClr val="accent5">
              <a:tint val="40000"/>
              <a:alpha val="90000"/>
              <a:hueOff val="-1347952"/>
              <a:satOff val="-4566"/>
              <a:lumOff val="-586"/>
              <a:alphaOff val="0"/>
            </a:schemeClr>
          </a:lnRef>
          <a:fillRef idx="1">
            <a:scrgbClr r="0" g="0" b="0"/>
          </a:fillRef>
          <a:effectRef idx="0">
            <a:schemeClr val="accent5">
              <a:tint val="40000"/>
              <a:alpha val="90000"/>
              <a:hueOff val="-1347952"/>
              <a:satOff val="-4566"/>
              <a:lumOff val="-586"/>
              <a:alphaOff val="0"/>
            </a:schemeClr>
          </a:effectRef>
          <a:fontRef idx="minor">
            <a:schemeClr val="dk1">
              <a:hueOff val="0"/>
              <a:satOff val="0"/>
              <a:lumOff val="0"/>
              <a:alphaOff val="0"/>
            </a:schemeClr>
          </a:fontRef>
        </p:style>
        <p:txBody>
          <a:bodyPr spcFirstLastPara="0" vert="horz" wrap="square" lIns="1625775" tIns="135128" rIns="135128" bIns="135128" numCol="1" spcCol="1270" anchor="ctr" anchorCtr="0">
            <a:noAutofit/>
          </a:bodyPr>
          <a:lstStyle/>
          <a:p>
            <a:pPr marL="0" lvl="0" indent="0" algn="l" defTabSz="844550">
              <a:lnSpc>
                <a:spcPct val="90000"/>
              </a:lnSpc>
              <a:spcBef>
                <a:spcPct val="0"/>
              </a:spcBef>
              <a:spcAft>
                <a:spcPct val="35000"/>
              </a:spcAft>
              <a:buNone/>
            </a:pPr>
            <a:r>
              <a:rPr lang="en-GB" sz="1900" kern="1200" dirty="0"/>
              <a:t>remember the names of the hiring team</a:t>
            </a:r>
            <a:endParaRPr lang="ru-RU" sz="1900" kern="1200" dirty="0"/>
          </a:p>
        </p:txBody>
      </p:sp>
      <p:sp>
        <p:nvSpPr>
          <p:cNvPr id="54" name="Полилиния: фигура 53"/>
          <p:cNvSpPr/>
          <p:nvPr/>
        </p:nvSpPr>
        <p:spPr>
          <a:xfrm>
            <a:off x="12387547" y="3237916"/>
            <a:ext cx="10161096" cy="839871"/>
          </a:xfrm>
          <a:custGeom>
            <a:avLst/>
            <a:gdLst>
              <a:gd name="connsiteX0" fmla="*/ 0 w 10161096"/>
              <a:gd name="connsiteY0" fmla="*/ 0 h 839871"/>
              <a:gd name="connsiteX1" fmla="*/ 10161096 w 10161096"/>
              <a:gd name="connsiteY1" fmla="*/ 0 h 839871"/>
              <a:gd name="connsiteX2" fmla="*/ 10161096 w 10161096"/>
              <a:gd name="connsiteY2" fmla="*/ 839871 h 839871"/>
              <a:gd name="connsiteX3" fmla="*/ 0 w 10161096"/>
              <a:gd name="connsiteY3" fmla="*/ 839871 h 839871"/>
              <a:gd name="connsiteX4" fmla="*/ 0 w 10161096"/>
              <a:gd name="connsiteY4" fmla="*/ 0 h 839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1096" h="839871">
                <a:moveTo>
                  <a:pt x="0" y="0"/>
                </a:moveTo>
                <a:lnTo>
                  <a:pt x="10161096" y="0"/>
                </a:lnTo>
                <a:lnTo>
                  <a:pt x="10161096" y="839871"/>
                </a:lnTo>
                <a:lnTo>
                  <a:pt x="0" y="839871"/>
                </a:lnTo>
                <a:lnTo>
                  <a:pt x="0" y="0"/>
                </a:lnTo>
                <a:close/>
              </a:path>
            </a:pathLst>
          </a:custGeom>
          <a:solidFill>
            <a:schemeClr val="accent6">
              <a:lumMod val="60000"/>
              <a:lumOff val="40000"/>
              <a:alpha val="90000"/>
            </a:schemeClr>
          </a:solidFill>
        </p:spPr>
        <p:style>
          <a:lnRef idx="2">
            <a:schemeClr val="accent5">
              <a:tint val="40000"/>
              <a:alpha val="90000"/>
              <a:hueOff val="-2695905"/>
              <a:satOff val="-9133"/>
              <a:lumOff val="-1171"/>
              <a:alphaOff val="0"/>
            </a:schemeClr>
          </a:lnRef>
          <a:fillRef idx="1">
            <a:scrgbClr r="0" g="0" b="0"/>
          </a:fillRef>
          <a:effectRef idx="0">
            <a:schemeClr val="accent5">
              <a:tint val="40000"/>
              <a:alpha val="90000"/>
              <a:hueOff val="-2695905"/>
              <a:satOff val="-9133"/>
              <a:lumOff val="-1171"/>
              <a:alphaOff val="0"/>
            </a:schemeClr>
          </a:effectRef>
          <a:fontRef idx="minor">
            <a:schemeClr val="dk1">
              <a:hueOff val="0"/>
              <a:satOff val="0"/>
              <a:lumOff val="0"/>
              <a:alphaOff val="0"/>
            </a:schemeClr>
          </a:fontRef>
        </p:style>
        <p:txBody>
          <a:bodyPr spcFirstLastPara="0" vert="horz" wrap="square" lIns="1625775" tIns="135128" rIns="135128" bIns="135128" numCol="1" spcCol="1270" anchor="ctr" anchorCtr="0">
            <a:noAutofit/>
          </a:bodyPr>
          <a:lstStyle/>
          <a:p>
            <a:pPr marL="0" lvl="0" indent="0" algn="l" defTabSz="844550">
              <a:lnSpc>
                <a:spcPct val="90000"/>
              </a:lnSpc>
              <a:spcBef>
                <a:spcPct val="0"/>
              </a:spcBef>
              <a:spcAft>
                <a:spcPct val="35000"/>
              </a:spcAft>
              <a:buNone/>
            </a:pPr>
            <a:r>
              <a:rPr lang="en-GB" sz="1900" kern="1200" dirty="0"/>
              <a:t>ask for clarification if you don’t understand a question</a:t>
            </a:r>
            <a:endParaRPr lang="ru-RU" sz="1900" kern="1200" dirty="0"/>
          </a:p>
        </p:txBody>
      </p:sp>
      <p:sp>
        <p:nvSpPr>
          <p:cNvPr id="55" name="Полилиния: фигура 54"/>
          <p:cNvSpPr/>
          <p:nvPr/>
        </p:nvSpPr>
        <p:spPr>
          <a:xfrm>
            <a:off x="-10283789" y="4077787"/>
            <a:ext cx="10161096" cy="839871"/>
          </a:xfrm>
          <a:custGeom>
            <a:avLst/>
            <a:gdLst>
              <a:gd name="connsiteX0" fmla="*/ 0 w 10161096"/>
              <a:gd name="connsiteY0" fmla="*/ 0 h 839871"/>
              <a:gd name="connsiteX1" fmla="*/ 10161096 w 10161096"/>
              <a:gd name="connsiteY1" fmla="*/ 0 h 839871"/>
              <a:gd name="connsiteX2" fmla="*/ 10161096 w 10161096"/>
              <a:gd name="connsiteY2" fmla="*/ 839871 h 839871"/>
              <a:gd name="connsiteX3" fmla="*/ 0 w 10161096"/>
              <a:gd name="connsiteY3" fmla="*/ 839871 h 839871"/>
              <a:gd name="connsiteX4" fmla="*/ 0 w 10161096"/>
              <a:gd name="connsiteY4" fmla="*/ 0 h 839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1096" h="839871">
                <a:moveTo>
                  <a:pt x="0" y="0"/>
                </a:moveTo>
                <a:lnTo>
                  <a:pt x="10161096" y="0"/>
                </a:lnTo>
                <a:lnTo>
                  <a:pt x="10161096" y="839871"/>
                </a:lnTo>
                <a:lnTo>
                  <a:pt x="0" y="839871"/>
                </a:lnTo>
                <a:lnTo>
                  <a:pt x="0" y="0"/>
                </a:lnTo>
                <a:close/>
              </a:path>
            </a:pathLst>
          </a:custGeom>
          <a:solidFill>
            <a:schemeClr val="accent6">
              <a:lumMod val="60000"/>
              <a:lumOff val="40000"/>
              <a:alpha val="90000"/>
            </a:schemeClr>
          </a:solidFill>
        </p:spPr>
        <p:style>
          <a:lnRef idx="2">
            <a:schemeClr val="accent5">
              <a:tint val="40000"/>
              <a:alpha val="90000"/>
              <a:hueOff val="-4043857"/>
              <a:satOff val="-13699"/>
              <a:lumOff val="-1757"/>
              <a:alphaOff val="0"/>
            </a:schemeClr>
          </a:lnRef>
          <a:fillRef idx="1">
            <a:scrgbClr r="0" g="0" b="0"/>
          </a:fillRef>
          <a:effectRef idx="0">
            <a:schemeClr val="accent5">
              <a:tint val="40000"/>
              <a:alpha val="90000"/>
              <a:hueOff val="-4043857"/>
              <a:satOff val="-13699"/>
              <a:lumOff val="-1757"/>
              <a:alphaOff val="0"/>
            </a:schemeClr>
          </a:effectRef>
          <a:fontRef idx="minor">
            <a:schemeClr val="dk1">
              <a:hueOff val="0"/>
              <a:satOff val="0"/>
              <a:lumOff val="0"/>
              <a:alphaOff val="0"/>
            </a:schemeClr>
          </a:fontRef>
        </p:style>
        <p:txBody>
          <a:bodyPr spcFirstLastPara="0" vert="horz" wrap="square" lIns="1625775" tIns="135128" rIns="135128" bIns="135128" numCol="1" spcCol="1270" anchor="ctr" anchorCtr="0">
            <a:noAutofit/>
          </a:bodyPr>
          <a:lstStyle/>
          <a:p>
            <a:pPr marL="0" lvl="0" indent="0" algn="l" defTabSz="844550">
              <a:lnSpc>
                <a:spcPct val="90000"/>
              </a:lnSpc>
              <a:spcBef>
                <a:spcPct val="0"/>
              </a:spcBef>
              <a:spcAft>
                <a:spcPct val="35000"/>
              </a:spcAft>
              <a:buNone/>
            </a:pPr>
            <a:r>
              <a:rPr lang="en-GB" sz="1900" kern="1200" dirty="0"/>
              <a:t>answer the questions you’re asked as best you can</a:t>
            </a:r>
            <a:endParaRPr lang="ru-RU" sz="1900" kern="1200" dirty="0"/>
          </a:p>
        </p:txBody>
      </p:sp>
      <p:sp>
        <p:nvSpPr>
          <p:cNvPr id="56" name="Полилиния: фигура 55"/>
          <p:cNvSpPr/>
          <p:nvPr/>
        </p:nvSpPr>
        <p:spPr>
          <a:xfrm>
            <a:off x="12387541" y="4917658"/>
            <a:ext cx="10161096" cy="839871"/>
          </a:xfrm>
          <a:custGeom>
            <a:avLst/>
            <a:gdLst>
              <a:gd name="connsiteX0" fmla="*/ 0 w 10161096"/>
              <a:gd name="connsiteY0" fmla="*/ 0 h 839871"/>
              <a:gd name="connsiteX1" fmla="*/ 10161096 w 10161096"/>
              <a:gd name="connsiteY1" fmla="*/ 0 h 839871"/>
              <a:gd name="connsiteX2" fmla="*/ 10161096 w 10161096"/>
              <a:gd name="connsiteY2" fmla="*/ 839871 h 839871"/>
              <a:gd name="connsiteX3" fmla="*/ 0 w 10161096"/>
              <a:gd name="connsiteY3" fmla="*/ 839871 h 839871"/>
              <a:gd name="connsiteX4" fmla="*/ 0 w 10161096"/>
              <a:gd name="connsiteY4" fmla="*/ 0 h 839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1096" h="839871">
                <a:moveTo>
                  <a:pt x="0" y="0"/>
                </a:moveTo>
                <a:lnTo>
                  <a:pt x="10161096" y="0"/>
                </a:lnTo>
                <a:lnTo>
                  <a:pt x="10161096" y="839871"/>
                </a:lnTo>
                <a:lnTo>
                  <a:pt x="0" y="839871"/>
                </a:lnTo>
                <a:lnTo>
                  <a:pt x="0" y="0"/>
                </a:lnTo>
                <a:close/>
              </a:path>
            </a:pathLst>
          </a:custGeom>
          <a:solidFill>
            <a:schemeClr val="accent6">
              <a:lumMod val="60000"/>
              <a:lumOff val="40000"/>
              <a:alpha val="90000"/>
            </a:schemeClr>
          </a:solidFill>
        </p:spPr>
        <p:style>
          <a:lnRef idx="2">
            <a:schemeClr val="accent5">
              <a:tint val="40000"/>
              <a:alpha val="90000"/>
              <a:hueOff val="-5391810"/>
              <a:satOff val="-18266"/>
              <a:lumOff val="-2342"/>
              <a:alphaOff val="0"/>
            </a:schemeClr>
          </a:lnRef>
          <a:fillRef idx="1">
            <a:scrgbClr r="0" g="0" b="0"/>
          </a:fillRef>
          <a:effectRef idx="0">
            <a:schemeClr val="accent5">
              <a:tint val="40000"/>
              <a:alpha val="90000"/>
              <a:hueOff val="-5391810"/>
              <a:satOff val="-18266"/>
              <a:lumOff val="-2342"/>
              <a:alphaOff val="0"/>
            </a:schemeClr>
          </a:effectRef>
          <a:fontRef idx="minor">
            <a:schemeClr val="dk1">
              <a:hueOff val="0"/>
              <a:satOff val="0"/>
              <a:lumOff val="0"/>
              <a:alphaOff val="0"/>
            </a:schemeClr>
          </a:fontRef>
        </p:style>
        <p:txBody>
          <a:bodyPr spcFirstLastPara="0" vert="horz" wrap="square" lIns="1625775" tIns="135128" rIns="135128" bIns="135128" numCol="1" spcCol="1270" anchor="ctr" anchorCtr="0">
            <a:noAutofit/>
          </a:bodyPr>
          <a:lstStyle/>
          <a:p>
            <a:pPr marL="0" lvl="0" indent="0" algn="l" defTabSz="844550">
              <a:lnSpc>
                <a:spcPct val="90000"/>
              </a:lnSpc>
              <a:spcBef>
                <a:spcPct val="0"/>
              </a:spcBef>
              <a:spcAft>
                <a:spcPct val="35000"/>
              </a:spcAft>
              <a:buNone/>
            </a:pPr>
            <a:r>
              <a:rPr lang="en-GB" sz="1900" kern="1200" dirty="0"/>
              <a:t>pause if you need time to think</a:t>
            </a:r>
            <a:endParaRPr lang="ru-RU" sz="1900" kern="1200" dirty="0"/>
          </a:p>
        </p:txBody>
      </p:sp>
      <p:sp>
        <p:nvSpPr>
          <p:cNvPr id="57" name="Полилиния: фигура 56"/>
          <p:cNvSpPr/>
          <p:nvPr/>
        </p:nvSpPr>
        <p:spPr>
          <a:xfrm>
            <a:off x="-10283792" y="5757529"/>
            <a:ext cx="10161096" cy="839871"/>
          </a:xfrm>
          <a:custGeom>
            <a:avLst/>
            <a:gdLst>
              <a:gd name="connsiteX0" fmla="*/ 0 w 10161096"/>
              <a:gd name="connsiteY0" fmla="*/ 0 h 839871"/>
              <a:gd name="connsiteX1" fmla="*/ 10161096 w 10161096"/>
              <a:gd name="connsiteY1" fmla="*/ 0 h 839871"/>
              <a:gd name="connsiteX2" fmla="*/ 10161096 w 10161096"/>
              <a:gd name="connsiteY2" fmla="*/ 839871 h 839871"/>
              <a:gd name="connsiteX3" fmla="*/ 0 w 10161096"/>
              <a:gd name="connsiteY3" fmla="*/ 839871 h 839871"/>
              <a:gd name="connsiteX4" fmla="*/ 0 w 10161096"/>
              <a:gd name="connsiteY4" fmla="*/ 0 h 839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1096" h="839871">
                <a:moveTo>
                  <a:pt x="0" y="0"/>
                </a:moveTo>
                <a:lnTo>
                  <a:pt x="10161096" y="0"/>
                </a:lnTo>
                <a:lnTo>
                  <a:pt x="10161096" y="839871"/>
                </a:lnTo>
                <a:lnTo>
                  <a:pt x="0" y="839871"/>
                </a:lnTo>
                <a:lnTo>
                  <a:pt x="0" y="0"/>
                </a:lnTo>
                <a:close/>
              </a:path>
            </a:pathLst>
          </a:custGeom>
          <a:solidFill>
            <a:schemeClr val="accent6">
              <a:lumMod val="60000"/>
              <a:lumOff val="40000"/>
              <a:alpha val="90000"/>
            </a:schemeClr>
          </a:solidFill>
        </p:spPr>
        <p:style>
          <a:lnRef idx="2">
            <a:schemeClr val="accent5">
              <a:tint val="40000"/>
              <a:alpha val="90000"/>
              <a:hueOff val="-6739762"/>
              <a:satOff val="-22832"/>
              <a:lumOff val="-2928"/>
              <a:alphaOff val="0"/>
            </a:schemeClr>
          </a:lnRef>
          <a:fillRef idx="1">
            <a:scrgbClr r="0" g="0" b="0"/>
          </a:fillRef>
          <a:effectRef idx="0">
            <a:schemeClr val="accent5">
              <a:tint val="40000"/>
              <a:alpha val="90000"/>
              <a:hueOff val="-6739762"/>
              <a:satOff val="-22832"/>
              <a:lumOff val="-2928"/>
              <a:alphaOff val="0"/>
            </a:schemeClr>
          </a:effectRef>
          <a:fontRef idx="minor">
            <a:schemeClr val="dk1">
              <a:hueOff val="0"/>
              <a:satOff val="0"/>
              <a:lumOff val="0"/>
              <a:alphaOff val="0"/>
            </a:schemeClr>
          </a:fontRef>
        </p:style>
        <p:txBody>
          <a:bodyPr spcFirstLastPara="0" vert="horz" wrap="square" lIns="1625775" tIns="135128" rIns="135128" bIns="135128" numCol="1" spcCol="1270" anchor="ctr" anchorCtr="0">
            <a:noAutofit/>
          </a:bodyPr>
          <a:lstStyle/>
          <a:p>
            <a:pPr marL="0" lvl="0" indent="0" algn="l" defTabSz="844550">
              <a:lnSpc>
                <a:spcPct val="90000"/>
              </a:lnSpc>
              <a:spcBef>
                <a:spcPct val="0"/>
              </a:spcBef>
              <a:spcAft>
                <a:spcPct val="35000"/>
              </a:spcAft>
              <a:buNone/>
            </a:pPr>
            <a:r>
              <a:rPr lang="en-GB" sz="1900" kern="1200" dirty="0"/>
              <a:t>send a thank-you note or e-mail as soon as possible that addresses specific and relevant issues you discussed during the interview</a:t>
            </a:r>
            <a:endParaRPr lang="ru-RU" sz="1900" kern="1200" dirty="0"/>
          </a:p>
        </p:txBody>
      </p:sp>
      <p:sp>
        <p:nvSpPr>
          <p:cNvPr id="58" name="Полилиния: фигура 57"/>
          <p:cNvSpPr/>
          <p:nvPr/>
        </p:nvSpPr>
        <p:spPr>
          <a:xfrm>
            <a:off x="1151208" y="-899882"/>
            <a:ext cx="839451" cy="839451"/>
          </a:xfrm>
          <a:custGeom>
            <a:avLst/>
            <a:gdLst>
              <a:gd name="connsiteX0" fmla="*/ 0 w 839451"/>
              <a:gd name="connsiteY0" fmla="*/ 419726 h 839451"/>
              <a:gd name="connsiteX1" fmla="*/ 419726 w 839451"/>
              <a:gd name="connsiteY1" fmla="*/ 0 h 839451"/>
              <a:gd name="connsiteX2" fmla="*/ 839452 w 839451"/>
              <a:gd name="connsiteY2" fmla="*/ 419726 h 839451"/>
              <a:gd name="connsiteX3" fmla="*/ 419726 w 839451"/>
              <a:gd name="connsiteY3" fmla="*/ 839452 h 839451"/>
              <a:gd name="connsiteX4" fmla="*/ 0 w 839451"/>
              <a:gd name="connsiteY4" fmla="*/ 419726 h 839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51" h="839451">
                <a:moveTo>
                  <a:pt x="0" y="419726"/>
                </a:moveTo>
                <a:cubicBezTo>
                  <a:pt x="0" y="187918"/>
                  <a:pt x="187918" y="0"/>
                  <a:pt x="419726" y="0"/>
                </a:cubicBezTo>
                <a:cubicBezTo>
                  <a:pt x="651534" y="0"/>
                  <a:pt x="839452" y="187918"/>
                  <a:pt x="839452" y="419726"/>
                </a:cubicBezTo>
                <a:cubicBezTo>
                  <a:pt x="839452" y="651534"/>
                  <a:pt x="651534" y="839452"/>
                  <a:pt x="419726" y="839452"/>
                </a:cubicBezTo>
                <a:cubicBezTo>
                  <a:pt x="187918" y="839452"/>
                  <a:pt x="0" y="651534"/>
                  <a:pt x="0" y="419726"/>
                </a:cubicBezTo>
                <a:close/>
              </a:path>
            </a:pathLst>
          </a:custGeom>
          <a:solidFill>
            <a:srgbClr val="00B050"/>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122935" tIns="122935" rIns="122935" bIns="122935" numCol="1" spcCol="1270" anchor="ctr" anchorCtr="0">
            <a:noAutofit/>
          </a:bodyPr>
          <a:lstStyle/>
          <a:p>
            <a:pPr marL="0" lvl="0" indent="0" algn="ctr" defTabSz="1600200">
              <a:lnSpc>
                <a:spcPct val="90000"/>
              </a:lnSpc>
              <a:spcBef>
                <a:spcPct val="0"/>
              </a:spcBef>
              <a:spcAft>
                <a:spcPct val="35000"/>
              </a:spcAft>
              <a:buNone/>
            </a:pPr>
            <a:r>
              <a:rPr lang="en-GB" sz="3600" kern="1200" dirty="0"/>
              <a:t>DO</a:t>
            </a:r>
            <a:endParaRPr lang="ru-RU" sz="3600" kern="1200" dirty="0"/>
          </a:p>
        </p:txBody>
      </p:sp>
    </p:spTree>
    <p:extLst>
      <p:ext uri="{BB962C8B-B14F-4D97-AF65-F5344CB8AC3E}">
        <p14:creationId xmlns:p14="http://schemas.microsoft.com/office/powerpoint/2010/main" val="2051800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Headlines</a:t>
            </a:r>
            <a:endParaRPr lang="ru-RU" dirty="0"/>
          </a:p>
        </p:txBody>
      </p:sp>
      <p:sp>
        <p:nvSpPr>
          <p:cNvPr id="3" name="Номер слайда 2"/>
          <p:cNvSpPr>
            <a:spLocks noGrp="1"/>
          </p:cNvSpPr>
          <p:nvPr>
            <p:ph type="sldNum" sz="quarter" idx="12"/>
          </p:nvPr>
        </p:nvSpPr>
        <p:spPr/>
        <p:txBody>
          <a:bodyPr/>
          <a:lstStyle/>
          <a:p>
            <a:fld id="{48F63A3B-78C7-47BE-AE5E-E10140E04643}" type="slidenum">
              <a:rPr lang="en-US" smtClean="0"/>
              <a:t>19</a:t>
            </a:fld>
            <a:endParaRPr lang="en-US" dirty="0"/>
          </a:p>
        </p:txBody>
      </p:sp>
      <p:sp>
        <p:nvSpPr>
          <p:cNvPr id="11" name="Полилиния: фигура 10"/>
          <p:cNvSpPr/>
          <p:nvPr/>
        </p:nvSpPr>
        <p:spPr>
          <a:xfrm>
            <a:off x="2301608" y="1398650"/>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Plan to articulate how you meet the employer’s needs</a:t>
            </a:r>
            <a:endParaRPr lang="ru-RU" sz="2600" kern="1200" dirty="0"/>
          </a:p>
        </p:txBody>
      </p:sp>
      <p:sp>
        <p:nvSpPr>
          <p:cNvPr id="12" name="Параллелограмм 11"/>
          <p:cNvSpPr/>
          <p:nvPr/>
        </p:nvSpPr>
        <p:spPr>
          <a:xfrm>
            <a:off x="2301608" y="2088540"/>
            <a:ext cx="1011837" cy="168639"/>
          </a:xfrm>
          <a:prstGeom prst="parallelogram">
            <a:avLst>
              <a:gd name="adj" fmla="val 140840"/>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3" name="Параллелограмм 12"/>
          <p:cNvSpPr/>
          <p:nvPr/>
        </p:nvSpPr>
        <p:spPr>
          <a:xfrm>
            <a:off x="3372469" y="2088540"/>
            <a:ext cx="1011837" cy="168639"/>
          </a:xfrm>
          <a:prstGeom prst="parallelogram">
            <a:avLst>
              <a:gd name="adj" fmla="val 140840"/>
            </a:avLst>
          </a:prstGeom>
        </p:spPr>
        <p:style>
          <a:lnRef idx="2">
            <a:schemeClr val="accent5">
              <a:hueOff val="-198781"/>
              <a:satOff val="-512"/>
              <a:lumOff val="-346"/>
              <a:alphaOff val="0"/>
            </a:schemeClr>
          </a:lnRef>
          <a:fillRef idx="1">
            <a:schemeClr val="accent5">
              <a:hueOff val="-198781"/>
              <a:satOff val="-512"/>
              <a:lumOff val="-346"/>
              <a:alphaOff val="0"/>
            </a:schemeClr>
          </a:fillRef>
          <a:effectRef idx="0">
            <a:schemeClr val="accent5">
              <a:hueOff val="-198781"/>
              <a:satOff val="-512"/>
              <a:lumOff val="-346"/>
              <a:alphaOff val="0"/>
            </a:schemeClr>
          </a:effectRef>
          <a:fontRef idx="minor">
            <a:schemeClr val="lt1"/>
          </a:fontRef>
        </p:style>
      </p:sp>
      <p:sp>
        <p:nvSpPr>
          <p:cNvPr id="14" name="Параллелограмм 13"/>
          <p:cNvSpPr/>
          <p:nvPr/>
        </p:nvSpPr>
        <p:spPr>
          <a:xfrm>
            <a:off x="4443331" y="2088540"/>
            <a:ext cx="1011837" cy="168639"/>
          </a:xfrm>
          <a:prstGeom prst="parallelogram">
            <a:avLst>
              <a:gd name="adj" fmla="val 140840"/>
            </a:avLst>
          </a:prstGeom>
        </p:spPr>
        <p:style>
          <a:lnRef idx="2">
            <a:schemeClr val="accent5">
              <a:hueOff val="-397561"/>
              <a:satOff val="-1025"/>
              <a:lumOff val="-692"/>
              <a:alphaOff val="0"/>
            </a:schemeClr>
          </a:lnRef>
          <a:fillRef idx="1">
            <a:schemeClr val="accent5">
              <a:hueOff val="-397561"/>
              <a:satOff val="-1025"/>
              <a:lumOff val="-692"/>
              <a:alphaOff val="0"/>
            </a:schemeClr>
          </a:fillRef>
          <a:effectRef idx="0">
            <a:schemeClr val="accent5">
              <a:hueOff val="-397561"/>
              <a:satOff val="-1025"/>
              <a:lumOff val="-692"/>
              <a:alphaOff val="0"/>
            </a:schemeClr>
          </a:effectRef>
          <a:fontRef idx="minor">
            <a:schemeClr val="lt1"/>
          </a:fontRef>
        </p:style>
      </p:sp>
      <p:sp>
        <p:nvSpPr>
          <p:cNvPr id="15" name="Параллелограмм 14"/>
          <p:cNvSpPr/>
          <p:nvPr/>
        </p:nvSpPr>
        <p:spPr>
          <a:xfrm>
            <a:off x="5514192" y="2088540"/>
            <a:ext cx="1011837" cy="168639"/>
          </a:xfrm>
          <a:prstGeom prst="parallelogram">
            <a:avLst>
              <a:gd name="adj" fmla="val 140840"/>
            </a:avLst>
          </a:prstGeom>
        </p:spPr>
        <p:style>
          <a:lnRef idx="2">
            <a:schemeClr val="accent5">
              <a:hueOff val="-596342"/>
              <a:satOff val="-1537"/>
              <a:lumOff val="-1038"/>
              <a:alphaOff val="0"/>
            </a:schemeClr>
          </a:lnRef>
          <a:fillRef idx="1">
            <a:schemeClr val="accent5">
              <a:hueOff val="-596342"/>
              <a:satOff val="-1537"/>
              <a:lumOff val="-1038"/>
              <a:alphaOff val="0"/>
            </a:schemeClr>
          </a:fillRef>
          <a:effectRef idx="0">
            <a:schemeClr val="accent5">
              <a:hueOff val="-596342"/>
              <a:satOff val="-1537"/>
              <a:lumOff val="-1038"/>
              <a:alphaOff val="0"/>
            </a:schemeClr>
          </a:effectRef>
          <a:fontRef idx="minor">
            <a:schemeClr val="lt1"/>
          </a:fontRef>
        </p:style>
      </p:sp>
      <p:sp>
        <p:nvSpPr>
          <p:cNvPr id="16" name="Параллелограмм 15"/>
          <p:cNvSpPr/>
          <p:nvPr/>
        </p:nvSpPr>
        <p:spPr>
          <a:xfrm>
            <a:off x="6585054" y="2088540"/>
            <a:ext cx="1011837" cy="168639"/>
          </a:xfrm>
          <a:prstGeom prst="parallelogram">
            <a:avLst>
              <a:gd name="adj" fmla="val 140840"/>
            </a:avLst>
          </a:prstGeom>
        </p:spPr>
        <p:style>
          <a:lnRef idx="2">
            <a:schemeClr val="accent5">
              <a:hueOff val="-795123"/>
              <a:satOff val="-2049"/>
              <a:lumOff val="-1384"/>
              <a:alphaOff val="0"/>
            </a:schemeClr>
          </a:lnRef>
          <a:fillRef idx="1">
            <a:schemeClr val="accent5">
              <a:hueOff val="-795123"/>
              <a:satOff val="-2049"/>
              <a:lumOff val="-1384"/>
              <a:alphaOff val="0"/>
            </a:schemeClr>
          </a:fillRef>
          <a:effectRef idx="0">
            <a:schemeClr val="accent5">
              <a:hueOff val="-795123"/>
              <a:satOff val="-2049"/>
              <a:lumOff val="-1384"/>
              <a:alphaOff val="0"/>
            </a:schemeClr>
          </a:effectRef>
          <a:fontRef idx="minor">
            <a:schemeClr val="lt1"/>
          </a:fontRef>
        </p:style>
      </p:sp>
      <p:sp>
        <p:nvSpPr>
          <p:cNvPr id="17" name="Параллелограмм 16"/>
          <p:cNvSpPr/>
          <p:nvPr/>
        </p:nvSpPr>
        <p:spPr>
          <a:xfrm>
            <a:off x="7655915" y="2088540"/>
            <a:ext cx="1011837" cy="168639"/>
          </a:xfrm>
          <a:prstGeom prst="parallelogram">
            <a:avLst>
              <a:gd name="adj" fmla="val 140840"/>
            </a:avLst>
          </a:prstGeom>
        </p:spPr>
        <p:style>
          <a:lnRef idx="2">
            <a:schemeClr val="accent5">
              <a:hueOff val="-993903"/>
              <a:satOff val="-2562"/>
              <a:lumOff val="-1730"/>
              <a:alphaOff val="0"/>
            </a:schemeClr>
          </a:lnRef>
          <a:fillRef idx="1">
            <a:schemeClr val="accent5">
              <a:hueOff val="-993903"/>
              <a:satOff val="-2562"/>
              <a:lumOff val="-1730"/>
              <a:alphaOff val="0"/>
            </a:schemeClr>
          </a:fillRef>
          <a:effectRef idx="0">
            <a:schemeClr val="accent5">
              <a:hueOff val="-993903"/>
              <a:satOff val="-2562"/>
              <a:lumOff val="-1730"/>
              <a:alphaOff val="0"/>
            </a:schemeClr>
          </a:effectRef>
          <a:fontRef idx="minor">
            <a:schemeClr val="lt1"/>
          </a:fontRef>
        </p:style>
      </p:sp>
      <p:sp>
        <p:nvSpPr>
          <p:cNvPr id="18" name="Параллелограмм 17"/>
          <p:cNvSpPr/>
          <p:nvPr/>
        </p:nvSpPr>
        <p:spPr>
          <a:xfrm>
            <a:off x="8726777" y="2088540"/>
            <a:ext cx="1011837" cy="168639"/>
          </a:xfrm>
          <a:prstGeom prst="parallelogram">
            <a:avLst>
              <a:gd name="adj" fmla="val 140840"/>
            </a:avLst>
          </a:prstGeom>
        </p:spPr>
        <p:style>
          <a:lnRef idx="2">
            <a:schemeClr val="accent5">
              <a:hueOff val="-1192684"/>
              <a:satOff val="-3074"/>
              <a:lumOff val="-2076"/>
              <a:alphaOff val="0"/>
            </a:schemeClr>
          </a:lnRef>
          <a:fillRef idx="1">
            <a:schemeClr val="accent5">
              <a:hueOff val="-1192684"/>
              <a:satOff val="-3074"/>
              <a:lumOff val="-2076"/>
              <a:alphaOff val="0"/>
            </a:schemeClr>
          </a:fillRef>
          <a:effectRef idx="0">
            <a:schemeClr val="accent5">
              <a:hueOff val="-1192684"/>
              <a:satOff val="-3074"/>
              <a:lumOff val="-2076"/>
              <a:alphaOff val="0"/>
            </a:schemeClr>
          </a:effectRef>
          <a:fontRef idx="minor">
            <a:schemeClr val="lt1"/>
          </a:fontRef>
        </p:style>
      </p:sp>
      <p:sp>
        <p:nvSpPr>
          <p:cNvPr id="19" name="Полилиния: фигура 18"/>
          <p:cNvSpPr/>
          <p:nvPr/>
        </p:nvSpPr>
        <p:spPr>
          <a:xfrm>
            <a:off x="2301608" y="2366617"/>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Four ways to get ready for the big day</a:t>
            </a:r>
            <a:endParaRPr lang="ru-RU" sz="2600" kern="1200" dirty="0"/>
          </a:p>
        </p:txBody>
      </p:sp>
      <p:sp>
        <p:nvSpPr>
          <p:cNvPr id="20" name="Параллелограмм 19"/>
          <p:cNvSpPr/>
          <p:nvPr/>
        </p:nvSpPr>
        <p:spPr>
          <a:xfrm>
            <a:off x="2301608" y="3056506"/>
            <a:ext cx="1011837" cy="168639"/>
          </a:xfrm>
          <a:prstGeom prst="parallelogram">
            <a:avLst>
              <a:gd name="adj" fmla="val 140840"/>
            </a:avLst>
          </a:prstGeom>
        </p:spPr>
        <p:style>
          <a:lnRef idx="2">
            <a:schemeClr val="accent5">
              <a:hueOff val="-1391465"/>
              <a:satOff val="-3586"/>
              <a:lumOff val="-2422"/>
              <a:alphaOff val="0"/>
            </a:schemeClr>
          </a:lnRef>
          <a:fillRef idx="1">
            <a:schemeClr val="accent5">
              <a:hueOff val="-1391465"/>
              <a:satOff val="-3586"/>
              <a:lumOff val="-2422"/>
              <a:alphaOff val="0"/>
            </a:schemeClr>
          </a:fillRef>
          <a:effectRef idx="0">
            <a:schemeClr val="accent5">
              <a:hueOff val="-1391465"/>
              <a:satOff val="-3586"/>
              <a:lumOff val="-2422"/>
              <a:alphaOff val="0"/>
            </a:schemeClr>
          </a:effectRef>
          <a:fontRef idx="minor">
            <a:schemeClr val="lt1"/>
          </a:fontRef>
        </p:style>
      </p:sp>
      <p:sp>
        <p:nvSpPr>
          <p:cNvPr id="21" name="Параллелограмм 20"/>
          <p:cNvSpPr/>
          <p:nvPr/>
        </p:nvSpPr>
        <p:spPr>
          <a:xfrm>
            <a:off x="3372469" y="3056506"/>
            <a:ext cx="1011837" cy="168639"/>
          </a:xfrm>
          <a:prstGeom prst="parallelogram">
            <a:avLst>
              <a:gd name="adj" fmla="val 140840"/>
            </a:avLst>
          </a:prstGeom>
        </p:spPr>
        <p:style>
          <a:lnRef idx="2">
            <a:schemeClr val="accent5">
              <a:hueOff val="-1590245"/>
              <a:satOff val="-4099"/>
              <a:lumOff val="-2768"/>
              <a:alphaOff val="0"/>
            </a:schemeClr>
          </a:lnRef>
          <a:fillRef idx="1">
            <a:schemeClr val="accent5">
              <a:hueOff val="-1590245"/>
              <a:satOff val="-4099"/>
              <a:lumOff val="-2768"/>
              <a:alphaOff val="0"/>
            </a:schemeClr>
          </a:fillRef>
          <a:effectRef idx="0">
            <a:schemeClr val="accent5">
              <a:hueOff val="-1590245"/>
              <a:satOff val="-4099"/>
              <a:lumOff val="-2768"/>
              <a:alphaOff val="0"/>
            </a:schemeClr>
          </a:effectRef>
          <a:fontRef idx="minor">
            <a:schemeClr val="lt1"/>
          </a:fontRef>
        </p:style>
      </p:sp>
      <p:sp>
        <p:nvSpPr>
          <p:cNvPr id="22" name="Параллелограмм 21"/>
          <p:cNvSpPr/>
          <p:nvPr/>
        </p:nvSpPr>
        <p:spPr>
          <a:xfrm>
            <a:off x="4443331" y="3056506"/>
            <a:ext cx="1011837" cy="168639"/>
          </a:xfrm>
          <a:prstGeom prst="parallelogram">
            <a:avLst>
              <a:gd name="adj" fmla="val 140840"/>
            </a:avLst>
          </a:prstGeom>
        </p:spPr>
        <p:style>
          <a:lnRef idx="2">
            <a:schemeClr val="accent5">
              <a:hueOff val="-1789026"/>
              <a:satOff val="-4611"/>
              <a:lumOff val="-3114"/>
              <a:alphaOff val="0"/>
            </a:schemeClr>
          </a:lnRef>
          <a:fillRef idx="1">
            <a:schemeClr val="accent5">
              <a:hueOff val="-1789026"/>
              <a:satOff val="-4611"/>
              <a:lumOff val="-3114"/>
              <a:alphaOff val="0"/>
            </a:schemeClr>
          </a:fillRef>
          <a:effectRef idx="0">
            <a:schemeClr val="accent5">
              <a:hueOff val="-1789026"/>
              <a:satOff val="-4611"/>
              <a:lumOff val="-3114"/>
              <a:alphaOff val="0"/>
            </a:schemeClr>
          </a:effectRef>
          <a:fontRef idx="minor">
            <a:schemeClr val="lt1"/>
          </a:fontRef>
        </p:style>
      </p:sp>
      <p:sp>
        <p:nvSpPr>
          <p:cNvPr id="23" name="Параллелограмм 22"/>
          <p:cNvSpPr/>
          <p:nvPr/>
        </p:nvSpPr>
        <p:spPr>
          <a:xfrm>
            <a:off x="5514192" y="3056506"/>
            <a:ext cx="1011837" cy="168639"/>
          </a:xfrm>
          <a:prstGeom prst="parallelogram">
            <a:avLst>
              <a:gd name="adj" fmla="val 140840"/>
            </a:avLst>
          </a:prstGeom>
        </p:spPr>
        <p:style>
          <a:lnRef idx="2">
            <a:schemeClr val="accent5">
              <a:hueOff val="-1987807"/>
              <a:satOff val="-5123"/>
              <a:lumOff val="-3460"/>
              <a:alphaOff val="0"/>
            </a:schemeClr>
          </a:lnRef>
          <a:fillRef idx="1">
            <a:schemeClr val="accent5">
              <a:hueOff val="-1987807"/>
              <a:satOff val="-5123"/>
              <a:lumOff val="-3460"/>
              <a:alphaOff val="0"/>
            </a:schemeClr>
          </a:fillRef>
          <a:effectRef idx="0">
            <a:schemeClr val="accent5">
              <a:hueOff val="-1987807"/>
              <a:satOff val="-5123"/>
              <a:lumOff val="-3460"/>
              <a:alphaOff val="0"/>
            </a:schemeClr>
          </a:effectRef>
          <a:fontRef idx="minor">
            <a:schemeClr val="lt1"/>
          </a:fontRef>
        </p:style>
      </p:sp>
      <p:sp>
        <p:nvSpPr>
          <p:cNvPr id="24" name="Параллелограмм 23"/>
          <p:cNvSpPr/>
          <p:nvPr/>
        </p:nvSpPr>
        <p:spPr>
          <a:xfrm>
            <a:off x="6585054" y="3056506"/>
            <a:ext cx="1011837" cy="168639"/>
          </a:xfrm>
          <a:prstGeom prst="parallelogram">
            <a:avLst>
              <a:gd name="adj" fmla="val 140840"/>
            </a:avLst>
          </a:prstGeom>
        </p:spPr>
        <p:style>
          <a:lnRef idx="2">
            <a:schemeClr val="accent5">
              <a:hueOff val="-2186587"/>
              <a:satOff val="-5636"/>
              <a:lumOff val="-3806"/>
              <a:alphaOff val="0"/>
            </a:schemeClr>
          </a:lnRef>
          <a:fillRef idx="1">
            <a:schemeClr val="accent5">
              <a:hueOff val="-2186587"/>
              <a:satOff val="-5636"/>
              <a:lumOff val="-3806"/>
              <a:alphaOff val="0"/>
            </a:schemeClr>
          </a:fillRef>
          <a:effectRef idx="0">
            <a:schemeClr val="accent5">
              <a:hueOff val="-2186587"/>
              <a:satOff val="-5636"/>
              <a:lumOff val="-3806"/>
              <a:alphaOff val="0"/>
            </a:schemeClr>
          </a:effectRef>
          <a:fontRef idx="minor">
            <a:schemeClr val="lt1"/>
          </a:fontRef>
        </p:style>
      </p:sp>
      <p:sp>
        <p:nvSpPr>
          <p:cNvPr id="25" name="Параллелограмм 24"/>
          <p:cNvSpPr/>
          <p:nvPr/>
        </p:nvSpPr>
        <p:spPr>
          <a:xfrm>
            <a:off x="7655915" y="3056506"/>
            <a:ext cx="1011837" cy="168639"/>
          </a:xfrm>
          <a:prstGeom prst="parallelogram">
            <a:avLst>
              <a:gd name="adj" fmla="val 140840"/>
            </a:avLst>
          </a:prstGeom>
        </p:spPr>
        <p:style>
          <a:lnRef idx="2">
            <a:schemeClr val="accent5">
              <a:hueOff val="-2385368"/>
              <a:satOff val="-6148"/>
              <a:lumOff val="-4152"/>
              <a:alphaOff val="0"/>
            </a:schemeClr>
          </a:lnRef>
          <a:fillRef idx="1">
            <a:schemeClr val="accent5">
              <a:hueOff val="-2385368"/>
              <a:satOff val="-6148"/>
              <a:lumOff val="-4152"/>
              <a:alphaOff val="0"/>
            </a:schemeClr>
          </a:fillRef>
          <a:effectRef idx="0">
            <a:schemeClr val="accent5">
              <a:hueOff val="-2385368"/>
              <a:satOff val="-6148"/>
              <a:lumOff val="-4152"/>
              <a:alphaOff val="0"/>
            </a:schemeClr>
          </a:effectRef>
          <a:fontRef idx="minor">
            <a:schemeClr val="lt1"/>
          </a:fontRef>
        </p:style>
      </p:sp>
      <p:sp>
        <p:nvSpPr>
          <p:cNvPr id="26" name="Параллелограмм 25"/>
          <p:cNvSpPr/>
          <p:nvPr/>
        </p:nvSpPr>
        <p:spPr>
          <a:xfrm>
            <a:off x="8726777" y="3056506"/>
            <a:ext cx="1011837" cy="168639"/>
          </a:xfrm>
          <a:prstGeom prst="parallelogram">
            <a:avLst>
              <a:gd name="adj" fmla="val 140840"/>
            </a:avLst>
          </a:prstGeom>
        </p:spPr>
        <p:style>
          <a:lnRef idx="2">
            <a:schemeClr val="accent5">
              <a:hueOff val="-2584149"/>
              <a:satOff val="-6660"/>
              <a:lumOff val="-4498"/>
              <a:alphaOff val="0"/>
            </a:schemeClr>
          </a:lnRef>
          <a:fillRef idx="1">
            <a:schemeClr val="accent5">
              <a:hueOff val="-2584149"/>
              <a:satOff val="-6660"/>
              <a:lumOff val="-4498"/>
              <a:alphaOff val="0"/>
            </a:schemeClr>
          </a:fillRef>
          <a:effectRef idx="0">
            <a:schemeClr val="accent5">
              <a:hueOff val="-2584149"/>
              <a:satOff val="-6660"/>
              <a:lumOff val="-4498"/>
              <a:alphaOff val="0"/>
            </a:schemeClr>
          </a:effectRef>
          <a:fontRef idx="minor">
            <a:schemeClr val="lt1"/>
          </a:fontRef>
        </p:style>
      </p:sp>
      <p:sp>
        <p:nvSpPr>
          <p:cNvPr id="27" name="Полилиния: фигура 26"/>
          <p:cNvSpPr/>
          <p:nvPr/>
        </p:nvSpPr>
        <p:spPr>
          <a:xfrm>
            <a:off x="2301608" y="3334584"/>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Put together your Interview Tool Bag</a:t>
            </a:r>
            <a:endParaRPr lang="ru-RU" sz="2600" kern="1200" dirty="0"/>
          </a:p>
        </p:txBody>
      </p:sp>
      <p:sp>
        <p:nvSpPr>
          <p:cNvPr id="28" name="Параллелограмм 27"/>
          <p:cNvSpPr/>
          <p:nvPr/>
        </p:nvSpPr>
        <p:spPr>
          <a:xfrm>
            <a:off x="2301608" y="4024473"/>
            <a:ext cx="1011837" cy="168639"/>
          </a:xfrm>
          <a:prstGeom prst="parallelogram">
            <a:avLst>
              <a:gd name="adj" fmla="val 140840"/>
            </a:avLst>
          </a:prstGeom>
        </p:spPr>
        <p:style>
          <a:lnRef idx="2">
            <a:schemeClr val="accent5">
              <a:hueOff val="-2782929"/>
              <a:satOff val="-7173"/>
              <a:lumOff val="-4844"/>
              <a:alphaOff val="0"/>
            </a:schemeClr>
          </a:lnRef>
          <a:fillRef idx="1">
            <a:schemeClr val="accent5">
              <a:hueOff val="-2782929"/>
              <a:satOff val="-7173"/>
              <a:lumOff val="-4844"/>
              <a:alphaOff val="0"/>
            </a:schemeClr>
          </a:fillRef>
          <a:effectRef idx="0">
            <a:schemeClr val="accent5">
              <a:hueOff val="-2782929"/>
              <a:satOff val="-7173"/>
              <a:lumOff val="-4844"/>
              <a:alphaOff val="0"/>
            </a:schemeClr>
          </a:effectRef>
          <a:fontRef idx="minor">
            <a:schemeClr val="lt1"/>
          </a:fontRef>
        </p:style>
      </p:sp>
      <p:sp>
        <p:nvSpPr>
          <p:cNvPr id="29" name="Параллелограмм 28"/>
          <p:cNvSpPr/>
          <p:nvPr/>
        </p:nvSpPr>
        <p:spPr>
          <a:xfrm>
            <a:off x="3372469" y="4024473"/>
            <a:ext cx="1011837" cy="168639"/>
          </a:xfrm>
          <a:prstGeom prst="parallelogram">
            <a:avLst>
              <a:gd name="adj" fmla="val 140840"/>
            </a:avLst>
          </a:prstGeom>
        </p:spPr>
        <p:style>
          <a:lnRef idx="2">
            <a:schemeClr val="accent5">
              <a:hueOff val="-2981710"/>
              <a:satOff val="-7685"/>
              <a:lumOff val="-5190"/>
              <a:alphaOff val="0"/>
            </a:schemeClr>
          </a:lnRef>
          <a:fillRef idx="1">
            <a:schemeClr val="accent5">
              <a:hueOff val="-2981710"/>
              <a:satOff val="-7685"/>
              <a:lumOff val="-5190"/>
              <a:alphaOff val="0"/>
            </a:schemeClr>
          </a:fillRef>
          <a:effectRef idx="0">
            <a:schemeClr val="accent5">
              <a:hueOff val="-2981710"/>
              <a:satOff val="-7685"/>
              <a:lumOff val="-5190"/>
              <a:alphaOff val="0"/>
            </a:schemeClr>
          </a:effectRef>
          <a:fontRef idx="minor">
            <a:schemeClr val="lt1"/>
          </a:fontRef>
        </p:style>
      </p:sp>
      <p:sp>
        <p:nvSpPr>
          <p:cNvPr id="30" name="Параллелограмм 29"/>
          <p:cNvSpPr/>
          <p:nvPr/>
        </p:nvSpPr>
        <p:spPr>
          <a:xfrm>
            <a:off x="4443331" y="4024473"/>
            <a:ext cx="1011837" cy="168639"/>
          </a:xfrm>
          <a:prstGeom prst="parallelogram">
            <a:avLst>
              <a:gd name="adj" fmla="val 140840"/>
            </a:avLst>
          </a:prstGeom>
        </p:spPr>
        <p:style>
          <a:lnRef idx="2">
            <a:schemeClr val="accent5">
              <a:hueOff val="-3180491"/>
              <a:satOff val="-8197"/>
              <a:lumOff val="-5536"/>
              <a:alphaOff val="0"/>
            </a:schemeClr>
          </a:lnRef>
          <a:fillRef idx="1">
            <a:schemeClr val="accent5">
              <a:hueOff val="-3180491"/>
              <a:satOff val="-8197"/>
              <a:lumOff val="-5536"/>
              <a:alphaOff val="0"/>
            </a:schemeClr>
          </a:fillRef>
          <a:effectRef idx="0">
            <a:schemeClr val="accent5">
              <a:hueOff val="-3180491"/>
              <a:satOff val="-8197"/>
              <a:lumOff val="-5536"/>
              <a:alphaOff val="0"/>
            </a:schemeClr>
          </a:effectRef>
          <a:fontRef idx="minor">
            <a:schemeClr val="lt1"/>
          </a:fontRef>
        </p:style>
      </p:sp>
      <p:sp>
        <p:nvSpPr>
          <p:cNvPr id="31" name="Параллелограмм 30"/>
          <p:cNvSpPr/>
          <p:nvPr/>
        </p:nvSpPr>
        <p:spPr>
          <a:xfrm>
            <a:off x="5514192" y="4024473"/>
            <a:ext cx="1011837" cy="168639"/>
          </a:xfrm>
          <a:prstGeom prst="parallelogram">
            <a:avLst>
              <a:gd name="adj" fmla="val 140840"/>
            </a:avLst>
          </a:prstGeom>
        </p:spPr>
        <p:style>
          <a:lnRef idx="2">
            <a:schemeClr val="accent5">
              <a:hueOff val="-3379271"/>
              <a:satOff val="-8710"/>
              <a:lumOff val="-5883"/>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sp>
      <p:sp>
        <p:nvSpPr>
          <p:cNvPr id="32" name="Параллелограмм 31"/>
          <p:cNvSpPr/>
          <p:nvPr/>
        </p:nvSpPr>
        <p:spPr>
          <a:xfrm>
            <a:off x="6585054" y="4024473"/>
            <a:ext cx="1011837" cy="168639"/>
          </a:xfrm>
          <a:prstGeom prst="parallelogram">
            <a:avLst>
              <a:gd name="adj" fmla="val 140840"/>
            </a:avLst>
          </a:prstGeom>
        </p:spPr>
        <p:style>
          <a:lnRef idx="2">
            <a:schemeClr val="accent5">
              <a:hueOff val="-3578052"/>
              <a:satOff val="-9222"/>
              <a:lumOff val="-6229"/>
              <a:alphaOff val="0"/>
            </a:schemeClr>
          </a:lnRef>
          <a:fillRef idx="1">
            <a:schemeClr val="accent5">
              <a:hueOff val="-3578052"/>
              <a:satOff val="-9222"/>
              <a:lumOff val="-6229"/>
              <a:alphaOff val="0"/>
            </a:schemeClr>
          </a:fillRef>
          <a:effectRef idx="0">
            <a:schemeClr val="accent5">
              <a:hueOff val="-3578052"/>
              <a:satOff val="-9222"/>
              <a:lumOff val="-6229"/>
              <a:alphaOff val="0"/>
            </a:schemeClr>
          </a:effectRef>
          <a:fontRef idx="minor">
            <a:schemeClr val="lt1"/>
          </a:fontRef>
        </p:style>
      </p:sp>
      <p:sp>
        <p:nvSpPr>
          <p:cNvPr id="33" name="Параллелограмм 32"/>
          <p:cNvSpPr/>
          <p:nvPr/>
        </p:nvSpPr>
        <p:spPr>
          <a:xfrm>
            <a:off x="7655915" y="4024473"/>
            <a:ext cx="1011837" cy="168639"/>
          </a:xfrm>
          <a:prstGeom prst="parallelogram">
            <a:avLst>
              <a:gd name="adj" fmla="val 140840"/>
            </a:avLst>
          </a:prstGeom>
        </p:spPr>
        <p:style>
          <a:lnRef idx="2">
            <a:schemeClr val="accent5">
              <a:hueOff val="-3776833"/>
              <a:satOff val="-9734"/>
              <a:lumOff val="-6575"/>
              <a:alphaOff val="0"/>
            </a:schemeClr>
          </a:lnRef>
          <a:fillRef idx="1">
            <a:schemeClr val="accent5">
              <a:hueOff val="-3776833"/>
              <a:satOff val="-9734"/>
              <a:lumOff val="-6575"/>
              <a:alphaOff val="0"/>
            </a:schemeClr>
          </a:fillRef>
          <a:effectRef idx="0">
            <a:schemeClr val="accent5">
              <a:hueOff val="-3776833"/>
              <a:satOff val="-9734"/>
              <a:lumOff val="-6575"/>
              <a:alphaOff val="0"/>
            </a:schemeClr>
          </a:effectRef>
          <a:fontRef idx="minor">
            <a:schemeClr val="lt1"/>
          </a:fontRef>
        </p:style>
      </p:sp>
      <p:sp>
        <p:nvSpPr>
          <p:cNvPr id="34" name="Параллелограмм 33"/>
          <p:cNvSpPr/>
          <p:nvPr/>
        </p:nvSpPr>
        <p:spPr>
          <a:xfrm>
            <a:off x="8726777" y="4024473"/>
            <a:ext cx="1011837" cy="168639"/>
          </a:xfrm>
          <a:prstGeom prst="parallelogram">
            <a:avLst>
              <a:gd name="adj" fmla="val 140840"/>
            </a:avLst>
          </a:prstGeom>
        </p:spPr>
        <p:style>
          <a:lnRef idx="2">
            <a:schemeClr val="accent5">
              <a:hueOff val="-3975613"/>
              <a:satOff val="-10246"/>
              <a:lumOff val="-6921"/>
              <a:alphaOff val="0"/>
            </a:schemeClr>
          </a:lnRef>
          <a:fillRef idx="1">
            <a:schemeClr val="accent5">
              <a:hueOff val="-3975613"/>
              <a:satOff val="-10246"/>
              <a:lumOff val="-6921"/>
              <a:alphaOff val="0"/>
            </a:schemeClr>
          </a:fillRef>
          <a:effectRef idx="0">
            <a:schemeClr val="accent5">
              <a:hueOff val="-3975613"/>
              <a:satOff val="-10246"/>
              <a:lumOff val="-6921"/>
              <a:alphaOff val="0"/>
            </a:schemeClr>
          </a:effectRef>
          <a:fontRef idx="minor">
            <a:schemeClr val="lt1"/>
          </a:fontRef>
        </p:style>
      </p:sp>
      <p:sp>
        <p:nvSpPr>
          <p:cNvPr id="35" name="Полилиния: фигура 34"/>
          <p:cNvSpPr/>
          <p:nvPr/>
        </p:nvSpPr>
        <p:spPr>
          <a:xfrm>
            <a:off x="2301608" y="4302550"/>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Be your most authentic professional self</a:t>
            </a:r>
            <a:endParaRPr lang="ru-RU" sz="2600" kern="1200" dirty="0"/>
          </a:p>
        </p:txBody>
      </p:sp>
      <p:sp>
        <p:nvSpPr>
          <p:cNvPr id="36" name="Параллелограмм 35"/>
          <p:cNvSpPr/>
          <p:nvPr/>
        </p:nvSpPr>
        <p:spPr>
          <a:xfrm>
            <a:off x="2301608" y="4992440"/>
            <a:ext cx="1011837" cy="168639"/>
          </a:xfrm>
          <a:prstGeom prst="parallelogram">
            <a:avLst>
              <a:gd name="adj" fmla="val 140840"/>
            </a:avLst>
          </a:prstGeom>
        </p:spPr>
        <p:style>
          <a:lnRef idx="2">
            <a:schemeClr val="accent5">
              <a:hueOff val="-4174394"/>
              <a:satOff val="-10759"/>
              <a:lumOff val="-7267"/>
              <a:alphaOff val="0"/>
            </a:schemeClr>
          </a:lnRef>
          <a:fillRef idx="1">
            <a:schemeClr val="accent5">
              <a:hueOff val="-4174394"/>
              <a:satOff val="-10759"/>
              <a:lumOff val="-7267"/>
              <a:alphaOff val="0"/>
            </a:schemeClr>
          </a:fillRef>
          <a:effectRef idx="0">
            <a:schemeClr val="accent5">
              <a:hueOff val="-4174394"/>
              <a:satOff val="-10759"/>
              <a:lumOff val="-7267"/>
              <a:alphaOff val="0"/>
            </a:schemeClr>
          </a:effectRef>
          <a:fontRef idx="minor">
            <a:schemeClr val="lt1"/>
          </a:fontRef>
        </p:style>
      </p:sp>
      <p:sp>
        <p:nvSpPr>
          <p:cNvPr id="37" name="Параллелограмм 36"/>
          <p:cNvSpPr/>
          <p:nvPr/>
        </p:nvSpPr>
        <p:spPr>
          <a:xfrm>
            <a:off x="3372469" y="4992440"/>
            <a:ext cx="1011837" cy="168639"/>
          </a:xfrm>
          <a:prstGeom prst="parallelogram">
            <a:avLst>
              <a:gd name="adj" fmla="val 140840"/>
            </a:avLst>
          </a:prstGeom>
        </p:spPr>
        <p:style>
          <a:lnRef idx="2">
            <a:schemeClr val="accent5">
              <a:hueOff val="-4373175"/>
              <a:satOff val="-11271"/>
              <a:lumOff val="-7613"/>
              <a:alphaOff val="0"/>
            </a:schemeClr>
          </a:lnRef>
          <a:fillRef idx="1">
            <a:schemeClr val="accent5">
              <a:hueOff val="-4373175"/>
              <a:satOff val="-11271"/>
              <a:lumOff val="-7613"/>
              <a:alphaOff val="0"/>
            </a:schemeClr>
          </a:fillRef>
          <a:effectRef idx="0">
            <a:schemeClr val="accent5">
              <a:hueOff val="-4373175"/>
              <a:satOff val="-11271"/>
              <a:lumOff val="-7613"/>
              <a:alphaOff val="0"/>
            </a:schemeClr>
          </a:effectRef>
          <a:fontRef idx="minor">
            <a:schemeClr val="lt1"/>
          </a:fontRef>
        </p:style>
      </p:sp>
      <p:sp>
        <p:nvSpPr>
          <p:cNvPr id="38" name="Параллелограмм 37"/>
          <p:cNvSpPr/>
          <p:nvPr/>
        </p:nvSpPr>
        <p:spPr>
          <a:xfrm>
            <a:off x="4443331" y="4992440"/>
            <a:ext cx="1011837" cy="168639"/>
          </a:xfrm>
          <a:prstGeom prst="parallelogram">
            <a:avLst>
              <a:gd name="adj" fmla="val 140840"/>
            </a:avLst>
          </a:prstGeom>
        </p:spPr>
        <p:style>
          <a:lnRef idx="2">
            <a:schemeClr val="accent5">
              <a:hueOff val="-4571955"/>
              <a:satOff val="-11783"/>
              <a:lumOff val="-7959"/>
              <a:alphaOff val="0"/>
            </a:schemeClr>
          </a:lnRef>
          <a:fillRef idx="1">
            <a:schemeClr val="accent5">
              <a:hueOff val="-4571955"/>
              <a:satOff val="-11783"/>
              <a:lumOff val="-7959"/>
              <a:alphaOff val="0"/>
            </a:schemeClr>
          </a:fillRef>
          <a:effectRef idx="0">
            <a:schemeClr val="accent5">
              <a:hueOff val="-4571955"/>
              <a:satOff val="-11783"/>
              <a:lumOff val="-7959"/>
              <a:alphaOff val="0"/>
            </a:schemeClr>
          </a:effectRef>
          <a:fontRef idx="minor">
            <a:schemeClr val="lt1"/>
          </a:fontRef>
        </p:style>
      </p:sp>
      <p:sp>
        <p:nvSpPr>
          <p:cNvPr id="39" name="Параллелограмм 38"/>
          <p:cNvSpPr/>
          <p:nvPr/>
        </p:nvSpPr>
        <p:spPr>
          <a:xfrm>
            <a:off x="5514192" y="4992440"/>
            <a:ext cx="1011837" cy="168639"/>
          </a:xfrm>
          <a:prstGeom prst="parallelogram">
            <a:avLst>
              <a:gd name="adj" fmla="val 140840"/>
            </a:avLst>
          </a:prstGeom>
        </p:spPr>
        <p:style>
          <a:lnRef idx="2">
            <a:schemeClr val="accent5">
              <a:hueOff val="-4770736"/>
              <a:satOff val="-12296"/>
              <a:lumOff val="-8305"/>
              <a:alphaOff val="0"/>
            </a:schemeClr>
          </a:lnRef>
          <a:fillRef idx="1">
            <a:schemeClr val="accent5">
              <a:hueOff val="-4770736"/>
              <a:satOff val="-12296"/>
              <a:lumOff val="-8305"/>
              <a:alphaOff val="0"/>
            </a:schemeClr>
          </a:fillRef>
          <a:effectRef idx="0">
            <a:schemeClr val="accent5">
              <a:hueOff val="-4770736"/>
              <a:satOff val="-12296"/>
              <a:lumOff val="-8305"/>
              <a:alphaOff val="0"/>
            </a:schemeClr>
          </a:effectRef>
          <a:fontRef idx="minor">
            <a:schemeClr val="lt1"/>
          </a:fontRef>
        </p:style>
      </p:sp>
      <p:sp>
        <p:nvSpPr>
          <p:cNvPr id="40" name="Параллелограмм 39"/>
          <p:cNvSpPr/>
          <p:nvPr/>
        </p:nvSpPr>
        <p:spPr>
          <a:xfrm>
            <a:off x="6585054" y="4992440"/>
            <a:ext cx="1011837" cy="168639"/>
          </a:xfrm>
          <a:prstGeom prst="parallelogram">
            <a:avLst>
              <a:gd name="adj" fmla="val 140840"/>
            </a:avLst>
          </a:prstGeom>
        </p:spPr>
        <p:style>
          <a:lnRef idx="2">
            <a:schemeClr val="accent5">
              <a:hueOff val="-4969517"/>
              <a:satOff val="-12808"/>
              <a:lumOff val="-8651"/>
              <a:alphaOff val="0"/>
            </a:schemeClr>
          </a:lnRef>
          <a:fillRef idx="1">
            <a:schemeClr val="accent5">
              <a:hueOff val="-4969517"/>
              <a:satOff val="-12808"/>
              <a:lumOff val="-8651"/>
              <a:alphaOff val="0"/>
            </a:schemeClr>
          </a:fillRef>
          <a:effectRef idx="0">
            <a:schemeClr val="accent5">
              <a:hueOff val="-4969517"/>
              <a:satOff val="-12808"/>
              <a:lumOff val="-8651"/>
              <a:alphaOff val="0"/>
            </a:schemeClr>
          </a:effectRef>
          <a:fontRef idx="minor">
            <a:schemeClr val="lt1"/>
          </a:fontRef>
        </p:style>
      </p:sp>
      <p:sp>
        <p:nvSpPr>
          <p:cNvPr id="41" name="Параллелограмм 40"/>
          <p:cNvSpPr/>
          <p:nvPr/>
        </p:nvSpPr>
        <p:spPr>
          <a:xfrm>
            <a:off x="7655915" y="4992440"/>
            <a:ext cx="1011837" cy="168639"/>
          </a:xfrm>
          <a:prstGeom prst="parallelogram">
            <a:avLst>
              <a:gd name="adj" fmla="val 140840"/>
            </a:avLst>
          </a:prstGeom>
        </p:spPr>
        <p:style>
          <a:lnRef idx="2">
            <a:schemeClr val="accent5">
              <a:hueOff val="-5168297"/>
              <a:satOff val="-13320"/>
              <a:lumOff val="-8997"/>
              <a:alphaOff val="0"/>
            </a:schemeClr>
          </a:lnRef>
          <a:fillRef idx="1">
            <a:schemeClr val="accent5">
              <a:hueOff val="-5168297"/>
              <a:satOff val="-13320"/>
              <a:lumOff val="-8997"/>
              <a:alphaOff val="0"/>
            </a:schemeClr>
          </a:fillRef>
          <a:effectRef idx="0">
            <a:schemeClr val="accent5">
              <a:hueOff val="-5168297"/>
              <a:satOff val="-13320"/>
              <a:lumOff val="-8997"/>
              <a:alphaOff val="0"/>
            </a:schemeClr>
          </a:effectRef>
          <a:fontRef idx="minor">
            <a:schemeClr val="lt1"/>
          </a:fontRef>
        </p:style>
      </p:sp>
      <p:sp>
        <p:nvSpPr>
          <p:cNvPr id="42" name="Параллелограмм 41"/>
          <p:cNvSpPr/>
          <p:nvPr/>
        </p:nvSpPr>
        <p:spPr>
          <a:xfrm>
            <a:off x="8726777" y="4992440"/>
            <a:ext cx="1011837" cy="168639"/>
          </a:xfrm>
          <a:prstGeom prst="parallelogram">
            <a:avLst>
              <a:gd name="adj" fmla="val 140840"/>
            </a:avLst>
          </a:prstGeom>
        </p:spPr>
        <p:style>
          <a:lnRef idx="2">
            <a:schemeClr val="accent5">
              <a:hueOff val="-5367078"/>
              <a:satOff val="-13833"/>
              <a:lumOff val="-9343"/>
              <a:alphaOff val="0"/>
            </a:schemeClr>
          </a:lnRef>
          <a:fillRef idx="1">
            <a:schemeClr val="accent5">
              <a:hueOff val="-5367078"/>
              <a:satOff val="-13833"/>
              <a:lumOff val="-9343"/>
              <a:alphaOff val="0"/>
            </a:schemeClr>
          </a:fillRef>
          <a:effectRef idx="0">
            <a:schemeClr val="accent5">
              <a:hueOff val="-5367078"/>
              <a:satOff val="-13833"/>
              <a:lumOff val="-9343"/>
              <a:alphaOff val="0"/>
            </a:schemeClr>
          </a:effectRef>
          <a:fontRef idx="minor">
            <a:schemeClr val="lt1"/>
          </a:fontRef>
        </p:style>
      </p:sp>
      <p:sp>
        <p:nvSpPr>
          <p:cNvPr id="43" name="Полилиния: фигура 42"/>
          <p:cNvSpPr/>
          <p:nvPr/>
        </p:nvSpPr>
        <p:spPr>
          <a:xfrm>
            <a:off x="2301608" y="5270517"/>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Follow other interview do’s and don’ts</a:t>
            </a:r>
            <a:endParaRPr lang="ru-RU" sz="2600" kern="1200" dirty="0"/>
          </a:p>
        </p:txBody>
      </p:sp>
      <p:sp>
        <p:nvSpPr>
          <p:cNvPr id="44" name="Параллелограмм 43"/>
          <p:cNvSpPr/>
          <p:nvPr/>
        </p:nvSpPr>
        <p:spPr>
          <a:xfrm>
            <a:off x="2301608" y="5960406"/>
            <a:ext cx="1011837" cy="168639"/>
          </a:xfrm>
          <a:prstGeom prst="parallelogram">
            <a:avLst>
              <a:gd name="adj" fmla="val 140840"/>
            </a:avLst>
          </a:prstGeom>
        </p:spPr>
        <p:style>
          <a:lnRef idx="2">
            <a:schemeClr val="accent5">
              <a:hueOff val="-5565859"/>
              <a:satOff val="-14345"/>
              <a:lumOff val="-9689"/>
              <a:alphaOff val="0"/>
            </a:schemeClr>
          </a:lnRef>
          <a:fillRef idx="1">
            <a:schemeClr val="accent5">
              <a:hueOff val="-5565859"/>
              <a:satOff val="-14345"/>
              <a:lumOff val="-9689"/>
              <a:alphaOff val="0"/>
            </a:schemeClr>
          </a:fillRef>
          <a:effectRef idx="0">
            <a:schemeClr val="accent5">
              <a:hueOff val="-5565859"/>
              <a:satOff val="-14345"/>
              <a:lumOff val="-9689"/>
              <a:alphaOff val="0"/>
            </a:schemeClr>
          </a:effectRef>
          <a:fontRef idx="minor">
            <a:schemeClr val="lt1"/>
          </a:fontRef>
        </p:style>
      </p:sp>
      <p:sp>
        <p:nvSpPr>
          <p:cNvPr id="45" name="Параллелограмм 44"/>
          <p:cNvSpPr/>
          <p:nvPr/>
        </p:nvSpPr>
        <p:spPr>
          <a:xfrm>
            <a:off x="3372469" y="5960406"/>
            <a:ext cx="1011837" cy="168639"/>
          </a:xfrm>
          <a:prstGeom prst="parallelogram">
            <a:avLst>
              <a:gd name="adj" fmla="val 140840"/>
            </a:avLst>
          </a:prstGeom>
        </p:spPr>
        <p:style>
          <a:lnRef idx="2">
            <a:schemeClr val="accent5">
              <a:hueOff val="-5764639"/>
              <a:satOff val="-14857"/>
              <a:lumOff val="-10035"/>
              <a:alphaOff val="0"/>
            </a:schemeClr>
          </a:lnRef>
          <a:fillRef idx="1">
            <a:schemeClr val="accent5">
              <a:hueOff val="-5764639"/>
              <a:satOff val="-14857"/>
              <a:lumOff val="-10035"/>
              <a:alphaOff val="0"/>
            </a:schemeClr>
          </a:fillRef>
          <a:effectRef idx="0">
            <a:schemeClr val="accent5">
              <a:hueOff val="-5764639"/>
              <a:satOff val="-14857"/>
              <a:lumOff val="-10035"/>
              <a:alphaOff val="0"/>
            </a:schemeClr>
          </a:effectRef>
          <a:fontRef idx="minor">
            <a:schemeClr val="lt1"/>
          </a:fontRef>
        </p:style>
      </p:sp>
      <p:sp>
        <p:nvSpPr>
          <p:cNvPr id="46" name="Параллелограмм 45"/>
          <p:cNvSpPr/>
          <p:nvPr/>
        </p:nvSpPr>
        <p:spPr>
          <a:xfrm>
            <a:off x="4443331" y="5960406"/>
            <a:ext cx="1011837" cy="168639"/>
          </a:xfrm>
          <a:prstGeom prst="parallelogram">
            <a:avLst>
              <a:gd name="adj" fmla="val 140840"/>
            </a:avLst>
          </a:prstGeom>
        </p:spPr>
        <p:style>
          <a:lnRef idx="2">
            <a:schemeClr val="accent5">
              <a:hueOff val="-5963420"/>
              <a:satOff val="-15370"/>
              <a:lumOff val="-10381"/>
              <a:alphaOff val="0"/>
            </a:schemeClr>
          </a:lnRef>
          <a:fillRef idx="1">
            <a:schemeClr val="accent5">
              <a:hueOff val="-5963420"/>
              <a:satOff val="-15370"/>
              <a:lumOff val="-10381"/>
              <a:alphaOff val="0"/>
            </a:schemeClr>
          </a:fillRef>
          <a:effectRef idx="0">
            <a:schemeClr val="accent5">
              <a:hueOff val="-5963420"/>
              <a:satOff val="-15370"/>
              <a:lumOff val="-10381"/>
              <a:alphaOff val="0"/>
            </a:schemeClr>
          </a:effectRef>
          <a:fontRef idx="minor">
            <a:schemeClr val="lt1"/>
          </a:fontRef>
        </p:style>
      </p:sp>
      <p:sp>
        <p:nvSpPr>
          <p:cNvPr id="47" name="Параллелограмм 46"/>
          <p:cNvSpPr/>
          <p:nvPr/>
        </p:nvSpPr>
        <p:spPr>
          <a:xfrm>
            <a:off x="5514192" y="5960406"/>
            <a:ext cx="1011837" cy="168639"/>
          </a:xfrm>
          <a:prstGeom prst="parallelogram">
            <a:avLst>
              <a:gd name="adj" fmla="val 140840"/>
            </a:avLst>
          </a:prstGeom>
        </p:spPr>
        <p:style>
          <a:lnRef idx="2">
            <a:schemeClr val="accent5">
              <a:hueOff val="-6162201"/>
              <a:satOff val="-15882"/>
              <a:lumOff val="-10727"/>
              <a:alphaOff val="0"/>
            </a:schemeClr>
          </a:lnRef>
          <a:fillRef idx="1">
            <a:schemeClr val="accent5">
              <a:hueOff val="-6162201"/>
              <a:satOff val="-15882"/>
              <a:lumOff val="-10727"/>
              <a:alphaOff val="0"/>
            </a:schemeClr>
          </a:fillRef>
          <a:effectRef idx="0">
            <a:schemeClr val="accent5">
              <a:hueOff val="-6162201"/>
              <a:satOff val="-15882"/>
              <a:lumOff val="-10727"/>
              <a:alphaOff val="0"/>
            </a:schemeClr>
          </a:effectRef>
          <a:fontRef idx="minor">
            <a:schemeClr val="lt1"/>
          </a:fontRef>
        </p:style>
      </p:sp>
      <p:sp>
        <p:nvSpPr>
          <p:cNvPr id="48" name="Параллелограмм 47"/>
          <p:cNvSpPr/>
          <p:nvPr/>
        </p:nvSpPr>
        <p:spPr>
          <a:xfrm>
            <a:off x="6585054" y="5960406"/>
            <a:ext cx="1011837" cy="168639"/>
          </a:xfrm>
          <a:prstGeom prst="parallelogram">
            <a:avLst>
              <a:gd name="adj" fmla="val 140840"/>
            </a:avLst>
          </a:prstGeom>
        </p:spPr>
        <p:style>
          <a:lnRef idx="2">
            <a:schemeClr val="accent5">
              <a:hueOff val="-6360981"/>
              <a:satOff val="-16394"/>
              <a:lumOff val="-11073"/>
              <a:alphaOff val="0"/>
            </a:schemeClr>
          </a:lnRef>
          <a:fillRef idx="1">
            <a:schemeClr val="accent5">
              <a:hueOff val="-6360981"/>
              <a:satOff val="-16394"/>
              <a:lumOff val="-11073"/>
              <a:alphaOff val="0"/>
            </a:schemeClr>
          </a:fillRef>
          <a:effectRef idx="0">
            <a:schemeClr val="accent5">
              <a:hueOff val="-6360981"/>
              <a:satOff val="-16394"/>
              <a:lumOff val="-11073"/>
              <a:alphaOff val="0"/>
            </a:schemeClr>
          </a:effectRef>
          <a:fontRef idx="minor">
            <a:schemeClr val="lt1"/>
          </a:fontRef>
        </p:style>
      </p:sp>
      <p:sp>
        <p:nvSpPr>
          <p:cNvPr id="49" name="Параллелограмм 48"/>
          <p:cNvSpPr/>
          <p:nvPr/>
        </p:nvSpPr>
        <p:spPr>
          <a:xfrm>
            <a:off x="7655915" y="5960406"/>
            <a:ext cx="1011837" cy="168639"/>
          </a:xfrm>
          <a:prstGeom prst="parallelogram">
            <a:avLst>
              <a:gd name="adj" fmla="val 140840"/>
            </a:avLst>
          </a:prstGeom>
        </p:spPr>
        <p:style>
          <a:lnRef idx="2">
            <a:schemeClr val="accent5">
              <a:hueOff val="-6559762"/>
              <a:satOff val="-16907"/>
              <a:lumOff val="-11419"/>
              <a:alphaOff val="0"/>
            </a:schemeClr>
          </a:lnRef>
          <a:fillRef idx="1">
            <a:schemeClr val="accent5">
              <a:hueOff val="-6559762"/>
              <a:satOff val="-16907"/>
              <a:lumOff val="-11419"/>
              <a:alphaOff val="0"/>
            </a:schemeClr>
          </a:fillRef>
          <a:effectRef idx="0">
            <a:schemeClr val="accent5">
              <a:hueOff val="-6559762"/>
              <a:satOff val="-16907"/>
              <a:lumOff val="-11419"/>
              <a:alphaOff val="0"/>
            </a:schemeClr>
          </a:effectRef>
          <a:fontRef idx="minor">
            <a:schemeClr val="lt1"/>
          </a:fontRef>
        </p:style>
      </p:sp>
      <p:sp>
        <p:nvSpPr>
          <p:cNvPr id="50" name="Параллелограмм 49"/>
          <p:cNvSpPr/>
          <p:nvPr/>
        </p:nvSpPr>
        <p:spPr>
          <a:xfrm>
            <a:off x="8726777" y="5960406"/>
            <a:ext cx="1011837" cy="168639"/>
          </a:xfrm>
          <a:prstGeom prst="parallelogram">
            <a:avLst>
              <a:gd name="adj" fmla="val 140840"/>
            </a:avLst>
          </a:prstGeom>
        </p:spPr>
        <p:style>
          <a:lnRef idx="2">
            <a:schemeClr val="accent5">
              <a:hueOff val="-6758543"/>
              <a:satOff val="-17419"/>
              <a:lumOff val="-11765"/>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sp>
      <p:graphicFrame>
        <p:nvGraphicFramePr>
          <p:cNvPr id="52" name="Схема 51"/>
          <p:cNvGraphicFramePr/>
          <p:nvPr/>
        </p:nvGraphicFramePr>
        <p:xfrm>
          <a:off x="12390674" y="1081691"/>
          <a:ext cx="8113486"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5303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Headlines</a:t>
            </a:r>
            <a:endParaRPr lang="ru-RU" dirty="0"/>
          </a:p>
        </p:txBody>
      </p:sp>
      <p:sp>
        <p:nvSpPr>
          <p:cNvPr id="3" name="Номер слайда 2"/>
          <p:cNvSpPr>
            <a:spLocks noGrp="1"/>
          </p:cNvSpPr>
          <p:nvPr>
            <p:ph type="sldNum" sz="quarter" idx="12"/>
          </p:nvPr>
        </p:nvSpPr>
        <p:spPr/>
        <p:txBody>
          <a:bodyPr/>
          <a:lstStyle/>
          <a:p>
            <a:fld id="{48F63A3B-78C7-47BE-AE5E-E10140E04643}" type="slidenum">
              <a:rPr lang="en-US" smtClean="0"/>
              <a:t>2</a:t>
            </a:fld>
            <a:endParaRPr lang="en-US" dirty="0"/>
          </a:p>
        </p:txBody>
      </p:sp>
      <p:sp>
        <p:nvSpPr>
          <p:cNvPr id="11" name="Полилиния: фигура 10"/>
          <p:cNvSpPr/>
          <p:nvPr/>
        </p:nvSpPr>
        <p:spPr>
          <a:xfrm>
            <a:off x="2301608" y="1398650"/>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Plan to articulate how you meet the employer’s needs</a:t>
            </a:r>
            <a:endParaRPr lang="ru-RU" sz="2600" kern="1200" dirty="0"/>
          </a:p>
        </p:txBody>
      </p:sp>
      <p:sp>
        <p:nvSpPr>
          <p:cNvPr id="12" name="Параллелограмм 11"/>
          <p:cNvSpPr/>
          <p:nvPr/>
        </p:nvSpPr>
        <p:spPr>
          <a:xfrm>
            <a:off x="2301608" y="2088540"/>
            <a:ext cx="1011837" cy="168639"/>
          </a:xfrm>
          <a:prstGeom prst="parallelogram">
            <a:avLst>
              <a:gd name="adj" fmla="val 140840"/>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3" name="Параллелограмм 12"/>
          <p:cNvSpPr/>
          <p:nvPr/>
        </p:nvSpPr>
        <p:spPr>
          <a:xfrm>
            <a:off x="3372469" y="2088540"/>
            <a:ext cx="1011837" cy="168639"/>
          </a:xfrm>
          <a:prstGeom prst="parallelogram">
            <a:avLst>
              <a:gd name="adj" fmla="val 140840"/>
            </a:avLst>
          </a:prstGeom>
        </p:spPr>
        <p:style>
          <a:lnRef idx="2">
            <a:schemeClr val="accent5">
              <a:hueOff val="-198781"/>
              <a:satOff val="-512"/>
              <a:lumOff val="-346"/>
              <a:alphaOff val="0"/>
            </a:schemeClr>
          </a:lnRef>
          <a:fillRef idx="1">
            <a:schemeClr val="accent5">
              <a:hueOff val="-198781"/>
              <a:satOff val="-512"/>
              <a:lumOff val="-346"/>
              <a:alphaOff val="0"/>
            </a:schemeClr>
          </a:fillRef>
          <a:effectRef idx="0">
            <a:schemeClr val="accent5">
              <a:hueOff val="-198781"/>
              <a:satOff val="-512"/>
              <a:lumOff val="-346"/>
              <a:alphaOff val="0"/>
            </a:schemeClr>
          </a:effectRef>
          <a:fontRef idx="minor">
            <a:schemeClr val="lt1"/>
          </a:fontRef>
        </p:style>
      </p:sp>
      <p:sp>
        <p:nvSpPr>
          <p:cNvPr id="14" name="Параллелограмм 13"/>
          <p:cNvSpPr/>
          <p:nvPr/>
        </p:nvSpPr>
        <p:spPr>
          <a:xfrm>
            <a:off x="4443331" y="2088540"/>
            <a:ext cx="1011837" cy="168639"/>
          </a:xfrm>
          <a:prstGeom prst="parallelogram">
            <a:avLst>
              <a:gd name="adj" fmla="val 140840"/>
            </a:avLst>
          </a:prstGeom>
        </p:spPr>
        <p:style>
          <a:lnRef idx="2">
            <a:schemeClr val="accent5">
              <a:hueOff val="-397561"/>
              <a:satOff val="-1025"/>
              <a:lumOff val="-692"/>
              <a:alphaOff val="0"/>
            </a:schemeClr>
          </a:lnRef>
          <a:fillRef idx="1">
            <a:schemeClr val="accent5">
              <a:hueOff val="-397561"/>
              <a:satOff val="-1025"/>
              <a:lumOff val="-692"/>
              <a:alphaOff val="0"/>
            </a:schemeClr>
          </a:fillRef>
          <a:effectRef idx="0">
            <a:schemeClr val="accent5">
              <a:hueOff val="-397561"/>
              <a:satOff val="-1025"/>
              <a:lumOff val="-692"/>
              <a:alphaOff val="0"/>
            </a:schemeClr>
          </a:effectRef>
          <a:fontRef idx="minor">
            <a:schemeClr val="lt1"/>
          </a:fontRef>
        </p:style>
      </p:sp>
      <p:sp>
        <p:nvSpPr>
          <p:cNvPr id="15" name="Параллелограмм 14"/>
          <p:cNvSpPr/>
          <p:nvPr/>
        </p:nvSpPr>
        <p:spPr>
          <a:xfrm>
            <a:off x="5514192" y="2088540"/>
            <a:ext cx="1011837" cy="168639"/>
          </a:xfrm>
          <a:prstGeom prst="parallelogram">
            <a:avLst>
              <a:gd name="adj" fmla="val 140840"/>
            </a:avLst>
          </a:prstGeom>
        </p:spPr>
        <p:style>
          <a:lnRef idx="2">
            <a:schemeClr val="accent5">
              <a:hueOff val="-596342"/>
              <a:satOff val="-1537"/>
              <a:lumOff val="-1038"/>
              <a:alphaOff val="0"/>
            </a:schemeClr>
          </a:lnRef>
          <a:fillRef idx="1">
            <a:schemeClr val="accent5">
              <a:hueOff val="-596342"/>
              <a:satOff val="-1537"/>
              <a:lumOff val="-1038"/>
              <a:alphaOff val="0"/>
            </a:schemeClr>
          </a:fillRef>
          <a:effectRef idx="0">
            <a:schemeClr val="accent5">
              <a:hueOff val="-596342"/>
              <a:satOff val="-1537"/>
              <a:lumOff val="-1038"/>
              <a:alphaOff val="0"/>
            </a:schemeClr>
          </a:effectRef>
          <a:fontRef idx="minor">
            <a:schemeClr val="lt1"/>
          </a:fontRef>
        </p:style>
      </p:sp>
      <p:sp>
        <p:nvSpPr>
          <p:cNvPr id="16" name="Параллелограмм 15"/>
          <p:cNvSpPr/>
          <p:nvPr/>
        </p:nvSpPr>
        <p:spPr>
          <a:xfrm>
            <a:off x="6585054" y="2088540"/>
            <a:ext cx="1011837" cy="168639"/>
          </a:xfrm>
          <a:prstGeom prst="parallelogram">
            <a:avLst>
              <a:gd name="adj" fmla="val 140840"/>
            </a:avLst>
          </a:prstGeom>
        </p:spPr>
        <p:style>
          <a:lnRef idx="2">
            <a:schemeClr val="accent5">
              <a:hueOff val="-795123"/>
              <a:satOff val="-2049"/>
              <a:lumOff val="-1384"/>
              <a:alphaOff val="0"/>
            </a:schemeClr>
          </a:lnRef>
          <a:fillRef idx="1">
            <a:schemeClr val="accent5">
              <a:hueOff val="-795123"/>
              <a:satOff val="-2049"/>
              <a:lumOff val="-1384"/>
              <a:alphaOff val="0"/>
            </a:schemeClr>
          </a:fillRef>
          <a:effectRef idx="0">
            <a:schemeClr val="accent5">
              <a:hueOff val="-795123"/>
              <a:satOff val="-2049"/>
              <a:lumOff val="-1384"/>
              <a:alphaOff val="0"/>
            </a:schemeClr>
          </a:effectRef>
          <a:fontRef idx="minor">
            <a:schemeClr val="lt1"/>
          </a:fontRef>
        </p:style>
      </p:sp>
      <p:sp>
        <p:nvSpPr>
          <p:cNvPr id="17" name="Параллелограмм 16"/>
          <p:cNvSpPr/>
          <p:nvPr/>
        </p:nvSpPr>
        <p:spPr>
          <a:xfrm>
            <a:off x="7655915" y="2088540"/>
            <a:ext cx="1011837" cy="168639"/>
          </a:xfrm>
          <a:prstGeom prst="parallelogram">
            <a:avLst>
              <a:gd name="adj" fmla="val 140840"/>
            </a:avLst>
          </a:prstGeom>
        </p:spPr>
        <p:style>
          <a:lnRef idx="2">
            <a:schemeClr val="accent5">
              <a:hueOff val="-993903"/>
              <a:satOff val="-2562"/>
              <a:lumOff val="-1730"/>
              <a:alphaOff val="0"/>
            </a:schemeClr>
          </a:lnRef>
          <a:fillRef idx="1">
            <a:schemeClr val="accent5">
              <a:hueOff val="-993903"/>
              <a:satOff val="-2562"/>
              <a:lumOff val="-1730"/>
              <a:alphaOff val="0"/>
            </a:schemeClr>
          </a:fillRef>
          <a:effectRef idx="0">
            <a:schemeClr val="accent5">
              <a:hueOff val="-993903"/>
              <a:satOff val="-2562"/>
              <a:lumOff val="-1730"/>
              <a:alphaOff val="0"/>
            </a:schemeClr>
          </a:effectRef>
          <a:fontRef idx="minor">
            <a:schemeClr val="lt1"/>
          </a:fontRef>
        </p:style>
      </p:sp>
      <p:sp>
        <p:nvSpPr>
          <p:cNvPr id="18" name="Параллелограмм 17"/>
          <p:cNvSpPr/>
          <p:nvPr/>
        </p:nvSpPr>
        <p:spPr>
          <a:xfrm>
            <a:off x="8726777" y="2088540"/>
            <a:ext cx="1011837" cy="168639"/>
          </a:xfrm>
          <a:prstGeom prst="parallelogram">
            <a:avLst>
              <a:gd name="adj" fmla="val 140840"/>
            </a:avLst>
          </a:prstGeom>
        </p:spPr>
        <p:style>
          <a:lnRef idx="2">
            <a:schemeClr val="accent5">
              <a:hueOff val="-1192684"/>
              <a:satOff val="-3074"/>
              <a:lumOff val="-2076"/>
              <a:alphaOff val="0"/>
            </a:schemeClr>
          </a:lnRef>
          <a:fillRef idx="1">
            <a:schemeClr val="accent5">
              <a:hueOff val="-1192684"/>
              <a:satOff val="-3074"/>
              <a:lumOff val="-2076"/>
              <a:alphaOff val="0"/>
            </a:schemeClr>
          </a:fillRef>
          <a:effectRef idx="0">
            <a:schemeClr val="accent5">
              <a:hueOff val="-1192684"/>
              <a:satOff val="-3074"/>
              <a:lumOff val="-2076"/>
              <a:alphaOff val="0"/>
            </a:schemeClr>
          </a:effectRef>
          <a:fontRef idx="minor">
            <a:schemeClr val="lt1"/>
          </a:fontRef>
        </p:style>
      </p:sp>
      <p:sp>
        <p:nvSpPr>
          <p:cNvPr id="19" name="Полилиния: фигура 18"/>
          <p:cNvSpPr/>
          <p:nvPr/>
        </p:nvSpPr>
        <p:spPr>
          <a:xfrm>
            <a:off x="2301608" y="2366617"/>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Four ways to get ready for the big day</a:t>
            </a:r>
            <a:endParaRPr lang="ru-RU" sz="2600" kern="1200" dirty="0"/>
          </a:p>
        </p:txBody>
      </p:sp>
      <p:sp>
        <p:nvSpPr>
          <p:cNvPr id="20" name="Параллелограмм 19"/>
          <p:cNvSpPr/>
          <p:nvPr/>
        </p:nvSpPr>
        <p:spPr>
          <a:xfrm>
            <a:off x="2301608" y="3056506"/>
            <a:ext cx="1011837" cy="168639"/>
          </a:xfrm>
          <a:prstGeom prst="parallelogram">
            <a:avLst>
              <a:gd name="adj" fmla="val 140840"/>
            </a:avLst>
          </a:prstGeom>
        </p:spPr>
        <p:style>
          <a:lnRef idx="2">
            <a:schemeClr val="accent5">
              <a:hueOff val="-1391465"/>
              <a:satOff val="-3586"/>
              <a:lumOff val="-2422"/>
              <a:alphaOff val="0"/>
            </a:schemeClr>
          </a:lnRef>
          <a:fillRef idx="1">
            <a:schemeClr val="accent5">
              <a:hueOff val="-1391465"/>
              <a:satOff val="-3586"/>
              <a:lumOff val="-2422"/>
              <a:alphaOff val="0"/>
            </a:schemeClr>
          </a:fillRef>
          <a:effectRef idx="0">
            <a:schemeClr val="accent5">
              <a:hueOff val="-1391465"/>
              <a:satOff val="-3586"/>
              <a:lumOff val="-2422"/>
              <a:alphaOff val="0"/>
            </a:schemeClr>
          </a:effectRef>
          <a:fontRef idx="minor">
            <a:schemeClr val="lt1"/>
          </a:fontRef>
        </p:style>
      </p:sp>
      <p:sp>
        <p:nvSpPr>
          <p:cNvPr id="21" name="Параллелограмм 20"/>
          <p:cNvSpPr/>
          <p:nvPr/>
        </p:nvSpPr>
        <p:spPr>
          <a:xfrm>
            <a:off x="3372469" y="3056506"/>
            <a:ext cx="1011837" cy="168639"/>
          </a:xfrm>
          <a:prstGeom prst="parallelogram">
            <a:avLst>
              <a:gd name="adj" fmla="val 140840"/>
            </a:avLst>
          </a:prstGeom>
        </p:spPr>
        <p:style>
          <a:lnRef idx="2">
            <a:schemeClr val="accent5">
              <a:hueOff val="-1590245"/>
              <a:satOff val="-4099"/>
              <a:lumOff val="-2768"/>
              <a:alphaOff val="0"/>
            </a:schemeClr>
          </a:lnRef>
          <a:fillRef idx="1">
            <a:schemeClr val="accent5">
              <a:hueOff val="-1590245"/>
              <a:satOff val="-4099"/>
              <a:lumOff val="-2768"/>
              <a:alphaOff val="0"/>
            </a:schemeClr>
          </a:fillRef>
          <a:effectRef idx="0">
            <a:schemeClr val="accent5">
              <a:hueOff val="-1590245"/>
              <a:satOff val="-4099"/>
              <a:lumOff val="-2768"/>
              <a:alphaOff val="0"/>
            </a:schemeClr>
          </a:effectRef>
          <a:fontRef idx="minor">
            <a:schemeClr val="lt1"/>
          </a:fontRef>
        </p:style>
      </p:sp>
      <p:sp>
        <p:nvSpPr>
          <p:cNvPr id="22" name="Параллелограмм 21"/>
          <p:cNvSpPr/>
          <p:nvPr/>
        </p:nvSpPr>
        <p:spPr>
          <a:xfrm>
            <a:off x="4443331" y="3056506"/>
            <a:ext cx="1011837" cy="168639"/>
          </a:xfrm>
          <a:prstGeom prst="parallelogram">
            <a:avLst>
              <a:gd name="adj" fmla="val 140840"/>
            </a:avLst>
          </a:prstGeom>
        </p:spPr>
        <p:style>
          <a:lnRef idx="2">
            <a:schemeClr val="accent5">
              <a:hueOff val="-1789026"/>
              <a:satOff val="-4611"/>
              <a:lumOff val="-3114"/>
              <a:alphaOff val="0"/>
            </a:schemeClr>
          </a:lnRef>
          <a:fillRef idx="1">
            <a:schemeClr val="accent5">
              <a:hueOff val="-1789026"/>
              <a:satOff val="-4611"/>
              <a:lumOff val="-3114"/>
              <a:alphaOff val="0"/>
            </a:schemeClr>
          </a:fillRef>
          <a:effectRef idx="0">
            <a:schemeClr val="accent5">
              <a:hueOff val="-1789026"/>
              <a:satOff val="-4611"/>
              <a:lumOff val="-3114"/>
              <a:alphaOff val="0"/>
            </a:schemeClr>
          </a:effectRef>
          <a:fontRef idx="minor">
            <a:schemeClr val="lt1"/>
          </a:fontRef>
        </p:style>
      </p:sp>
      <p:sp>
        <p:nvSpPr>
          <p:cNvPr id="23" name="Параллелограмм 22"/>
          <p:cNvSpPr/>
          <p:nvPr/>
        </p:nvSpPr>
        <p:spPr>
          <a:xfrm>
            <a:off x="5514192" y="3056506"/>
            <a:ext cx="1011837" cy="168639"/>
          </a:xfrm>
          <a:prstGeom prst="parallelogram">
            <a:avLst>
              <a:gd name="adj" fmla="val 140840"/>
            </a:avLst>
          </a:prstGeom>
        </p:spPr>
        <p:style>
          <a:lnRef idx="2">
            <a:schemeClr val="accent5">
              <a:hueOff val="-1987807"/>
              <a:satOff val="-5123"/>
              <a:lumOff val="-3460"/>
              <a:alphaOff val="0"/>
            </a:schemeClr>
          </a:lnRef>
          <a:fillRef idx="1">
            <a:schemeClr val="accent5">
              <a:hueOff val="-1987807"/>
              <a:satOff val="-5123"/>
              <a:lumOff val="-3460"/>
              <a:alphaOff val="0"/>
            </a:schemeClr>
          </a:fillRef>
          <a:effectRef idx="0">
            <a:schemeClr val="accent5">
              <a:hueOff val="-1987807"/>
              <a:satOff val="-5123"/>
              <a:lumOff val="-3460"/>
              <a:alphaOff val="0"/>
            </a:schemeClr>
          </a:effectRef>
          <a:fontRef idx="minor">
            <a:schemeClr val="lt1"/>
          </a:fontRef>
        </p:style>
      </p:sp>
      <p:sp>
        <p:nvSpPr>
          <p:cNvPr id="24" name="Параллелограмм 23"/>
          <p:cNvSpPr/>
          <p:nvPr/>
        </p:nvSpPr>
        <p:spPr>
          <a:xfrm>
            <a:off x="6585054" y="3056506"/>
            <a:ext cx="1011837" cy="168639"/>
          </a:xfrm>
          <a:prstGeom prst="parallelogram">
            <a:avLst>
              <a:gd name="adj" fmla="val 140840"/>
            </a:avLst>
          </a:prstGeom>
        </p:spPr>
        <p:style>
          <a:lnRef idx="2">
            <a:schemeClr val="accent5">
              <a:hueOff val="-2186587"/>
              <a:satOff val="-5636"/>
              <a:lumOff val="-3806"/>
              <a:alphaOff val="0"/>
            </a:schemeClr>
          </a:lnRef>
          <a:fillRef idx="1">
            <a:schemeClr val="accent5">
              <a:hueOff val="-2186587"/>
              <a:satOff val="-5636"/>
              <a:lumOff val="-3806"/>
              <a:alphaOff val="0"/>
            </a:schemeClr>
          </a:fillRef>
          <a:effectRef idx="0">
            <a:schemeClr val="accent5">
              <a:hueOff val="-2186587"/>
              <a:satOff val="-5636"/>
              <a:lumOff val="-3806"/>
              <a:alphaOff val="0"/>
            </a:schemeClr>
          </a:effectRef>
          <a:fontRef idx="minor">
            <a:schemeClr val="lt1"/>
          </a:fontRef>
        </p:style>
      </p:sp>
      <p:sp>
        <p:nvSpPr>
          <p:cNvPr id="25" name="Параллелограмм 24"/>
          <p:cNvSpPr/>
          <p:nvPr/>
        </p:nvSpPr>
        <p:spPr>
          <a:xfrm>
            <a:off x="7655915" y="3056506"/>
            <a:ext cx="1011837" cy="168639"/>
          </a:xfrm>
          <a:prstGeom prst="parallelogram">
            <a:avLst>
              <a:gd name="adj" fmla="val 140840"/>
            </a:avLst>
          </a:prstGeom>
        </p:spPr>
        <p:style>
          <a:lnRef idx="2">
            <a:schemeClr val="accent5">
              <a:hueOff val="-2385368"/>
              <a:satOff val="-6148"/>
              <a:lumOff val="-4152"/>
              <a:alphaOff val="0"/>
            </a:schemeClr>
          </a:lnRef>
          <a:fillRef idx="1">
            <a:schemeClr val="accent5">
              <a:hueOff val="-2385368"/>
              <a:satOff val="-6148"/>
              <a:lumOff val="-4152"/>
              <a:alphaOff val="0"/>
            </a:schemeClr>
          </a:fillRef>
          <a:effectRef idx="0">
            <a:schemeClr val="accent5">
              <a:hueOff val="-2385368"/>
              <a:satOff val="-6148"/>
              <a:lumOff val="-4152"/>
              <a:alphaOff val="0"/>
            </a:schemeClr>
          </a:effectRef>
          <a:fontRef idx="minor">
            <a:schemeClr val="lt1"/>
          </a:fontRef>
        </p:style>
      </p:sp>
      <p:sp>
        <p:nvSpPr>
          <p:cNvPr id="26" name="Параллелограмм 25"/>
          <p:cNvSpPr/>
          <p:nvPr/>
        </p:nvSpPr>
        <p:spPr>
          <a:xfrm>
            <a:off x="8726777" y="3056506"/>
            <a:ext cx="1011837" cy="168639"/>
          </a:xfrm>
          <a:prstGeom prst="parallelogram">
            <a:avLst>
              <a:gd name="adj" fmla="val 140840"/>
            </a:avLst>
          </a:prstGeom>
        </p:spPr>
        <p:style>
          <a:lnRef idx="2">
            <a:schemeClr val="accent5">
              <a:hueOff val="-2584149"/>
              <a:satOff val="-6660"/>
              <a:lumOff val="-4498"/>
              <a:alphaOff val="0"/>
            </a:schemeClr>
          </a:lnRef>
          <a:fillRef idx="1">
            <a:schemeClr val="accent5">
              <a:hueOff val="-2584149"/>
              <a:satOff val="-6660"/>
              <a:lumOff val="-4498"/>
              <a:alphaOff val="0"/>
            </a:schemeClr>
          </a:fillRef>
          <a:effectRef idx="0">
            <a:schemeClr val="accent5">
              <a:hueOff val="-2584149"/>
              <a:satOff val="-6660"/>
              <a:lumOff val="-4498"/>
              <a:alphaOff val="0"/>
            </a:schemeClr>
          </a:effectRef>
          <a:fontRef idx="minor">
            <a:schemeClr val="lt1"/>
          </a:fontRef>
        </p:style>
      </p:sp>
      <p:sp>
        <p:nvSpPr>
          <p:cNvPr id="27" name="Полилиния: фигура 26"/>
          <p:cNvSpPr/>
          <p:nvPr/>
        </p:nvSpPr>
        <p:spPr>
          <a:xfrm>
            <a:off x="2301608" y="3334584"/>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Put together your Interview Tool Bag</a:t>
            </a:r>
            <a:endParaRPr lang="ru-RU" sz="2600" kern="1200" dirty="0"/>
          </a:p>
        </p:txBody>
      </p:sp>
      <p:sp>
        <p:nvSpPr>
          <p:cNvPr id="28" name="Параллелограмм 27"/>
          <p:cNvSpPr/>
          <p:nvPr/>
        </p:nvSpPr>
        <p:spPr>
          <a:xfrm>
            <a:off x="2301608" y="4024473"/>
            <a:ext cx="1011837" cy="168639"/>
          </a:xfrm>
          <a:prstGeom prst="parallelogram">
            <a:avLst>
              <a:gd name="adj" fmla="val 140840"/>
            </a:avLst>
          </a:prstGeom>
        </p:spPr>
        <p:style>
          <a:lnRef idx="2">
            <a:schemeClr val="accent5">
              <a:hueOff val="-2782929"/>
              <a:satOff val="-7173"/>
              <a:lumOff val="-4844"/>
              <a:alphaOff val="0"/>
            </a:schemeClr>
          </a:lnRef>
          <a:fillRef idx="1">
            <a:schemeClr val="accent5">
              <a:hueOff val="-2782929"/>
              <a:satOff val="-7173"/>
              <a:lumOff val="-4844"/>
              <a:alphaOff val="0"/>
            </a:schemeClr>
          </a:fillRef>
          <a:effectRef idx="0">
            <a:schemeClr val="accent5">
              <a:hueOff val="-2782929"/>
              <a:satOff val="-7173"/>
              <a:lumOff val="-4844"/>
              <a:alphaOff val="0"/>
            </a:schemeClr>
          </a:effectRef>
          <a:fontRef idx="minor">
            <a:schemeClr val="lt1"/>
          </a:fontRef>
        </p:style>
      </p:sp>
      <p:sp>
        <p:nvSpPr>
          <p:cNvPr id="29" name="Параллелограмм 28"/>
          <p:cNvSpPr/>
          <p:nvPr/>
        </p:nvSpPr>
        <p:spPr>
          <a:xfrm>
            <a:off x="3372469" y="4024473"/>
            <a:ext cx="1011837" cy="168639"/>
          </a:xfrm>
          <a:prstGeom prst="parallelogram">
            <a:avLst>
              <a:gd name="adj" fmla="val 140840"/>
            </a:avLst>
          </a:prstGeom>
        </p:spPr>
        <p:style>
          <a:lnRef idx="2">
            <a:schemeClr val="accent5">
              <a:hueOff val="-2981710"/>
              <a:satOff val="-7685"/>
              <a:lumOff val="-5190"/>
              <a:alphaOff val="0"/>
            </a:schemeClr>
          </a:lnRef>
          <a:fillRef idx="1">
            <a:schemeClr val="accent5">
              <a:hueOff val="-2981710"/>
              <a:satOff val="-7685"/>
              <a:lumOff val="-5190"/>
              <a:alphaOff val="0"/>
            </a:schemeClr>
          </a:fillRef>
          <a:effectRef idx="0">
            <a:schemeClr val="accent5">
              <a:hueOff val="-2981710"/>
              <a:satOff val="-7685"/>
              <a:lumOff val="-5190"/>
              <a:alphaOff val="0"/>
            </a:schemeClr>
          </a:effectRef>
          <a:fontRef idx="minor">
            <a:schemeClr val="lt1"/>
          </a:fontRef>
        </p:style>
      </p:sp>
      <p:sp>
        <p:nvSpPr>
          <p:cNvPr id="30" name="Параллелограмм 29"/>
          <p:cNvSpPr/>
          <p:nvPr/>
        </p:nvSpPr>
        <p:spPr>
          <a:xfrm>
            <a:off x="4443331" y="4024473"/>
            <a:ext cx="1011837" cy="168639"/>
          </a:xfrm>
          <a:prstGeom prst="parallelogram">
            <a:avLst>
              <a:gd name="adj" fmla="val 140840"/>
            </a:avLst>
          </a:prstGeom>
        </p:spPr>
        <p:style>
          <a:lnRef idx="2">
            <a:schemeClr val="accent5">
              <a:hueOff val="-3180491"/>
              <a:satOff val="-8197"/>
              <a:lumOff val="-5536"/>
              <a:alphaOff val="0"/>
            </a:schemeClr>
          </a:lnRef>
          <a:fillRef idx="1">
            <a:schemeClr val="accent5">
              <a:hueOff val="-3180491"/>
              <a:satOff val="-8197"/>
              <a:lumOff val="-5536"/>
              <a:alphaOff val="0"/>
            </a:schemeClr>
          </a:fillRef>
          <a:effectRef idx="0">
            <a:schemeClr val="accent5">
              <a:hueOff val="-3180491"/>
              <a:satOff val="-8197"/>
              <a:lumOff val="-5536"/>
              <a:alphaOff val="0"/>
            </a:schemeClr>
          </a:effectRef>
          <a:fontRef idx="minor">
            <a:schemeClr val="lt1"/>
          </a:fontRef>
        </p:style>
      </p:sp>
      <p:sp>
        <p:nvSpPr>
          <p:cNvPr id="31" name="Параллелограмм 30"/>
          <p:cNvSpPr/>
          <p:nvPr/>
        </p:nvSpPr>
        <p:spPr>
          <a:xfrm>
            <a:off x="5514192" y="4024473"/>
            <a:ext cx="1011837" cy="168639"/>
          </a:xfrm>
          <a:prstGeom prst="parallelogram">
            <a:avLst>
              <a:gd name="adj" fmla="val 140840"/>
            </a:avLst>
          </a:prstGeom>
        </p:spPr>
        <p:style>
          <a:lnRef idx="2">
            <a:schemeClr val="accent5">
              <a:hueOff val="-3379271"/>
              <a:satOff val="-8710"/>
              <a:lumOff val="-5883"/>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sp>
      <p:sp>
        <p:nvSpPr>
          <p:cNvPr id="32" name="Параллелограмм 31"/>
          <p:cNvSpPr/>
          <p:nvPr/>
        </p:nvSpPr>
        <p:spPr>
          <a:xfrm>
            <a:off x="6585054" y="4024473"/>
            <a:ext cx="1011837" cy="168639"/>
          </a:xfrm>
          <a:prstGeom prst="parallelogram">
            <a:avLst>
              <a:gd name="adj" fmla="val 140840"/>
            </a:avLst>
          </a:prstGeom>
        </p:spPr>
        <p:style>
          <a:lnRef idx="2">
            <a:schemeClr val="accent5">
              <a:hueOff val="-3578052"/>
              <a:satOff val="-9222"/>
              <a:lumOff val="-6229"/>
              <a:alphaOff val="0"/>
            </a:schemeClr>
          </a:lnRef>
          <a:fillRef idx="1">
            <a:schemeClr val="accent5">
              <a:hueOff val="-3578052"/>
              <a:satOff val="-9222"/>
              <a:lumOff val="-6229"/>
              <a:alphaOff val="0"/>
            </a:schemeClr>
          </a:fillRef>
          <a:effectRef idx="0">
            <a:schemeClr val="accent5">
              <a:hueOff val="-3578052"/>
              <a:satOff val="-9222"/>
              <a:lumOff val="-6229"/>
              <a:alphaOff val="0"/>
            </a:schemeClr>
          </a:effectRef>
          <a:fontRef idx="minor">
            <a:schemeClr val="lt1"/>
          </a:fontRef>
        </p:style>
      </p:sp>
      <p:sp>
        <p:nvSpPr>
          <p:cNvPr id="33" name="Параллелограмм 32"/>
          <p:cNvSpPr/>
          <p:nvPr/>
        </p:nvSpPr>
        <p:spPr>
          <a:xfrm>
            <a:off x="7655915" y="4024473"/>
            <a:ext cx="1011837" cy="168639"/>
          </a:xfrm>
          <a:prstGeom prst="parallelogram">
            <a:avLst>
              <a:gd name="adj" fmla="val 140840"/>
            </a:avLst>
          </a:prstGeom>
        </p:spPr>
        <p:style>
          <a:lnRef idx="2">
            <a:schemeClr val="accent5">
              <a:hueOff val="-3776833"/>
              <a:satOff val="-9734"/>
              <a:lumOff val="-6575"/>
              <a:alphaOff val="0"/>
            </a:schemeClr>
          </a:lnRef>
          <a:fillRef idx="1">
            <a:schemeClr val="accent5">
              <a:hueOff val="-3776833"/>
              <a:satOff val="-9734"/>
              <a:lumOff val="-6575"/>
              <a:alphaOff val="0"/>
            </a:schemeClr>
          </a:fillRef>
          <a:effectRef idx="0">
            <a:schemeClr val="accent5">
              <a:hueOff val="-3776833"/>
              <a:satOff val="-9734"/>
              <a:lumOff val="-6575"/>
              <a:alphaOff val="0"/>
            </a:schemeClr>
          </a:effectRef>
          <a:fontRef idx="minor">
            <a:schemeClr val="lt1"/>
          </a:fontRef>
        </p:style>
      </p:sp>
      <p:sp>
        <p:nvSpPr>
          <p:cNvPr id="34" name="Параллелограмм 33"/>
          <p:cNvSpPr/>
          <p:nvPr/>
        </p:nvSpPr>
        <p:spPr>
          <a:xfrm>
            <a:off x="8726777" y="4024473"/>
            <a:ext cx="1011837" cy="168639"/>
          </a:xfrm>
          <a:prstGeom prst="parallelogram">
            <a:avLst>
              <a:gd name="adj" fmla="val 140840"/>
            </a:avLst>
          </a:prstGeom>
        </p:spPr>
        <p:style>
          <a:lnRef idx="2">
            <a:schemeClr val="accent5">
              <a:hueOff val="-3975613"/>
              <a:satOff val="-10246"/>
              <a:lumOff val="-6921"/>
              <a:alphaOff val="0"/>
            </a:schemeClr>
          </a:lnRef>
          <a:fillRef idx="1">
            <a:schemeClr val="accent5">
              <a:hueOff val="-3975613"/>
              <a:satOff val="-10246"/>
              <a:lumOff val="-6921"/>
              <a:alphaOff val="0"/>
            </a:schemeClr>
          </a:fillRef>
          <a:effectRef idx="0">
            <a:schemeClr val="accent5">
              <a:hueOff val="-3975613"/>
              <a:satOff val="-10246"/>
              <a:lumOff val="-6921"/>
              <a:alphaOff val="0"/>
            </a:schemeClr>
          </a:effectRef>
          <a:fontRef idx="minor">
            <a:schemeClr val="lt1"/>
          </a:fontRef>
        </p:style>
      </p:sp>
      <p:sp>
        <p:nvSpPr>
          <p:cNvPr id="35" name="Полилиния: фигура 34"/>
          <p:cNvSpPr/>
          <p:nvPr/>
        </p:nvSpPr>
        <p:spPr>
          <a:xfrm>
            <a:off x="2301608" y="4302550"/>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Be your most authentic professional self</a:t>
            </a:r>
            <a:endParaRPr lang="ru-RU" sz="2600" kern="1200" dirty="0"/>
          </a:p>
        </p:txBody>
      </p:sp>
      <p:sp>
        <p:nvSpPr>
          <p:cNvPr id="36" name="Параллелограмм 35"/>
          <p:cNvSpPr/>
          <p:nvPr/>
        </p:nvSpPr>
        <p:spPr>
          <a:xfrm>
            <a:off x="2301608" y="4992440"/>
            <a:ext cx="1011837" cy="168639"/>
          </a:xfrm>
          <a:prstGeom prst="parallelogram">
            <a:avLst>
              <a:gd name="adj" fmla="val 140840"/>
            </a:avLst>
          </a:prstGeom>
        </p:spPr>
        <p:style>
          <a:lnRef idx="2">
            <a:schemeClr val="accent5">
              <a:hueOff val="-4174394"/>
              <a:satOff val="-10759"/>
              <a:lumOff val="-7267"/>
              <a:alphaOff val="0"/>
            </a:schemeClr>
          </a:lnRef>
          <a:fillRef idx="1">
            <a:schemeClr val="accent5">
              <a:hueOff val="-4174394"/>
              <a:satOff val="-10759"/>
              <a:lumOff val="-7267"/>
              <a:alphaOff val="0"/>
            </a:schemeClr>
          </a:fillRef>
          <a:effectRef idx="0">
            <a:schemeClr val="accent5">
              <a:hueOff val="-4174394"/>
              <a:satOff val="-10759"/>
              <a:lumOff val="-7267"/>
              <a:alphaOff val="0"/>
            </a:schemeClr>
          </a:effectRef>
          <a:fontRef idx="minor">
            <a:schemeClr val="lt1"/>
          </a:fontRef>
        </p:style>
      </p:sp>
      <p:sp>
        <p:nvSpPr>
          <p:cNvPr id="37" name="Параллелограмм 36"/>
          <p:cNvSpPr/>
          <p:nvPr/>
        </p:nvSpPr>
        <p:spPr>
          <a:xfrm>
            <a:off x="3372469" y="4992440"/>
            <a:ext cx="1011837" cy="168639"/>
          </a:xfrm>
          <a:prstGeom prst="parallelogram">
            <a:avLst>
              <a:gd name="adj" fmla="val 140840"/>
            </a:avLst>
          </a:prstGeom>
        </p:spPr>
        <p:style>
          <a:lnRef idx="2">
            <a:schemeClr val="accent5">
              <a:hueOff val="-4373175"/>
              <a:satOff val="-11271"/>
              <a:lumOff val="-7613"/>
              <a:alphaOff val="0"/>
            </a:schemeClr>
          </a:lnRef>
          <a:fillRef idx="1">
            <a:schemeClr val="accent5">
              <a:hueOff val="-4373175"/>
              <a:satOff val="-11271"/>
              <a:lumOff val="-7613"/>
              <a:alphaOff val="0"/>
            </a:schemeClr>
          </a:fillRef>
          <a:effectRef idx="0">
            <a:schemeClr val="accent5">
              <a:hueOff val="-4373175"/>
              <a:satOff val="-11271"/>
              <a:lumOff val="-7613"/>
              <a:alphaOff val="0"/>
            </a:schemeClr>
          </a:effectRef>
          <a:fontRef idx="minor">
            <a:schemeClr val="lt1"/>
          </a:fontRef>
        </p:style>
      </p:sp>
      <p:sp>
        <p:nvSpPr>
          <p:cNvPr id="38" name="Параллелограмм 37"/>
          <p:cNvSpPr/>
          <p:nvPr/>
        </p:nvSpPr>
        <p:spPr>
          <a:xfrm>
            <a:off x="4443331" y="4992440"/>
            <a:ext cx="1011837" cy="168639"/>
          </a:xfrm>
          <a:prstGeom prst="parallelogram">
            <a:avLst>
              <a:gd name="adj" fmla="val 140840"/>
            </a:avLst>
          </a:prstGeom>
        </p:spPr>
        <p:style>
          <a:lnRef idx="2">
            <a:schemeClr val="accent5">
              <a:hueOff val="-4571955"/>
              <a:satOff val="-11783"/>
              <a:lumOff val="-7959"/>
              <a:alphaOff val="0"/>
            </a:schemeClr>
          </a:lnRef>
          <a:fillRef idx="1">
            <a:schemeClr val="accent5">
              <a:hueOff val="-4571955"/>
              <a:satOff val="-11783"/>
              <a:lumOff val="-7959"/>
              <a:alphaOff val="0"/>
            </a:schemeClr>
          </a:fillRef>
          <a:effectRef idx="0">
            <a:schemeClr val="accent5">
              <a:hueOff val="-4571955"/>
              <a:satOff val="-11783"/>
              <a:lumOff val="-7959"/>
              <a:alphaOff val="0"/>
            </a:schemeClr>
          </a:effectRef>
          <a:fontRef idx="minor">
            <a:schemeClr val="lt1"/>
          </a:fontRef>
        </p:style>
      </p:sp>
      <p:sp>
        <p:nvSpPr>
          <p:cNvPr id="39" name="Параллелограмм 38"/>
          <p:cNvSpPr/>
          <p:nvPr/>
        </p:nvSpPr>
        <p:spPr>
          <a:xfrm>
            <a:off x="5514192" y="4992440"/>
            <a:ext cx="1011837" cy="168639"/>
          </a:xfrm>
          <a:prstGeom prst="parallelogram">
            <a:avLst>
              <a:gd name="adj" fmla="val 140840"/>
            </a:avLst>
          </a:prstGeom>
        </p:spPr>
        <p:style>
          <a:lnRef idx="2">
            <a:schemeClr val="accent5">
              <a:hueOff val="-4770736"/>
              <a:satOff val="-12296"/>
              <a:lumOff val="-8305"/>
              <a:alphaOff val="0"/>
            </a:schemeClr>
          </a:lnRef>
          <a:fillRef idx="1">
            <a:schemeClr val="accent5">
              <a:hueOff val="-4770736"/>
              <a:satOff val="-12296"/>
              <a:lumOff val="-8305"/>
              <a:alphaOff val="0"/>
            </a:schemeClr>
          </a:fillRef>
          <a:effectRef idx="0">
            <a:schemeClr val="accent5">
              <a:hueOff val="-4770736"/>
              <a:satOff val="-12296"/>
              <a:lumOff val="-8305"/>
              <a:alphaOff val="0"/>
            </a:schemeClr>
          </a:effectRef>
          <a:fontRef idx="minor">
            <a:schemeClr val="lt1"/>
          </a:fontRef>
        </p:style>
      </p:sp>
      <p:sp>
        <p:nvSpPr>
          <p:cNvPr id="40" name="Параллелограмм 39"/>
          <p:cNvSpPr/>
          <p:nvPr/>
        </p:nvSpPr>
        <p:spPr>
          <a:xfrm>
            <a:off x="6585054" y="4992440"/>
            <a:ext cx="1011837" cy="168639"/>
          </a:xfrm>
          <a:prstGeom prst="parallelogram">
            <a:avLst>
              <a:gd name="adj" fmla="val 140840"/>
            </a:avLst>
          </a:prstGeom>
        </p:spPr>
        <p:style>
          <a:lnRef idx="2">
            <a:schemeClr val="accent5">
              <a:hueOff val="-4969517"/>
              <a:satOff val="-12808"/>
              <a:lumOff val="-8651"/>
              <a:alphaOff val="0"/>
            </a:schemeClr>
          </a:lnRef>
          <a:fillRef idx="1">
            <a:schemeClr val="accent5">
              <a:hueOff val="-4969517"/>
              <a:satOff val="-12808"/>
              <a:lumOff val="-8651"/>
              <a:alphaOff val="0"/>
            </a:schemeClr>
          </a:fillRef>
          <a:effectRef idx="0">
            <a:schemeClr val="accent5">
              <a:hueOff val="-4969517"/>
              <a:satOff val="-12808"/>
              <a:lumOff val="-8651"/>
              <a:alphaOff val="0"/>
            </a:schemeClr>
          </a:effectRef>
          <a:fontRef idx="minor">
            <a:schemeClr val="lt1"/>
          </a:fontRef>
        </p:style>
      </p:sp>
      <p:sp>
        <p:nvSpPr>
          <p:cNvPr id="41" name="Параллелограмм 40"/>
          <p:cNvSpPr/>
          <p:nvPr/>
        </p:nvSpPr>
        <p:spPr>
          <a:xfrm>
            <a:off x="7655915" y="4992440"/>
            <a:ext cx="1011837" cy="168639"/>
          </a:xfrm>
          <a:prstGeom prst="parallelogram">
            <a:avLst>
              <a:gd name="adj" fmla="val 140840"/>
            </a:avLst>
          </a:prstGeom>
        </p:spPr>
        <p:style>
          <a:lnRef idx="2">
            <a:schemeClr val="accent5">
              <a:hueOff val="-5168297"/>
              <a:satOff val="-13320"/>
              <a:lumOff val="-8997"/>
              <a:alphaOff val="0"/>
            </a:schemeClr>
          </a:lnRef>
          <a:fillRef idx="1">
            <a:schemeClr val="accent5">
              <a:hueOff val="-5168297"/>
              <a:satOff val="-13320"/>
              <a:lumOff val="-8997"/>
              <a:alphaOff val="0"/>
            </a:schemeClr>
          </a:fillRef>
          <a:effectRef idx="0">
            <a:schemeClr val="accent5">
              <a:hueOff val="-5168297"/>
              <a:satOff val="-13320"/>
              <a:lumOff val="-8997"/>
              <a:alphaOff val="0"/>
            </a:schemeClr>
          </a:effectRef>
          <a:fontRef idx="minor">
            <a:schemeClr val="lt1"/>
          </a:fontRef>
        </p:style>
      </p:sp>
      <p:sp>
        <p:nvSpPr>
          <p:cNvPr id="42" name="Параллелограмм 41"/>
          <p:cNvSpPr/>
          <p:nvPr/>
        </p:nvSpPr>
        <p:spPr>
          <a:xfrm>
            <a:off x="8726777" y="4992440"/>
            <a:ext cx="1011837" cy="168639"/>
          </a:xfrm>
          <a:prstGeom prst="parallelogram">
            <a:avLst>
              <a:gd name="adj" fmla="val 140840"/>
            </a:avLst>
          </a:prstGeom>
        </p:spPr>
        <p:style>
          <a:lnRef idx="2">
            <a:schemeClr val="accent5">
              <a:hueOff val="-5367078"/>
              <a:satOff val="-13833"/>
              <a:lumOff val="-9343"/>
              <a:alphaOff val="0"/>
            </a:schemeClr>
          </a:lnRef>
          <a:fillRef idx="1">
            <a:schemeClr val="accent5">
              <a:hueOff val="-5367078"/>
              <a:satOff val="-13833"/>
              <a:lumOff val="-9343"/>
              <a:alphaOff val="0"/>
            </a:schemeClr>
          </a:fillRef>
          <a:effectRef idx="0">
            <a:schemeClr val="accent5">
              <a:hueOff val="-5367078"/>
              <a:satOff val="-13833"/>
              <a:lumOff val="-9343"/>
              <a:alphaOff val="0"/>
            </a:schemeClr>
          </a:effectRef>
          <a:fontRef idx="minor">
            <a:schemeClr val="lt1"/>
          </a:fontRef>
        </p:style>
      </p:sp>
      <p:sp>
        <p:nvSpPr>
          <p:cNvPr id="43" name="Полилиния: фигура 42"/>
          <p:cNvSpPr/>
          <p:nvPr/>
        </p:nvSpPr>
        <p:spPr>
          <a:xfrm>
            <a:off x="2301608" y="5270517"/>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Follow other interview do’s and don’ts</a:t>
            </a:r>
            <a:endParaRPr lang="ru-RU" sz="2600" kern="1200" dirty="0"/>
          </a:p>
        </p:txBody>
      </p:sp>
      <p:sp>
        <p:nvSpPr>
          <p:cNvPr id="44" name="Параллелограмм 43"/>
          <p:cNvSpPr/>
          <p:nvPr/>
        </p:nvSpPr>
        <p:spPr>
          <a:xfrm>
            <a:off x="2301608" y="5960406"/>
            <a:ext cx="1011837" cy="168639"/>
          </a:xfrm>
          <a:prstGeom prst="parallelogram">
            <a:avLst>
              <a:gd name="adj" fmla="val 140840"/>
            </a:avLst>
          </a:prstGeom>
        </p:spPr>
        <p:style>
          <a:lnRef idx="2">
            <a:schemeClr val="accent5">
              <a:hueOff val="-5565859"/>
              <a:satOff val="-14345"/>
              <a:lumOff val="-9689"/>
              <a:alphaOff val="0"/>
            </a:schemeClr>
          </a:lnRef>
          <a:fillRef idx="1">
            <a:schemeClr val="accent5">
              <a:hueOff val="-5565859"/>
              <a:satOff val="-14345"/>
              <a:lumOff val="-9689"/>
              <a:alphaOff val="0"/>
            </a:schemeClr>
          </a:fillRef>
          <a:effectRef idx="0">
            <a:schemeClr val="accent5">
              <a:hueOff val="-5565859"/>
              <a:satOff val="-14345"/>
              <a:lumOff val="-9689"/>
              <a:alphaOff val="0"/>
            </a:schemeClr>
          </a:effectRef>
          <a:fontRef idx="minor">
            <a:schemeClr val="lt1"/>
          </a:fontRef>
        </p:style>
      </p:sp>
      <p:sp>
        <p:nvSpPr>
          <p:cNvPr id="45" name="Параллелограмм 44"/>
          <p:cNvSpPr/>
          <p:nvPr/>
        </p:nvSpPr>
        <p:spPr>
          <a:xfrm>
            <a:off x="3372469" y="5960406"/>
            <a:ext cx="1011837" cy="168639"/>
          </a:xfrm>
          <a:prstGeom prst="parallelogram">
            <a:avLst>
              <a:gd name="adj" fmla="val 140840"/>
            </a:avLst>
          </a:prstGeom>
        </p:spPr>
        <p:style>
          <a:lnRef idx="2">
            <a:schemeClr val="accent5">
              <a:hueOff val="-5764639"/>
              <a:satOff val="-14857"/>
              <a:lumOff val="-10035"/>
              <a:alphaOff val="0"/>
            </a:schemeClr>
          </a:lnRef>
          <a:fillRef idx="1">
            <a:schemeClr val="accent5">
              <a:hueOff val="-5764639"/>
              <a:satOff val="-14857"/>
              <a:lumOff val="-10035"/>
              <a:alphaOff val="0"/>
            </a:schemeClr>
          </a:fillRef>
          <a:effectRef idx="0">
            <a:schemeClr val="accent5">
              <a:hueOff val="-5764639"/>
              <a:satOff val="-14857"/>
              <a:lumOff val="-10035"/>
              <a:alphaOff val="0"/>
            </a:schemeClr>
          </a:effectRef>
          <a:fontRef idx="minor">
            <a:schemeClr val="lt1"/>
          </a:fontRef>
        </p:style>
      </p:sp>
      <p:sp>
        <p:nvSpPr>
          <p:cNvPr id="46" name="Параллелограмм 45"/>
          <p:cNvSpPr/>
          <p:nvPr/>
        </p:nvSpPr>
        <p:spPr>
          <a:xfrm>
            <a:off x="4443331" y="5960406"/>
            <a:ext cx="1011837" cy="168639"/>
          </a:xfrm>
          <a:prstGeom prst="parallelogram">
            <a:avLst>
              <a:gd name="adj" fmla="val 140840"/>
            </a:avLst>
          </a:prstGeom>
        </p:spPr>
        <p:style>
          <a:lnRef idx="2">
            <a:schemeClr val="accent5">
              <a:hueOff val="-5963420"/>
              <a:satOff val="-15370"/>
              <a:lumOff val="-10381"/>
              <a:alphaOff val="0"/>
            </a:schemeClr>
          </a:lnRef>
          <a:fillRef idx="1">
            <a:schemeClr val="accent5">
              <a:hueOff val="-5963420"/>
              <a:satOff val="-15370"/>
              <a:lumOff val="-10381"/>
              <a:alphaOff val="0"/>
            </a:schemeClr>
          </a:fillRef>
          <a:effectRef idx="0">
            <a:schemeClr val="accent5">
              <a:hueOff val="-5963420"/>
              <a:satOff val="-15370"/>
              <a:lumOff val="-10381"/>
              <a:alphaOff val="0"/>
            </a:schemeClr>
          </a:effectRef>
          <a:fontRef idx="minor">
            <a:schemeClr val="lt1"/>
          </a:fontRef>
        </p:style>
      </p:sp>
      <p:sp>
        <p:nvSpPr>
          <p:cNvPr id="47" name="Параллелограмм 46"/>
          <p:cNvSpPr/>
          <p:nvPr/>
        </p:nvSpPr>
        <p:spPr>
          <a:xfrm>
            <a:off x="5514192" y="5960406"/>
            <a:ext cx="1011837" cy="168639"/>
          </a:xfrm>
          <a:prstGeom prst="parallelogram">
            <a:avLst>
              <a:gd name="adj" fmla="val 140840"/>
            </a:avLst>
          </a:prstGeom>
        </p:spPr>
        <p:style>
          <a:lnRef idx="2">
            <a:schemeClr val="accent5">
              <a:hueOff val="-6162201"/>
              <a:satOff val="-15882"/>
              <a:lumOff val="-10727"/>
              <a:alphaOff val="0"/>
            </a:schemeClr>
          </a:lnRef>
          <a:fillRef idx="1">
            <a:schemeClr val="accent5">
              <a:hueOff val="-6162201"/>
              <a:satOff val="-15882"/>
              <a:lumOff val="-10727"/>
              <a:alphaOff val="0"/>
            </a:schemeClr>
          </a:fillRef>
          <a:effectRef idx="0">
            <a:schemeClr val="accent5">
              <a:hueOff val="-6162201"/>
              <a:satOff val="-15882"/>
              <a:lumOff val="-10727"/>
              <a:alphaOff val="0"/>
            </a:schemeClr>
          </a:effectRef>
          <a:fontRef idx="minor">
            <a:schemeClr val="lt1"/>
          </a:fontRef>
        </p:style>
      </p:sp>
      <p:sp>
        <p:nvSpPr>
          <p:cNvPr id="48" name="Параллелограмм 47"/>
          <p:cNvSpPr/>
          <p:nvPr/>
        </p:nvSpPr>
        <p:spPr>
          <a:xfrm>
            <a:off x="6585054" y="5960406"/>
            <a:ext cx="1011837" cy="168639"/>
          </a:xfrm>
          <a:prstGeom prst="parallelogram">
            <a:avLst>
              <a:gd name="adj" fmla="val 140840"/>
            </a:avLst>
          </a:prstGeom>
        </p:spPr>
        <p:style>
          <a:lnRef idx="2">
            <a:schemeClr val="accent5">
              <a:hueOff val="-6360981"/>
              <a:satOff val="-16394"/>
              <a:lumOff val="-11073"/>
              <a:alphaOff val="0"/>
            </a:schemeClr>
          </a:lnRef>
          <a:fillRef idx="1">
            <a:schemeClr val="accent5">
              <a:hueOff val="-6360981"/>
              <a:satOff val="-16394"/>
              <a:lumOff val="-11073"/>
              <a:alphaOff val="0"/>
            </a:schemeClr>
          </a:fillRef>
          <a:effectRef idx="0">
            <a:schemeClr val="accent5">
              <a:hueOff val="-6360981"/>
              <a:satOff val="-16394"/>
              <a:lumOff val="-11073"/>
              <a:alphaOff val="0"/>
            </a:schemeClr>
          </a:effectRef>
          <a:fontRef idx="minor">
            <a:schemeClr val="lt1"/>
          </a:fontRef>
        </p:style>
      </p:sp>
      <p:sp>
        <p:nvSpPr>
          <p:cNvPr id="49" name="Параллелограмм 48"/>
          <p:cNvSpPr/>
          <p:nvPr/>
        </p:nvSpPr>
        <p:spPr>
          <a:xfrm>
            <a:off x="7655915" y="5960406"/>
            <a:ext cx="1011837" cy="168639"/>
          </a:xfrm>
          <a:prstGeom prst="parallelogram">
            <a:avLst>
              <a:gd name="adj" fmla="val 140840"/>
            </a:avLst>
          </a:prstGeom>
        </p:spPr>
        <p:style>
          <a:lnRef idx="2">
            <a:schemeClr val="accent5">
              <a:hueOff val="-6559762"/>
              <a:satOff val="-16907"/>
              <a:lumOff val="-11419"/>
              <a:alphaOff val="0"/>
            </a:schemeClr>
          </a:lnRef>
          <a:fillRef idx="1">
            <a:schemeClr val="accent5">
              <a:hueOff val="-6559762"/>
              <a:satOff val="-16907"/>
              <a:lumOff val="-11419"/>
              <a:alphaOff val="0"/>
            </a:schemeClr>
          </a:fillRef>
          <a:effectRef idx="0">
            <a:schemeClr val="accent5">
              <a:hueOff val="-6559762"/>
              <a:satOff val="-16907"/>
              <a:lumOff val="-11419"/>
              <a:alphaOff val="0"/>
            </a:schemeClr>
          </a:effectRef>
          <a:fontRef idx="minor">
            <a:schemeClr val="lt1"/>
          </a:fontRef>
        </p:style>
      </p:sp>
      <p:sp>
        <p:nvSpPr>
          <p:cNvPr id="50" name="Параллелограмм 49"/>
          <p:cNvSpPr/>
          <p:nvPr/>
        </p:nvSpPr>
        <p:spPr>
          <a:xfrm>
            <a:off x="8726777" y="5960406"/>
            <a:ext cx="1011837" cy="168639"/>
          </a:xfrm>
          <a:prstGeom prst="parallelogram">
            <a:avLst>
              <a:gd name="adj" fmla="val 140840"/>
            </a:avLst>
          </a:prstGeom>
        </p:spPr>
        <p:style>
          <a:lnRef idx="2">
            <a:schemeClr val="accent5">
              <a:hueOff val="-6758543"/>
              <a:satOff val="-17419"/>
              <a:lumOff val="-11765"/>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sp>
    </p:spTree>
    <p:extLst>
      <p:ext uri="{BB962C8B-B14F-4D97-AF65-F5344CB8AC3E}">
        <p14:creationId xmlns:p14="http://schemas.microsoft.com/office/powerpoint/2010/main" val="1465720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652668" y="2775955"/>
            <a:ext cx="5198613" cy="1325563"/>
          </a:xfrm>
        </p:spPr>
        <p:txBody>
          <a:bodyPr/>
          <a:lstStyle/>
          <a:p>
            <a:r>
              <a:rPr lang="en-GB" dirty="0"/>
              <a:t>Thanks for your time</a:t>
            </a:r>
            <a:endParaRPr lang="ru-RU" dirty="0"/>
          </a:p>
        </p:txBody>
      </p:sp>
      <p:sp>
        <p:nvSpPr>
          <p:cNvPr id="3" name="Номер слайда 2"/>
          <p:cNvSpPr>
            <a:spLocks noGrp="1"/>
          </p:cNvSpPr>
          <p:nvPr>
            <p:ph type="sldNum" sz="quarter" idx="12"/>
          </p:nvPr>
        </p:nvSpPr>
        <p:spPr/>
        <p:txBody>
          <a:bodyPr/>
          <a:lstStyle/>
          <a:p>
            <a:fld id="{48F63A3B-78C7-47BE-AE5E-E10140E04643}" type="slidenum">
              <a:rPr lang="en-US" smtClean="0"/>
              <a:t>20</a:t>
            </a:fld>
            <a:endParaRPr lang="en-US" dirty="0"/>
          </a:p>
        </p:txBody>
      </p:sp>
      <p:sp>
        <p:nvSpPr>
          <p:cNvPr id="11" name="Полилиния: фигура 10"/>
          <p:cNvSpPr/>
          <p:nvPr/>
        </p:nvSpPr>
        <p:spPr>
          <a:xfrm>
            <a:off x="-7814857" y="1398650"/>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Plan to articulate how you meet the employer’s needs</a:t>
            </a:r>
            <a:endParaRPr lang="ru-RU" sz="2600" kern="1200" dirty="0"/>
          </a:p>
        </p:txBody>
      </p:sp>
      <p:sp>
        <p:nvSpPr>
          <p:cNvPr id="12" name="Параллелограмм 11"/>
          <p:cNvSpPr/>
          <p:nvPr/>
        </p:nvSpPr>
        <p:spPr>
          <a:xfrm>
            <a:off x="2426112" y="2651909"/>
            <a:ext cx="1011837" cy="168639"/>
          </a:xfrm>
          <a:prstGeom prst="parallelogram">
            <a:avLst>
              <a:gd name="adj" fmla="val 140840"/>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3" name="Параллелограмм 12"/>
          <p:cNvSpPr/>
          <p:nvPr/>
        </p:nvSpPr>
        <p:spPr>
          <a:xfrm>
            <a:off x="3496973" y="2651909"/>
            <a:ext cx="1011837" cy="168639"/>
          </a:xfrm>
          <a:prstGeom prst="parallelogram">
            <a:avLst>
              <a:gd name="adj" fmla="val 140840"/>
            </a:avLst>
          </a:prstGeom>
        </p:spPr>
        <p:style>
          <a:lnRef idx="2">
            <a:schemeClr val="accent5">
              <a:hueOff val="-198781"/>
              <a:satOff val="-512"/>
              <a:lumOff val="-346"/>
              <a:alphaOff val="0"/>
            </a:schemeClr>
          </a:lnRef>
          <a:fillRef idx="1">
            <a:schemeClr val="accent5">
              <a:hueOff val="-198781"/>
              <a:satOff val="-512"/>
              <a:lumOff val="-346"/>
              <a:alphaOff val="0"/>
            </a:schemeClr>
          </a:fillRef>
          <a:effectRef idx="0">
            <a:schemeClr val="accent5">
              <a:hueOff val="-198781"/>
              <a:satOff val="-512"/>
              <a:lumOff val="-346"/>
              <a:alphaOff val="0"/>
            </a:schemeClr>
          </a:effectRef>
          <a:fontRef idx="minor">
            <a:schemeClr val="lt1"/>
          </a:fontRef>
        </p:style>
      </p:sp>
      <p:sp>
        <p:nvSpPr>
          <p:cNvPr id="14" name="Параллелограмм 13"/>
          <p:cNvSpPr/>
          <p:nvPr/>
        </p:nvSpPr>
        <p:spPr>
          <a:xfrm>
            <a:off x="4567835" y="2651909"/>
            <a:ext cx="1011837" cy="168639"/>
          </a:xfrm>
          <a:prstGeom prst="parallelogram">
            <a:avLst>
              <a:gd name="adj" fmla="val 140840"/>
            </a:avLst>
          </a:prstGeom>
        </p:spPr>
        <p:style>
          <a:lnRef idx="2">
            <a:schemeClr val="accent5">
              <a:hueOff val="-397561"/>
              <a:satOff val="-1025"/>
              <a:lumOff val="-692"/>
              <a:alphaOff val="0"/>
            </a:schemeClr>
          </a:lnRef>
          <a:fillRef idx="1">
            <a:schemeClr val="accent5">
              <a:hueOff val="-397561"/>
              <a:satOff val="-1025"/>
              <a:lumOff val="-692"/>
              <a:alphaOff val="0"/>
            </a:schemeClr>
          </a:fillRef>
          <a:effectRef idx="0">
            <a:schemeClr val="accent5">
              <a:hueOff val="-397561"/>
              <a:satOff val="-1025"/>
              <a:lumOff val="-692"/>
              <a:alphaOff val="0"/>
            </a:schemeClr>
          </a:effectRef>
          <a:fontRef idx="minor">
            <a:schemeClr val="lt1"/>
          </a:fontRef>
        </p:style>
      </p:sp>
      <p:sp>
        <p:nvSpPr>
          <p:cNvPr id="15" name="Параллелограмм 14"/>
          <p:cNvSpPr/>
          <p:nvPr/>
        </p:nvSpPr>
        <p:spPr>
          <a:xfrm>
            <a:off x="5638696" y="2651909"/>
            <a:ext cx="1011837" cy="168639"/>
          </a:xfrm>
          <a:prstGeom prst="parallelogram">
            <a:avLst>
              <a:gd name="adj" fmla="val 140840"/>
            </a:avLst>
          </a:prstGeom>
        </p:spPr>
        <p:style>
          <a:lnRef idx="2">
            <a:schemeClr val="accent5">
              <a:hueOff val="-596342"/>
              <a:satOff val="-1537"/>
              <a:lumOff val="-1038"/>
              <a:alphaOff val="0"/>
            </a:schemeClr>
          </a:lnRef>
          <a:fillRef idx="1">
            <a:schemeClr val="accent5">
              <a:hueOff val="-596342"/>
              <a:satOff val="-1537"/>
              <a:lumOff val="-1038"/>
              <a:alphaOff val="0"/>
            </a:schemeClr>
          </a:fillRef>
          <a:effectRef idx="0">
            <a:schemeClr val="accent5">
              <a:hueOff val="-596342"/>
              <a:satOff val="-1537"/>
              <a:lumOff val="-1038"/>
              <a:alphaOff val="0"/>
            </a:schemeClr>
          </a:effectRef>
          <a:fontRef idx="minor">
            <a:schemeClr val="lt1"/>
          </a:fontRef>
        </p:style>
      </p:sp>
      <p:sp>
        <p:nvSpPr>
          <p:cNvPr id="16" name="Параллелограмм 15"/>
          <p:cNvSpPr/>
          <p:nvPr/>
        </p:nvSpPr>
        <p:spPr>
          <a:xfrm>
            <a:off x="6709558" y="2651909"/>
            <a:ext cx="1011837" cy="168639"/>
          </a:xfrm>
          <a:prstGeom prst="parallelogram">
            <a:avLst>
              <a:gd name="adj" fmla="val 140840"/>
            </a:avLst>
          </a:prstGeom>
        </p:spPr>
        <p:style>
          <a:lnRef idx="2">
            <a:schemeClr val="accent5">
              <a:hueOff val="-795123"/>
              <a:satOff val="-2049"/>
              <a:lumOff val="-1384"/>
              <a:alphaOff val="0"/>
            </a:schemeClr>
          </a:lnRef>
          <a:fillRef idx="1">
            <a:schemeClr val="accent5">
              <a:hueOff val="-795123"/>
              <a:satOff val="-2049"/>
              <a:lumOff val="-1384"/>
              <a:alphaOff val="0"/>
            </a:schemeClr>
          </a:fillRef>
          <a:effectRef idx="0">
            <a:schemeClr val="accent5">
              <a:hueOff val="-795123"/>
              <a:satOff val="-2049"/>
              <a:lumOff val="-1384"/>
              <a:alphaOff val="0"/>
            </a:schemeClr>
          </a:effectRef>
          <a:fontRef idx="minor">
            <a:schemeClr val="lt1"/>
          </a:fontRef>
        </p:style>
      </p:sp>
      <p:sp>
        <p:nvSpPr>
          <p:cNvPr id="17" name="Параллелограмм 16"/>
          <p:cNvSpPr/>
          <p:nvPr/>
        </p:nvSpPr>
        <p:spPr>
          <a:xfrm>
            <a:off x="7780419" y="2651909"/>
            <a:ext cx="1011837" cy="168639"/>
          </a:xfrm>
          <a:prstGeom prst="parallelogram">
            <a:avLst>
              <a:gd name="adj" fmla="val 140840"/>
            </a:avLst>
          </a:prstGeom>
        </p:spPr>
        <p:style>
          <a:lnRef idx="2">
            <a:schemeClr val="accent5">
              <a:hueOff val="-993903"/>
              <a:satOff val="-2562"/>
              <a:lumOff val="-1730"/>
              <a:alphaOff val="0"/>
            </a:schemeClr>
          </a:lnRef>
          <a:fillRef idx="1">
            <a:schemeClr val="accent5">
              <a:hueOff val="-993903"/>
              <a:satOff val="-2562"/>
              <a:lumOff val="-1730"/>
              <a:alphaOff val="0"/>
            </a:schemeClr>
          </a:fillRef>
          <a:effectRef idx="0">
            <a:schemeClr val="accent5">
              <a:hueOff val="-993903"/>
              <a:satOff val="-2562"/>
              <a:lumOff val="-1730"/>
              <a:alphaOff val="0"/>
            </a:schemeClr>
          </a:effectRef>
          <a:fontRef idx="minor">
            <a:schemeClr val="lt1"/>
          </a:fontRef>
        </p:style>
      </p:sp>
      <p:sp>
        <p:nvSpPr>
          <p:cNvPr id="18" name="Параллелограмм 17"/>
          <p:cNvSpPr/>
          <p:nvPr/>
        </p:nvSpPr>
        <p:spPr>
          <a:xfrm>
            <a:off x="8851281" y="2651909"/>
            <a:ext cx="1011837" cy="168639"/>
          </a:xfrm>
          <a:prstGeom prst="parallelogram">
            <a:avLst>
              <a:gd name="adj" fmla="val 140840"/>
            </a:avLst>
          </a:prstGeom>
        </p:spPr>
        <p:style>
          <a:lnRef idx="2">
            <a:schemeClr val="accent5">
              <a:hueOff val="-1192684"/>
              <a:satOff val="-3074"/>
              <a:lumOff val="-2076"/>
              <a:alphaOff val="0"/>
            </a:schemeClr>
          </a:lnRef>
          <a:fillRef idx="1">
            <a:schemeClr val="accent5">
              <a:hueOff val="-1192684"/>
              <a:satOff val="-3074"/>
              <a:lumOff val="-2076"/>
              <a:alphaOff val="0"/>
            </a:schemeClr>
          </a:fillRef>
          <a:effectRef idx="0">
            <a:schemeClr val="accent5">
              <a:hueOff val="-1192684"/>
              <a:satOff val="-3074"/>
              <a:lumOff val="-2076"/>
              <a:alphaOff val="0"/>
            </a:schemeClr>
          </a:effectRef>
          <a:fontRef idx="minor">
            <a:schemeClr val="lt1"/>
          </a:fontRef>
        </p:style>
      </p:sp>
      <p:sp>
        <p:nvSpPr>
          <p:cNvPr id="19" name="Полилиния: фигура 18"/>
          <p:cNvSpPr/>
          <p:nvPr/>
        </p:nvSpPr>
        <p:spPr>
          <a:xfrm>
            <a:off x="-7814857" y="2366617"/>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Four ways to get ready for the big day</a:t>
            </a:r>
            <a:endParaRPr lang="ru-RU" sz="2600" kern="1200" dirty="0"/>
          </a:p>
        </p:txBody>
      </p:sp>
      <p:sp>
        <p:nvSpPr>
          <p:cNvPr id="20" name="Параллелограмм 19"/>
          <p:cNvSpPr/>
          <p:nvPr/>
        </p:nvSpPr>
        <p:spPr>
          <a:xfrm>
            <a:off x="2488300" y="2177504"/>
            <a:ext cx="1011837" cy="168639"/>
          </a:xfrm>
          <a:prstGeom prst="parallelogram">
            <a:avLst>
              <a:gd name="adj" fmla="val 140840"/>
            </a:avLst>
          </a:prstGeom>
        </p:spPr>
        <p:style>
          <a:lnRef idx="2">
            <a:schemeClr val="accent5">
              <a:hueOff val="-1391465"/>
              <a:satOff val="-3586"/>
              <a:lumOff val="-2422"/>
              <a:alphaOff val="0"/>
            </a:schemeClr>
          </a:lnRef>
          <a:fillRef idx="1">
            <a:schemeClr val="accent5">
              <a:hueOff val="-1391465"/>
              <a:satOff val="-3586"/>
              <a:lumOff val="-2422"/>
              <a:alphaOff val="0"/>
            </a:schemeClr>
          </a:fillRef>
          <a:effectRef idx="0">
            <a:schemeClr val="accent5">
              <a:hueOff val="-1391465"/>
              <a:satOff val="-3586"/>
              <a:lumOff val="-2422"/>
              <a:alphaOff val="0"/>
            </a:schemeClr>
          </a:effectRef>
          <a:fontRef idx="minor">
            <a:schemeClr val="lt1"/>
          </a:fontRef>
        </p:style>
      </p:sp>
      <p:sp>
        <p:nvSpPr>
          <p:cNvPr id="21" name="Параллелограмм 20"/>
          <p:cNvSpPr/>
          <p:nvPr/>
        </p:nvSpPr>
        <p:spPr>
          <a:xfrm>
            <a:off x="3559161" y="2177504"/>
            <a:ext cx="1011837" cy="168639"/>
          </a:xfrm>
          <a:prstGeom prst="parallelogram">
            <a:avLst>
              <a:gd name="adj" fmla="val 140840"/>
            </a:avLst>
          </a:prstGeom>
        </p:spPr>
        <p:style>
          <a:lnRef idx="2">
            <a:schemeClr val="accent5">
              <a:hueOff val="-1590245"/>
              <a:satOff val="-4099"/>
              <a:lumOff val="-2768"/>
              <a:alphaOff val="0"/>
            </a:schemeClr>
          </a:lnRef>
          <a:fillRef idx="1">
            <a:schemeClr val="accent5">
              <a:hueOff val="-1590245"/>
              <a:satOff val="-4099"/>
              <a:lumOff val="-2768"/>
              <a:alphaOff val="0"/>
            </a:schemeClr>
          </a:fillRef>
          <a:effectRef idx="0">
            <a:schemeClr val="accent5">
              <a:hueOff val="-1590245"/>
              <a:satOff val="-4099"/>
              <a:lumOff val="-2768"/>
              <a:alphaOff val="0"/>
            </a:schemeClr>
          </a:effectRef>
          <a:fontRef idx="minor">
            <a:schemeClr val="lt1"/>
          </a:fontRef>
        </p:style>
      </p:sp>
      <p:sp>
        <p:nvSpPr>
          <p:cNvPr id="22" name="Параллелограмм 21"/>
          <p:cNvSpPr/>
          <p:nvPr/>
        </p:nvSpPr>
        <p:spPr>
          <a:xfrm>
            <a:off x="4630023" y="2177504"/>
            <a:ext cx="1011837" cy="168639"/>
          </a:xfrm>
          <a:prstGeom prst="parallelogram">
            <a:avLst>
              <a:gd name="adj" fmla="val 140840"/>
            </a:avLst>
          </a:prstGeom>
        </p:spPr>
        <p:style>
          <a:lnRef idx="2">
            <a:schemeClr val="accent5">
              <a:hueOff val="-1789026"/>
              <a:satOff val="-4611"/>
              <a:lumOff val="-3114"/>
              <a:alphaOff val="0"/>
            </a:schemeClr>
          </a:lnRef>
          <a:fillRef idx="1">
            <a:schemeClr val="accent5">
              <a:hueOff val="-1789026"/>
              <a:satOff val="-4611"/>
              <a:lumOff val="-3114"/>
              <a:alphaOff val="0"/>
            </a:schemeClr>
          </a:fillRef>
          <a:effectRef idx="0">
            <a:schemeClr val="accent5">
              <a:hueOff val="-1789026"/>
              <a:satOff val="-4611"/>
              <a:lumOff val="-3114"/>
              <a:alphaOff val="0"/>
            </a:schemeClr>
          </a:effectRef>
          <a:fontRef idx="minor">
            <a:schemeClr val="lt1"/>
          </a:fontRef>
        </p:style>
      </p:sp>
      <p:sp>
        <p:nvSpPr>
          <p:cNvPr id="23" name="Параллелограмм 22"/>
          <p:cNvSpPr/>
          <p:nvPr/>
        </p:nvSpPr>
        <p:spPr>
          <a:xfrm>
            <a:off x="5700884" y="2177504"/>
            <a:ext cx="1011837" cy="168639"/>
          </a:xfrm>
          <a:prstGeom prst="parallelogram">
            <a:avLst>
              <a:gd name="adj" fmla="val 140840"/>
            </a:avLst>
          </a:prstGeom>
        </p:spPr>
        <p:style>
          <a:lnRef idx="2">
            <a:schemeClr val="accent5">
              <a:hueOff val="-1987807"/>
              <a:satOff val="-5123"/>
              <a:lumOff val="-3460"/>
              <a:alphaOff val="0"/>
            </a:schemeClr>
          </a:lnRef>
          <a:fillRef idx="1">
            <a:schemeClr val="accent5">
              <a:hueOff val="-1987807"/>
              <a:satOff val="-5123"/>
              <a:lumOff val="-3460"/>
              <a:alphaOff val="0"/>
            </a:schemeClr>
          </a:fillRef>
          <a:effectRef idx="0">
            <a:schemeClr val="accent5">
              <a:hueOff val="-1987807"/>
              <a:satOff val="-5123"/>
              <a:lumOff val="-3460"/>
              <a:alphaOff val="0"/>
            </a:schemeClr>
          </a:effectRef>
          <a:fontRef idx="minor">
            <a:schemeClr val="lt1"/>
          </a:fontRef>
        </p:style>
      </p:sp>
      <p:sp>
        <p:nvSpPr>
          <p:cNvPr id="24" name="Параллелограмм 23"/>
          <p:cNvSpPr/>
          <p:nvPr/>
        </p:nvSpPr>
        <p:spPr>
          <a:xfrm>
            <a:off x="6771746" y="2177504"/>
            <a:ext cx="1011837" cy="168639"/>
          </a:xfrm>
          <a:prstGeom prst="parallelogram">
            <a:avLst>
              <a:gd name="adj" fmla="val 140840"/>
            </a:avLst>
          </a:prstGeom>
        </p:spPr>
        <p:style>
          <a:lnRef idx="2">
            <a:schemeClr val="accent5">
              <a:hueOff val="-2186587"/>
              <a:satOff val="-5636"/>
              <a:lumOff val="-3806"/>
              <a:alphaOff val="0"/>
            </a:schemeClr>
          </a:lnRef>
          <a:fillRef idx="1">
            <a:schemeClr val="accent5">
              <a:hueOff val="-2186587"/>
              <a:satOff val="-5636"/>
              <a:lumOff val="-3806"/>
              <a:alphaOff val="0"/>
            </a:schemeClr>
          </a:fillRef>
          <a:effectRef idx="0">
            <a:schemeClr val="accent5">
              <a:hueOff val="-2186587"/>
              <a:satOff val="-5636"/>
              <a:lumOff val="-3806"/>
              <a:alphaOff val="0"/>
            </a:schemeClr>
          </a:effectRef>
          <a:fontRef idx="minor">
            <a:schemeClr val="lt1"/>
          </a:fontRef>
        </p:style>
      </p:sp>
      <p:sp>
        <p:nvSpPr>
          <p:cNvPr id="25" name="Параллелограмм 24"/>
          <p:cNvSpPr/>
          <p:nvPr/>
        </p:nvSpPr>
        <p:spPr>
          <a:xfrm>
            <a:off x="7842607" y="2177504"/>
            <a:ext cx="1011837" cy="168639"/>
          </a:xfrm>
          <a:prstGeom prst="parallelogram">
            <a:avLst>
              <a:gd name="adj" fmla="val 140840"/>
            </a:avLst>
          </a:prstGeom>
        </p:spPr>
        <p:style>
          <a:lnRef idx="2">
            <a:schemeClr val="accent5">
              <a:hueOff val="-2385368"/>
              <a:satOff val="-6148"/>
              <a:lumOff val="-4152"/>
              <a:alphaOff val="0"/>
            </a:schemeClr>
          </a:lnRef>
          <a:fillRef idx="1">
            <a:schemeClr val="accent5">
              <a:hueOff val="-2385368"/>
              <a:satOff val="-6148"/>
              <a:lumOff val="-4152"/>
              <a:alphaOff val="0"/>
            </a:schemeClr>
          </a:fillRef>
          <a:effectRef idx="0">
            <a:schemeClr val="accent5">
              <a:hueOff val="-2385368"/>
              <a:satOff val="-6148"/>
              <a:lumOff val="-4152"/>
              <a:alphaOff val="0"/>
            </a:schemeClr>
          </a:effectRef>
          <a:fontRef idx="minor">
            <a:schemeClr val="lt1"/>
          </a:fontRef>
        </p:style>
      </p:sp>
      <p:sp>
        <p:nvSpPr>
          <p:cNvPr id="26" name="Параллелограмм 25"/>
          <p:cNvSpPr/>
          <p:nvPr/>
        </p:nvSpPr>
        <p:spPr>
          <a:xfrm>
            <a:off x="8913469" y="2177504"/>
            <a:ext cx="1011837" cy="168639"/>
          </a:xfrm>
          <a:prstGeom prst="parallelogram">
            <a:avLst>
              <a:gd name="adj" fmla="val 140840"/>
            </a:avLst>
          </a:prstGeom>
        </p:spPr>
        <p:style>
          <a:lnRef idx="2">
            <a:schemeClr val="accent5">
              <a:hueOff val="-2584149"/>
              <a:satOff val="-6660"/>
              <a:lumOff val="-4498"/>
              <a:alphaOff val="0"/>
            </a:schemeClr>
          </a:lnRef>
          <a:fillRef idx="1">
            <a:schemeClr val="accent5">
              <a:hueOff val="-2584149"/>
              <a:satOff val="-6660"/>
              <a:lumOff val="-4498"/>
              <a:alphaOff val="0"/>
            </a:schemeClr>
          </a:fillRef>
          <a:effectRef idx="0">
            <a:schemeClr val="accent5">
              <a:hueOff val="-2584149"/>
              <a:satOff val="-6660"/>
              <a:lumOff val="-4498"/>
              <a:alphaOff val="0"/>
            </a:schemeClr>
          </a:effectRef>
          <a:fontRef idx="minor">
            <a:schemeClr val="lt1"/>
          </a:fontRef>
        </p:style>
      </p:sp>
      <p:sp>
        <p:nvSpPr>
          <p:cNvPr id="27" name="Полилиния: фигура 26"/>
          <p:cNvSpPr/>
          <p:nvPr/>
        </p:nvSpPr>
        <p:spPr>
          <a:xfrm>
            <a:off x="-7814857" y="3334584"/>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Put together your Interview Tool Bag</a:t>
            </a:r>
            <a:endParaRPr lang="ru-RU" sz="2600" kern="1200" dirty="0"/>
          </a:p>
        </p:txBody>
      </p:sp>
      <p:sp>
        <p:nvSpPr>
          <p:cNvPr id="28" name="Параллелограмм 27"/>
          <p:cNvSpPr/>
          <p:nvPr/>
        </p:nvSpPr>
        <p:spPr>
          <a:xfrm>
            <a:off x="-4418510" y="3489908"/>
            <a:ext cx="1011837" cy="168639"/>
          </a:xfrm>
          <a:prstGeom prst="parallelogram">
            <a:avLst>
              <a:gd name="adj" fmla="val 140840"/>
            </a:avLst>
          </a:prstGeom>
        </p:spPr>
        <p:style>
          <a:lnRef idx="2">
            <a:schemeClr val="accent5">
              <a:hueOff val="-2782929"/>
              <a:satOff val="-7173"/>
              <a:lumOff val="-4844"/>
              <a:alphaOff val="0"/>
            </a:schemeClr>
          </a:lnRef>
          <a:fillRef idx="1">
            <a:schemeClr val="accent5">
              <a:hueOff val="-2782929"/>
              <a:satOff val="-7173"/>
              <a:lumOff val="-4844"/>
              <a:alphaOff val="0"/>
            </a:schemeClr>
          </a:fillRef>
          <a:effectRef idx="0">
            <a:schemeClr val="accent5">
              <a:hueOff val="-2782929"/>
              <a:satOff val="-7173"/>
              <a:lumOff val="-4844"/>
              <a:alphaOff val="0"/>
            </a:schemeClr>
          </a:effectRef>
          <a:fontRef idx="minor">
            <a:schemeClr val="lt1"/>
          </a:fontRef>
        </p:style>
      </p:sp>
      <p:sp>
        <p:nvSpPr>
          <p:cNvPr id="29" name="Параллелограмм 28"/>
          <p:cNvSpPr/>
          <p:nvPr/>
        </p:nvSpPr>
        <p:spPr>
          <a:xfrm>
            <a:off x="-3347649" y="3489908"/>
            <a:ext cx="1011837" cy="168639"/>
          </a:xfrm>
          <a:prstGeom prst="parallelogram">
            <a:avLst>
              <a:gd name="adj" fmla="val 140840"/>
            </a:avLst>
          </a:prstGeom>
        </p:spPr>
        <p:style>
          <a:lnRef idx="2">
            <a:schemeClr val="accent5">
              <a:hueOff val="-2981710"/>
              <a:satOff val="-7685"/>
              <a:lumOff val="-5190"/>
              <a:alphaOff val="0"/>
            </a:schemeClr>
          </a:lnRef>
          <a:fillRef idx="1">
            <a:schemeClr val="accent5">
              <a:hueOff val="-2981710"/>
              <a:satOff val="-7685"/>
              <a:lumOff val="-5190"/>
              <a:alphaOff val="0"/>
            </a:schemeClr>
          </a:fillRef>
          <a:effectRef idx="0">
            <a:schemeClr val="accent5">
              <a:hueOff val="-2981710"/>
              <a:satOff val="-7685"/>
              <a:lumOff val="-5190"/>
              <a:alphaOff val="0"/>
            </a:schemeClr>
          </a:effectRef>
          <a:fontRef idx="minor">
            <a:schemeClr val="lt1"/>
          </a:fontRef>
        </p:style>
      </p:sp>
      <p:sp>
        <p:nvSpPr>
          <p:cNvPr id="30" name="Параллелограмм 29"/>
          <p:cNvSpPr/>
          <p:nvPr/>
        </p:nvSpPr>
        <p:spPr>
          <a:xfrm>
            <a:off x="-2276787" y="3489908"/>
            <a:ext cx="1011837" cy="168639"/>
          </a:xfrm>
          <a:prstGeom prst="parallelogram">
            <a:avLst>
              <a:gd name="adj" fmla="val 140840"/>
            </a:avLst>
          </a:prstGeom>
        </p:spPr>
        <p:style>
          <a:lnRef idx="2">
            <a:schemeClr val="accent5">
              <a:hueOff val="-3180491"/>
              <a:satOff val="-8197"/>
              <a:lumOff val="-5536"/>
              <a:alphaOff val="0"/>
            </a:schemeClr>
          </a:lnRef>
          <a:fillRef idx="1">
            <a:schemeClr val="accent5">
              <a:hueOff val="-3180491"/>
              <a:satOff val="-8197"/>
              <a:lumOff val="-5536"/>
              <a:alphaOff val="0"/>
            </a:schemeClr>
          </a:fillRef>
          <a:effectRef idx="0">
            <a:schemeClr val="accent5">
              <a:hueOff val="-3180491"/>
              <a:satOff val="-8197"/>
              <a:lumOff val="-5536"/>
              <a:alphaOff val="0"/>
            </a:schemeClr>
          </a:effectRef>
          <a:fontRef idx="minor">
            <a:schemeClr val="lt1"/>
          </a:fontRef>
        </p:style>
      </p:sp>
      <p:sp>
        <p:nvSpPr>
          <p:cNvPr id="31" name="Параллелограмм 30"/>
          <p:cNvSpPr/>
          <p:nvPr/>
        </p:nvSpPr>
        <p:spPr>
          <a:xfrm>
            <a:off x="-1205926" y="3489908"/>
            <a:ext cx="1011837" cy="168639"/>
          </a:xfrm>
          <a:prstGeom prst="parallelogram">
            <a:avLst>
              <a:gd name="adj" fmla="val 140840"/>
            </a:avLst>
          </a:prstGeom>
        </p:spPr>
        <p:style>
          <a:lnRef idx="2">
            <a:schemeClr val="accent5">
              <a:hueOff val="-3379271"/>
              <a:satOff val="-8710"/>
              <a:lumOff val="-5883"/>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sp>
      <p:sp>
        <p:nvSpPr>
          <p:cNvPr id="32" name="Параллелограмм 31"/>
          <p:cNvSpPr/>
          <p:nvPr/>
        </p:nvSpPr>
        <p:spPr>
          <a:xfrm>
            <a:off x="12202086" y="3489908"/>
            <a:ext cx="1011837" cy="168639"/>
          </a:xfrm>
          <a:prstGeom prst="parallelogram">
            <a:avLst>
              <a:gd name="adj" fmla="val 140840"/>
            </a:avLst>
          </a:prstGeom>
        </p:spPr>
        <p:style>
          <a:lnRef idx="2">
            <a:schemeClr val="accent5">
              <a:hueOff val="-3578052"/>
              <a:satOff val="-9222"/>
              <a:lumOff val="-6229"/>
              <a:alphaOff val="0"/>
            </a:schemeClr>
          </a:lnRef>
          <a:fillRef idx="1">
            <a:schemeClr val="accent5">
              <a:hueOff val="-3578052"/>
              <a:satOff val="-9222"/>
              <a:lumOff val="-6229"/>
              <a:alphaOff val="0"/>
            </a:schemeClr>
          </a:fillRef>
          <a:effectRef idx="0">
            <a:schemeClr val="accent5">
              <a:hueOff val="-3578052"/>
              <a:satOff val="-9222"/>
              <a:lumOff val="-6229"/>
              <a:alphaOff val="0"/>
            </a:schemeClr>
          </a:effectRef>
          <a:fontRef idx="minor">
            <a:schemeClr val="lt1"/>
          </a:fontRef>
        </p:style>
      </p:sp>
      <p:sp>
        <p:nvSpPr>
          <p:cNvPr id="33" name="Параллелограмм 32"/>
          <p:cNvSpPr/>
          <p:nvPr/>
        </p:nvSpPr>
        <p:spPr>
          <a:xfrm>
            <a:off x="13272947" y="3489908"/>
            <a:ext cx="1011837" cy="168639"/>
          </a:xfrm>
          <a:prstGeom prst="parallelogram">
            <a:avLst>
              <a:gd name="adj" fmla="val 140840"/>
            </a:avLst>
          </a:prstGeom>
        </p:spPr>
        <p:style>
          <a:lnRef idx="2">
            <a:schemeClr val="accent5">
              <a:hueOff val="-3776833"/>
              <a:satOff val="-9734"/>
              <a:lumOff val="-6575"/>
              <a:alphaOff val="0"/>
            </a:schemeClr>
          </a:lnRef>
          <a:fillRef idx="1">
            <a:schemeClr val="accent5">
              <a:hueOff val="-3776833"/>
              <a:satOff val="-9734"/>
              <a:lumOff val="-6575"/>
              <a:alphaOff val="0"/>
            </a:schemeClr>
          </a:fillRef>
          <a:effectRef idx="0">
            <a:schemeClr val="accent5">
              <a:hueOff val="-3776833"/>
              <a:satOff val="-9734"/>
              <a:lumOff val="-6575"/>
              <a:alphaOff val="0"/>
            </a:schemeClr>
          </a:effectRef>
          <a:fontRef idx="minor">
            <a:schemeClr val="lt1"/>
          </a:fontRef>
        </p:style>
      </p:sp>
      <p:sp>
        <p:nvSpPr>
          <p:cNvPr id="34" name="Параллелограмм 33"/>
          <p:cNvSpPr/>
          <p:nvPr/>
        </p:nvSpPr>
        <p:spPr>
          <a:xfrm>
            <a:off x="14343809" y="3489908"/>
            <a:ext cx="1011837" cy="168639"/>
          </a:xfrm>
          <a:prstGeom prst="parallelogram">
            <a:avLst>
              <a:gd name="adj" fmla="val 140840"/>
            </a:avLst>
          </a:prstGeom>
        </p:spPr>
        <p:style>
          <a:lnRef idx="2">
            <a:schemeClr val="accent5">
              <a:hueOff val="-3975613"/>
              <a:satOff val="-10246"/>
              <a:lumOff val="-6921"/>
              <a:alphaOff val="0"/>
            </a:schemeClr>
          </a:lnRef>
          <a:fillRef idx="1">
            <a:schemeClr val="accent5">
              <a:hueOff val="-3975613"/>
              <a:satOff val="-10246"/>
              <a:lumOff val="-6921"/>
              <a:alphaOff val="0"/>
            </a:schemeClr>
          </a:fillRef>
          <a:effectRef idx="0">
            <a:schemeClr val="accent5">
              <a:hueOff val="-3975613"/>
              <a:satOff val="-10246"/>
              <a:lumOff val="-6921"/>
              <a:alphaOff val="0"/>
            </a:schemeClr>
          </a:effectRef>
          <a:fontRef idx="minor">
            <a:schemeClr val="lt1"/>
          </a:fontRef>
        </p:style>
      </p:sp>
      <p:sp>
        <p:nvSpPr>
          <p:cNvPr id="35" name="Полилиния: фигура 34"/>
          <p:cNvSpPr/>
          <p:nvPr/>
        </p:nvSpPr>
        <p:spPr>
          <a:xfrm>
            <a:off x="-7814857" y="4302550"/>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Be your most authentic professional self</a:t>
            </a:r>
            <a:endParaRPr lang="ru-RU" sz="2600" kern="1200" dirty="0"/>
          </a:p>
        </p:txBody>
      </p:sp>
      <p:sp>
        <p:nvSpPr>
          <p:cNvPr id="36" name="Параллелограмм 35"/>
          <p:cNvSpPr/>
          <p:nvPr/>
        </p:nvSpPr>
        <p:spPr>
          <a:xfrm>
            <a:off x="2277212" y="4443960"/>
            <a:ext cx="1011837" cy="168639"/>
          </a:xfrm>
          <a:prstGeom prst="parallelogram">
            <a:avLst>
              <a:gd name="adj" fmla="val 140840"/>
            </a:avLst>
          </a:prstGeom>
        </p:spPr>
        <p:style>
          <a:lnRef idx="2">
            <a:schemeClr val="accent5">
              <a:hueOff val="-4174394"/>
              <a:satOff val="-10759"/>
              <a:lumOff val="-7267"/>
              <a:alphaOff val="0"/>
            </a:schemeClr>
          </a:lnRef>
          <a:fillRef idx="1">
            <a:schemeClr val="accent5">
              <a:hueOff val="-4174394"/>
              <a:satOff val="-10759"/>
              <a:lumOff val="-7267"/>
              <a:alphaOff val="0"/>
            </a:schemeClr>
          </a:fillRef>
          <a:effectRef idx="0">
            <a:schemeClr val="accent5">
              <a:hueOff val="-4174394"/>
              <a:satOff val="-10759"/>
              <a:lumOff val="-7267"/>
              <a:alphaOff val="0"/>
            </a:schemeClr>
          </a:effectRef>
          <a:fontRef idx="minor">
            <a:schemeClr val="lt1"/>
          </a:fontRef>
        </p:style>
      </p:sp>
      <p:sp>
        <p:nvSpPr>
          <p:cNvPr id="37" name="Параллелограмм 36"/>
          <p:cNvSpPr/>
          <p:nvPr/>
        </p:nvSpPr>
        <p:spPr>
          <a:xfrm>
            <a:off x="3348073" y="4443960"/>
            <a:ext cx="1011837" cy="168639"/>
          </a:xfrm>
          <a:prstGeom prst="parallelogram">
            <a:avLst>
              <a:gd name="adj" fmla="val 140840"/>
            </a:avLst>
          </a:prstGeom>
        </p:spPr>
        <p:style>
          <a:lnRef idx="2">
            <a:schemeClr val="accent5">
              <a:hueOff val="-4373175"/>
              <a:satOff val="-11271"/>
              <a:lumOff val="-7613"/>
              <a:alphaOff val="0"/>
            </a:schemeClr>
          </a:lnRef>
          <a:fillRef idx="1">
            <a:schemeClr val="accent5">
              <a:hueOff val="-4373175"/>
              <a:satOff val="-11271"/>
              <a:lumOff val="-7613"/>
              <a:alphaOff val="0"/>
            </a:schemeClr>
          </a:fillRef>
          <a:effectRef idx="0">
            <a:schemeClr val="accent5">
              <a:hueOff val="-4373175"/>
              <a:satOff val="-11271"/>
              <a:lumOff val="-7613"/>
              <a:alphaOff val="0"/>
            </a:schemeClr>
          </a:effectRef>
          <a:fontRef idx="minor">
            <a:schemeClr val="lt1"/>
          </a:fontRef>
        </p:style>
      </p:sp>
      <p:sp>
        <p:nvSpPr>
          <p:cNvPr id="38" name="Параллелограмм 37"/>
          <p:cNvSpPr/>
          <p:nvPr/>
        </p:nvSpPr>
        <p:spPr>
          <a:xfrm>
            <a:off x="4418935" y="4443960"/>
            <a:ext cx="1011837" cy="168639"/>
          </a:xfrm>
          <a:prstGeom prst="parallelogram">
            <a:avLst>
              <a:gd name="adj" fmla="val 140840"/>
            </a:avLst>
          </a:prstGeom>
        </p:spPr>
        <p:style>
          <a:lnRef idx="2">
            <a:schemeClr val="accent5">
              <a:hueOff val="-4571955"/>
              <a:satOff val="-11783"/>
              <a:lumOff val="-7959"/>
              <a:alphaOff val="0"/>
            </a:schemeClr>
          </a:lnRef>
          <a:fillRef idx="1">
            <a:schemeClr val="accent5">
              <a:hueOff val="-4571955"/>
              <a:satOff val="-11783"/>
              <a:lumOff val="-7959"/>
              <a:alphaOff val="0"/>
            </a:schemeClr>
          </a:fillRef>
          <a:effectRef idx="0">
            <a:schemeClr val="accent5">
              <a:hueOff val="-4571955"/>
              <a:satOff val="-11783"/>
              <a:lumOff val="-7959"/>
              <a:alphaOff val="0"/>
            </a:schemeClr>
          </a:effectRef>
          <a:fontRef idx="minor">
            <a:schemeClr val="lt1"/>
          </a:fontRef>
        </p:style>
      </p:sp>
      <p:sp>
        <p:nvSpPr>
          <p:cNvPr id="39" name="Параллелограмм 38"/>
          <p:cNvSpPr/>
          <p:nvPr/>
        </p:nvSpPr>
        <p:spPr>
          <a:xfrm>
            <a:off x="5489796" y="4443960"/>
            <a:ext cx="1011837" cy="168639"/>
          </a:xfrm>
          <a:prstGeom prst="parallelogram">
            <a:avLst>
              <a:gd name="adj" fmla="val 140840"/>
            </a:avLst>
          </a:prstGeom>
        </p:spPr>
        <p:style>
          <a:lnRef idx="2">
            <a:schemeClr val="accent5">
              <a:hueOff val="-4770736"/>
              <a:satOff val="-12296"/>
              <a:lumOff val="-8305"/>
              <a:alphaOff val="0"/>
            </a:schemeClr>
          </a:lnRef>
          <a:fillRef idx="1">
            <a:schemeClr val="accent5">
              <a:hueOff val="-4770736"/>
              <a:satOff val="-12296"/>
              <a:lumOff val="-8305"/>
              <a:alphaOff val="0"/>
            </a:schemeClr>
          </a:fillRef>
          <a:effectRef idx="0">
            <a:schemeClr val="accent5">
              <a:hueOff val="-4770736"/>
              <a:satOff val="-12296"/>
              <a:lumOff val="-8305"/>
              <a:alphaOff val="0"/>
            </a:schemeClr>
          </a:effectRef>
          <a:fontRef idx="minor">
            <a:schemeClr val="lt1"/>
          </a:fontRef>
        </p:style>
      </p:sp>
      <p:sp>
        <p:nvSpPr>
          <p:cNvPr id="40" name="Параллелограмм 39"/>
          <p:cNvSpPr/>
          <p:nvPr/>
        </p:nvSpPr>
        <p:spPr>
          <a:xfrm>
            <a:off x="6560658" y="4443960"/>
            <a:ext cx="1011837" cy="168639"/>
          </a:xfrm>
          <a:prstGeom prst="parallelogram">
            <a:avLst>
              <a:gd name="adj" fmla="val 140840"/>
            </a:avLst>
          </a:prstGeom>
        </p:spPr>
        <p:style>
          <a:lnRef idx="2">
            <a:schemeClr val="accent5">
              <a:hueOff val="-4969517"/>
              <a:satOff val="-12808"/>
              <a:lumOff val="-8651"/>
              <a:alphaOff val="0"/>
            </a:schemeClr>
          </a:lnRef>
          <a:fillRef idx="1">
            <a:schemeClr val="accent5">
              <a:hueOff val="-4969517"/>
              <a:satOff val="-12808"/>
              <a:lumOff val="-8651"/>
              <a:alphaOff val="0"/>
            </a:schemeClr>
          </a:fillRef>
          <a:effectRef idx="0">
            <a:schemeClr val="accent5">
              <a:hueOff val="-4969517"/>
              <a:satOff val="-12808"/>
              <a:lumOff val="-8651"/>
              <a:alphaOff val="0"/>
            </a:schemeClr>
          </a:effectRef>
          <a:fontRef idx="minor">
            <a:schemeClr val="lt1"/>
          </a:fontRef>
        </p:style>
      </p:sp>
      <p:sp>
        <p:nvSpPr>
          <p:cNvPr id="41" name="Параллелограмм 40"/>
          <p:cNvSpPr/>
          <p:nvPr/>
        </p:nvSpPr>
        <p:spPr>
          <a:xfrm>
            <a:off x="7631519" y="4443960"/>
            <a:ext cx="1011837" cy="168639"/>
          </a:xfrm>
          <a:prstGeom prst="parallelogram">
            <a:avLst>
              <a:gd name="adj" fmla="val 140840"/>
            </a:avLst>
          </a:prstGeom>
        </p:spPr>
        <p:style>
          <a:lnRef idx="2">
            <a:schemeClr val="accent5">
              <a:hueOff val="-5168297"/>
              <a:satOff val="-13320"/>
              <a:lumOff val="-8997"/>
              <a:alphaOff val="0"/>
            </a:schemeClr>
          </a:lnRef>
          <a:fillRef idx="1">
            <a:schemeClr val="accent5">
              <a:hueOff val="-5168297"/>
              <a:satOff val="-13320"/>
              <a:lumOff val="-8997"/>
              <a:alphaOff val="0"/>
            </a:schemeClr>
          </a:fillRef>
          <a:effectRef idx="0">
            <a:schemeClr val="accent5">
              <a:hueOff val="-5168297"/>
              <a:satOff val="-13320"/>
              <a:lumOff val="-8997"/>
              <a:alphaOff val="0"/>
            </a:schemeClr>
          </a:effectRef>
          <a:fontRef idx="minor">
            <a:schemeClr val="lt1"/>
          </a:fontRef>
        </p:style>
      </p:sp>
      <p:sp>
        <p:nvSpPr>
          <p:cNvPr id="42" name="Параллелограмм 41"/>
          <p:cNvSpPr/>
          <p:nvPr/>
        </p:nvSpPr>
        <p:spPr>
          <a:xfrm>
            <a:off x="8702381" y="4443960"/>
            <a:ext cx="1011837" cy="168639"/>
          </a:xfrm>
          <a:prstGeom prst="parallelogram">
            <a:avLst>
              <a:gd name="adj" fmla="val 140840"/>
            </a:avLst>
          </a:prstGeom>
        </p:spPr>
        <p:style>
          <a:lnRef idx="2">
            <a:schemeClr val="accent5">
              <a:hueOff val="-5367078"/>
              <a:satOff val="-13833"/>
              <a:lumOff val="-9343"/>
              <a:alphaOff val="0"/>
            </a:schemeClr>
          </a:lnRef>
          <a:fillRef idx="1">
            <a:schemeClr val="accent5">
              <a:hueOff val="-5367078"/>
              <a:satOff val="-13833"/>
              <a:lumOff val="-9343"/>
              <a:alphaOff val="0"/>
            </a:schemeClr>
          </a:fillRef>
          <a:effectRef idx="0">
            <a:schemeClr val="accent5">
              <a:hueOff val="-5367078"/>
              <a:satOff val="-13833"/>
              <a:lumOff val="-9343"/>
              <a:alphaOff val="0"/>
            </a:schemeClr>
          </a:effectRef>
          <a:fontRef idx="minor">
            <a:schemeClr val="lt1"/>
          </a:fontRef>
        </p:style>
      </p:sp>
      <p:sp>
        <p:nvSpPr>
          <p:cNvPr id="43" name="Полилиния: фигура 42"/>
          <p:cNvSpPr/>
          <p:nvPr/>
        </p:nvSpPr>
        <p:spPr>
          <a:xfrm>
            <a:off x="-7814857" y="5270517"/>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Follow other interview do’s and don’ts</a:t>
            </a:r>
            <a:endParaRPr lang="ru-RU" sz="2600" kern="1200" dirty="0"/>
          </a:p>
        </p:txBody>
      </p:sp>
      <p:sp>
        <p:nvSpPr>
          <p:cNvPr id="44" name="Параллелограмм 43"/>
          <p:cNvSpPr/>
          <p:nvPr/>
        </p:nvSpPr>
        <p:spPr>
          <a:xfrm>
            <a:off x="2488300" y="3969555"/>
            <a:ext cx="1011837" cy="168639"/>
          </a:xfrm>
          <a:prstGeom prst="parallelogram">
            <a:avLst>
              <a:gd name="adj" fmla="val 140840"/>
            </a:avLst>
          </a:prstGeom>
        </p:spPr>
        <p:style>
          <a:lnRef idx="2">
            <a:schemeClr val="accent5">
              <a:hueOff val="-5565859"/>
              <a:satOff val="-14345"/>
              <a:lumOff val="-9689"/>
              <a:alphaOff val="0"/>
            </a:schemeClr>
          </a:lnRef>
          <a:fillRef idx="1">
            <a:schemeClr val="accent5">
              <a:hueOff val="-5565859"/>
              <a:satOff val="-14345"/>
              <a:lumOff val="-9689"/>
              <a:alphaOff val="0"/>
            </a:schemeClr>
          </a:fillRef>
          <a:effectRef idx="0">
            <a:schemeClr val="accent5">
              <a:hueOff val="-5565859"/>
              <a:satOff val="-14345"/>
              <a:lumOff val="-9689"/>
              <a:alphaOff val="0"/>
            </a:schemeClr>
          </a:effectRef>
          <a:fontRef idx="minor">
            <a:schemeClr val="lt1"/>
          </a:fontRef>
        </p:style>
      </p:sp>
      <p:sp>
        <p:nvSpPr>
          <p:cNvPr id="45" name="Параллелограмм 44"/>
          <p:cNvSpPr/>
          <p:nvPr/>
        </p:nvSpPr>
        <p:spPr>
          <a:xfrm>
            <a:off x="3559161" y="3969555"/>
            <a:ext cx="1011837" cy="168639"/>
          </a:xfrm>
          <a:prstGeom prst="parallelogram">
            <a:avLst>
              <a:gd name="adj" fmla="val 140840"/>
            </a:avLst>
          </a:prstGeom>
        </p:spPr>
        <p:style>
          <a:lnRef idx="2">
            <a:schemeClr val="accent5">
              <a:hueOff val="-5764639"/>
              <a:satOff val="-14857"/>
              <a:lumOff val="-10035"/>
              <a:alphaOff val="0"/>
            </a:schemeClr>
          </a:lnRef>
          <a:fillRef idx="1">
            <a:schemeClr val="accent5">
              <a:hueOff val="-5764639"/>
              <a:satOff val="-14857"/>
              <a:lumOff val="-10035"/>
              <a:alphaOff val="0"/>
            </a:schemeClr>
          </a:fillRef>
          <a:effectRef idx="0">
            <a:schemeClr val="accent5">
              <a:hueOff val="-5764639"/>
              <a:satOff val="-14857"/>
              <a:lumOff val="-10035"/>
              <a:alphaOff val="0"/>
            </a:schemeClr>
          </a:effectRef>
          <a:fontRef idx="minor">
            <a:schemeClr val="lt1"/>
          </a:fontRef>
        </p:style>
      </p:sp>
      <p:sp>
        <p:nvSpPr>
          <p:cNvPr id="46" name="Параллелограмм 45"/>
          <p:cNvSpPr/>
          <p:nvPr/>
        </p:nvSpPr>
        <p:spPr>
          <a:xfrm>
            <a:off x="4630023" y="3969555"/>
            <a:ext cx="1011837" cy="168639"/>
          </a:xfrm>
          <a:prstGeom prst="parallelogram">
            <a:avLst>
              <a:gd name="adj" fmla="val 140840"/>
            </a:avLst>
          </a:prstGeom>
        </p:spPr>
        <p:style>
          <a:lnRef idx="2">
            <a:schemeClr val="accent5">
              <a:hueOff val="-5963420"/>
              <a:satOff val="-15370"/>
              <a:lumOff val="-10381"/>
              <a:alphaOff val="0"/>
            </a:schemeClr>
          </a:lnRef>
          <a:fillRef idx="1">
            <a:schemeClr val="accent5">
              <a:hueOff val="-5963420"/>
              <a:satOff val="-15370"/>
              <a:lumOff val="-10381"/>
              <a:alphaOff val="0"/>
            </a:schemeClr>
          </a:fillRef>
          <a:effectRef idx="0">
            <a:schemeClr val="accent5">
              <a:hueOff val="-5963420"/>
              <a:satOff val="-15370"/>
              <a:lumOff val="-10381"/>
              <a:alphaOff val="0"/>
            </a:schemeClr>
          </a:effectRef>
          <a:fontRef idx="minor">
            <a:schemeClr val="lt1"/>
          </a:fontRef>
        </p:style>
      </p:sp>
      <p:sp>
        <p:nvSpPr>
          <p:cNvPr id="47" name="Параллелограмм 46"/>
          <p:cNvSpPr/>
          <p:nvPr/>
        </p:nvSpPr>
        <p:spPr>
          <a:xfrm>
            <a:off x="5700884" y="3969555"/>
            <a:ext cx="1011837" cy="168639"/>
          </a:xfrm>
          <a:prstGeom prst="parallelogram">
            <a:avLst>
              <a:gd name="adj" fmla="val 140840"/>
            </a:avLst>
          </a:prstGeom>
        </p:spPr>
        <p:style>
          <a:lnRef idx="2">
            <a:schemeClr val="accent5">
              <a:hueOff val="-6162201"/>
              <a:satOff val="-15882"/>
              <a:lumOff val="-10727"/>
              <a:alphaOff val="0"/>
            </a:schemeClr>
          </a:lnRef>
          <a:fillRef idx="1">
            <a:schemeClr val="accent5">
              <a:hueOff val="-6162201"/>
              <a:satOff val="-15882"/>
              <a:lumOff val="-10727"/>
              <a:alphaOff val="0"/>
            </a:schemeClr>
          </a:fillRef>
          <a:effectRef idx="0">
            <a:schemeClr val="accent5">
              <a:hueOff val="-6162201"/>
              <a:satOff val="-15882"/>
              <a:lumOff val="-10727"/>
              <a:alphaOff val="0"/>
            </a:schemeClr>
          </a:effectRef>
          <a:fontRef idx="minor">
            <a:schemeClr val="lt1"/>
          </a:fontRef>
        </p:style>
      </p:sp>
      <p:sp>
        <p:nvSpPr>
          <p:cNvPr id="48" name="Параллелограмм 47"/>
          <p:cNvSpPr/>
          <p:nvPr/>
        </p:nvSpPr>
        <p:spPr>
          <a:xfrm>
            <a:off x="6771746" y="3969555"/>
            <a:ext cx="1011837" cy="168639"/>
          </a:xfrm>
          <a:prstGeom prst="parallelogram">
            <a:avLst>
              <a:gd name="adj" fmla="val 140840"/>
            </a:avLst>
          </a:prstGeom>
        </p:spPr>
        <p:style>
          <a:lnRef idx="2">
            <a:schemeClr val="accent5">
              <a:hueOff val="-6360981"/>
              <a:satOff val="-16394"/>
              <a:lumOff val="-11073"/>
              <a:alphaOff val="0"/>
            </a:schemeClr>
          </a:lnRef>
          <a:fillRef idx="1">
            <a:schemeClr val="accent5">
              <a:hueOff val="-6360981"/>
              <a:satOff val="-16394"/>
              <a:lumOff val="-11073"/>
              <a:alphaOff val="0"/>
            </a:schemeClr>
          </a:fillRef>
          <a:effectRef idx="0">
            <a:schemeClr val="accent5">
              <a:hueOff val="-6360981"/>
              <a:satOff val="-16394"/>
              <a:lumOff val="-11073"/>
              <a:alphaOff val="0"/>
            </a:schemeClr>
          </a:effectRef>
          <a:fontRef idx="minor">
            <a:schemeClr val="lt1"/>
          </a:fontRef>
        </p:style>
      </p:sp>
      <p:sp>
        <p:nvSpPr>
          <p:cNvPr id="49" name="Параллелограмм 48"/>
          <p:cNvSpPr/>
          <p:nvPr/>
        </p:nvSpPr>
        <p:spPr>
          <a:xfrm>
            <a:off x="7842607" y="3969555"/>
            <a:ext cx="1011837" cy="168639"/>
          </a:xfrm>
          <a:prstGeom prst="parallelogram">
            <a:avLst>
              <a:gd name="adj" fmla="val 140840"/>
            </a:avLst>
          </a:prstGeom>
        </p:spPr>
        <p:style>
          <a:lnRef idx="2">
            <a:schemeClr val="accent5">
              <a:hueOff val="-6559762"/>
              <a:satOff val="-16907"/>
              <a:lumOff val="-11419"/>
              <a:alphaOff val="0"/>
            </a:schemeClr>
          </a:lnRef>
          <a:fillRef idx="1">
            <a:schemeClr val="accent5">
              <a:hueOff val="-6559762"/>
              <a:satOff val="-16907"/>
              <a:lumOff val="-11419"/>
              <a:alphaOff val="0"/>
            </a:schemeClr>
          </a:fillRef>
          <a:effectRef idx="0">
            <a:schemeClr val="accent5">
              <a:hueOff val="-6559762"/>
              <a:satOff val="-16907"/>
              <a:lumOff val="-11419"/>
              <a:alphaOff val="0"/>
            </a:schemeClr>
          </a:effectRef>
          <a:fontRef idx="minor">
            <a:schemeClr val="lt1"/>
          </a:fontRef>
        </p:style>
      </p:sp>
      <p:sp>
        <p:nvSpPr>
          <p:cNvPr id="50" name="Параллелограмм 49"/>
          <p:cNvSpPr/>
          <p:nvPr/>
        </p:nvSpPr>
        <p:spPr>
          <a:xfrm>
            <a:off x="8913469" y="3969555"/>
            <a:ext cx="1011837" cy="168639"/>
          </a:xfrm>
          <a:prstGeom prst="parallelogram">
            <a:avLst>
              <a:gd name="adj" fmla="val 140840"/>
            </a:avLst>
          </a:prstGeom>
        </p:spPr>
        <p:style>
          <a:lnRef idx="2">
            <a:schemeClr val="accent5">
              <a:hueOff val="-6758543"/>
              <a:satOff val="-17419"/>
              <a:lumOff val="-11765"/>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sp>
      <p:graphicFrame>
        <p:nvGraphicFramePr>
          <p:cNvPr id="52" name="Схема 51"/>
          <p:cNvGraphicFramePr/>
          <p:nvPr/>
        </p:nvGraphicFramePr>
        <p:xfrm>
          <a:off x="12390674" y="1081691"/>
          <a:ext cx="8113486"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18811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1521733"/>
            <a:ext cx="10515600" cy="1325563"/>
          </a:xfrm>
        </p:spPr>
        <p:txBody>
          <a:bodyPr/>
          <a:lstStyle/>
          <a:p>
            <a:r>
              <a:rPr lang="en-GB" dirty="0"/>
              <a:t>Headlines</a:t>
            </a:r>
            <a:endParaRPr lang="ru-RU" dirty="0"/>
          </a:p>
        </p:txBody>
      </p:sp>
      <p:sp>
        <p:nvSpPr>
          <p:cNvPr id="4" name="Номер слайда 3"/>
          <p:cNvSpPr>
            <a:spLocks noGrp="1"/>
          </p:cNvSpPr>
          <p:nvPr>
            <p:ph type="sldNum" sz="quarter" idx="12"/>
          </p:nvPr>
        </p:nvSpPr>
        <p:spPr/>
        <p:txBody>
          <a:bodyPr/>
          <a:lstStyle/>
          <a:p>
            <a:fld id="{48F63A3B-78C7-47BE-AE5E-E10140E04643}" type="slidenum">
              <a:rPr lang="en-US" smtClean="0"/>
              <a:t>3</a:t>
            </a:fld>
            <a:endParaRPr lang="en-US" dirty="0"/>
          </a:p>
        </p:txBody>
      </p:sp>
      <p:sp>
        <p:nvSpPr>
          <p:cNvPr id="11" name="Полилиния: фигура 10"/>
          <p:cNvSpPr/>
          <p:nvPr/>
        </p:nvSpPr>
        <p:spPr>
          <a:xfrm>
            <a:off x="838199" y="287813"/>
            <a:ext cx="10515600" cy="1594820"/>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4400" kern="1200" dirty="0">
                <a:latin typeface="+mj-lt"/>
              </a:rPr>
              <a:t>Plan to articulate how you meet the employer’s needs</a:t>
            </a:r>
            <a:endParaRPr lang="ru-RU" sz="4400" kern="1200" dirty="0">
              <a:latin typeface="+mj-lt"/>
            </a:endParaRPr>
          </a:p>
        </p:txBody>
      </p:sp>
      <p:sp>
        <p:nvSpPr>
          <p:cNvPr id="12" name="Параллелограмм 11"/>
          <p:cNvSpPr/>
          <p:nvPr/>
        </p:nvSpPr>
        <p:spPr>
          <a:xfrm>
            <a:off x="-7569717" y="2197978"/>
            <a:ext cx="1011837" cy="168639"/>
          </a:xfrm>
          <a:prstGeom prst="parallelogram">
            <a:avLst>
              <a:gd name="adj" fmla="val 140840"/>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3" name="Параллелограмм 12"/>
          <p:cNvSpPr/>
          <p:nvPr/>
        </p:nvSpPr>
        <p:spPr>
          <a:xfrm>
            <a:off x="-6498856" y="2197978"/>
            <a:ext cx="1011837" cy="168639"/>
          </a:xfrm>
          <a:prstGeom prst="parallelogram">
            <a:avLst>
              <a:gd name="adj" fmla="val 140840"/>
            </a:avLst>
          </a:prstGeom>
        </p:spPr>
        <p:style>
          <a:lnRef idx="2">
            <a:schemeClr val="accent5">
              <a:hueOff val="-198781"/>
              <a:satOff val="-512"/>
              <a:lumOff val="-346"/>
              <a:alphaOff val="0"/>
            </a:schemeClr>
          </a:lnRef>
          <a:fillRef idx="1">
            <a:schemeClr val="accent5">
              <a:hueOff val="-198781"/>
              <a:satOff val="-512"/>
              <a:lumOff val="-346"/>
              <a:alphaOff val="0"/>
            </a:schemeClr>
          </a:fillRef>
          <a:effectRef idx="0">
            <a:schemeClr val="accent5">
              <a:hueOff val="-198781"/>
              <a:satOff val="-512"/>
              <a:lumOff val="-346"/>
              <a:alphaOff val="0"/>
            </a:schemeClr>
          </a:effectRef>
          <a:fontRef idx="minor">
            <a:schemeClr val="lt1"/>
          </a:fontRef>
        </p:style>
      </p:sp>
      <p:sp>
        <p:nvSpPr>
          <p:cNvPr id="14" name="Параллелограмм 13"/>
          <p:cNvSpPr/>
          <p:nvPr/>
        </p:nvSpPr>
        <p:spPr>
          <a:xfrm>
            <a:off x="-5427994" y="2197978"/>
            <a:ext cx="1011837" cy="168639"/>
          </a:xfrm>
          <a:prstGeom prst="parallelogram">
            <a:avLst>
              <a:gd name="adj" fmla="val 140840"/>
            </a:avLst>
          </a:prstGeom>
        </p:spPr>
        <p:style>
          <a:lnRef idx="2">
            <a:schemeClr val="accent5">
              <a:hueOff val="-397561"/>
              <a:satOff val="-1025"/>
              <a:lumOff val="-692"/>
              <a:alphaOff val="0"/>
            </a:schemeClr>
          </a:lnRef>
          <a:fillRef idx="1">
            <a:schemeClr val="accent5">
              <a:hueOff val="-397561"/>
              <a:satOff val="-1025"/>
              <a:lumOff val="-692"/>
              <a:alphaOff val="0"/>
            </a:schemeClr>
          </a:fillRef>
          <a:effectRef idx="0">
            <a:schemeClr val="accent5">
              <a:hueOff val="-397561"/>
              <a:satOff val="-1025"/>
              <a:lumOff val="-692"/>
              <a:alphaOff val="0"/>
            </a:schemeClr>
          </a:effectRef>
          <a:fontRef idx="minor">
            <a:schemeClr val="lt1"/>
          </a:fontRef>
        </p:style>
      </p:sp>
      <p:sp>
        <p:nvSpPr>
          <p:cNvPr id="15" name="Параллелограмм 14"/>
          <p:cNvSpPr/>
          <p:nvPr/>
        </p:nvSpPr>
        <p:spPr>
          <a:xfrm>
            <a:off x="-4357133" y="2197978"/>
            <a:ext cx="1011837" cy="168639"/>
          </a:xfrm>
          <a:prstGeom prst="parallelogram">
            <a:avLst>
              <a:gd name="adj" fmla="val 140840"/>
            </a:avLst>
          </a:prstGeom>
        </p:spPr>
        <p:style>
          <a:lnRef idx="2">
            <a:schemeClr val="accent5">
              <a:hueOff val="-596342"/>
              <a:satOff val="-1537"/>
              <a:lumOff val="-1038"/>
              <a:alphaOff val="0"/>
            </a:schemeClr>
          </a:lnRef>
          <a:fillRef idx="1">
            <a:schemeClr val="accent5">
              <a:hueOff val="-596342"/>
              <a:satOff val="-1537"/>
              <a:lumOff val="-1038"/>
              <a:alphaOff val="0"/>
            </a:schemeClr>
          </a:fillRef>
          <a:effectRef idx="0">
            <a:schemeClr val="accent5">
              <a:hueOff val="-596342"/>
              <a:satOff val="-1537"/>
              <a:lumOff val="-1038"/>
              <a:alphaOff val="0"/>
            </a:schemeClr>
          </a:effectRef>
          <a:fontRef idx="minor">
            <a:schemeClr val="lt1"/>
          </a:fontRef>
        </p:style>
      </p:sp>
      <p:sp>
        <p:nvSpPr>
          <p:cNvPr id="16" name="Параллелограмм 15"/>
          <p:cNvSpPr/>
          <p:nvPr/>
        </p:nvSpPr>
        <p:spPr>
          <a:xfrm>
            <a:off x="-3286271" y="2197978"/>
            <a:ext cx="1011837" cy="168639"/>
          </a:xfrm>
          <a:prstGeom prst="parallelogram">
            <a:avLst>
              <a:gd name="adj" fmla="val 140840"/>
            </a:avLst>
          </a:prstGeom>
        </p:spPr>
        <p:style>
          <a:lnRef idx="2">
            <a:schemeClr val="accent5">
              <a:hueOff val="-795123"/>
              <a:satOff val="-2049"/>
              <a:lumOff val="-1384"/>
              <a:alphaOff val="0"/>
            </a:schemeClr>
          </a:lnRef>
          <a:fillRef idx="1">
            <a:schemeClr val="accent5">
              <a:hueOff val="-795123"/>
              <a:satOff val="-2049"/>
              <a:lumOff val="-1384"/>
              <a:alphaOff val="0"/>
            </a:schemeClr>
          </a:fillRef>
          <a:effectRef idx="0">
            <a:schemeClr val="accent5">
              <a:hueOff val="-795123"/>
              <a:satOff val="-2049"/>
              <a:lumOff val="-1384"/>
              <a:alphaOff val="0"/>
            </a:schemeClr>
          </a:effectRef>
          <a:fontRef idx="minor">
            <a:schemeClr val="lt1"/>
          </a:fontRef>
        </p:style>
      </p:sp>
      <p:sp>
        <p:nvSpPr>
          <p:cNvPr id="17" name="Параллелограмм 16"/>
          <p:cNvSpPr/>
          <p:nvPr/>
        </p:nvSpPr>
        <p:spPr>
          <a:xfrm>
            <a:off x="-2215410" y="2197978"/>
            <a:ext cx="1011837" cy="168639"/>
          </a:xfrm>
          <a:prstGeom prst="parallelogram">
            <a:avLst>
              <a:gd name="adj" fmla="val 140840"/>
            </a:avLst>
          </a:prstGeom>
        </p:spPr>
        <p:style>
          <a:lnRef idx="2">
            <a:schemeClr val="accent5">
              <a:hueOff val="-993903"/>
              <a:satOff val="-2562"/>
              <a:lumOff val="-1730"/>
              <a:alphaOff val="0"/>
            </a:schemeClr>
          </a:lnRef>
          <a:fillRef idx="1">
            <a:schemeClr val="accent5">
              <a:hueOff val="-993903"/>
              <a:satOff val="-2562"/>
              <a:lumOff val="-1730"/>
              <a:alphaOff val="0"/>
            </a:schemeClr>
          </a:fillRef>
          <a:effectRef idx="0">
            <a:schemeClr val="accent5">
              <a:hueOff val="-993903"/>
              <a:satOff val="-2562"/>
              <a:lumOff val="-1730"/>
              <a:alphaOff val="0"/>
            </a:schemeClr>
          </a:effectRef>
          <a:fontRef idx="minor">
            <a:schemeClr val="lt1"/>
          </a:fontRef>
        </p:style>
      </p:sp>
      <p:sp>
        <p:nvSpPr>
          <p:cNvPr id="18" name="Параллелограмм 17"/>
          <p:cNvSpPr/>
          <p:nvPr/>
        </p:nvSpPr>
        <p:spPr>
          <a:xfrm>
            <a:off x="-1144548" y="2197978"/>
            <a:ext cx="1011837" cy="168639"/>
          </a:xfrm>
          <a:prstGeom prst="parallelogram">
            <a:avLst>
              <a:gd name="adj" fmla="val 140840"/>
            </a:avLst>
          </a:prstGeom>
        </p:spPr>
        <p:style>
          <a:lnRef idx="2">
            <a:schemeClr val="accent5">
              <a:hueOff val="-1192684"/>
              <a:satOff val="-3074"/>
              <a:lumOff val="-2076"/>
              <a:alphaOff val="0"/>
            </a:schemeClr>
          </a:lnRef>
          <a:fillRef idx="1">
            <a:schemeClr val="accent5">
              <a:hueOff val="-1192684"/>
              <a:satOff val="-3074"/>
              <a:lumOff val="-2076"/>
              <a:alphaOff val="0"/>
            </a:schemeClr>
          </a:fillRef>
          <a:effectRef idx="0">
            <a:schemeClr val="accent5">
              <a:hueOff val="-1192684"/>
              <a:satOff val="-3074"/>
              <a:lumOff val="-2076"/>
              <a:alphaOff val="0"/>
            </a:schemeClr>
          </a:effectRef>
          <a:fontRef idx="minor">
            <a:schemeClr val="lt1"/>
          </a:fontRef>
        </p:style>
      </p:sp>
      <p:sp>
        <p:nvSpPr>
          <p:cNvPr id="19" name="Полилиния: фигура 18"/>
          <p:cNvSpPr/>
          <p:nvPr/>
        </p:nvSpPr>
        <p:spPr>
          <a:xfrm>
            <a:off x="2301608" y="6953122"/>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Four ways to get ready for the big day</a:t>
            </a:r>
            <a:endParaRPr lang="ru-RU" sz="2600" kern="1200" dirty="0"/>
          </a:p>
        </p:txBody>
      </p:sp>
      <p:sp>
        <p:nvSpPr>
          <p:cNvPr id="20" name="Параллелограмм 19"/>
          <p:cNvSpPr/>
          <p:nvPr/>
        </p:nvSpPr>
        <p:spPr>
          <a:xfrm>
            <a:off x="2301608" y="7643011"/>
            <a:ext cx="1011837" cy="168639"/>
          </a:xfrm>
          <a:prstGeom prst="parallelogram">
            <a:avLst>
              <a:gd name="adj" fmla="val 140840"/>
            </a:avLst>
          </a:prstGeom>
        </p:spPr>
        <p:style>
          <a:lnRef idx="2">
            <a:schemeClr val="accent5">
              <a:hueOff val="-1391465"/>
              <a:satOff val="-3586"/>
              <a:lumOff val="-2422"/>
              <a:alphaOff val="0"/>
            </a:schemeClr>
          </a:lnRef>
          <a:fillRef idx="1">
            <a:schemeClr val="accent5">
              <a:hueOff val="-1391465"/>
              <a:satOff val="-3586"/>
              <a:lumOff val="-2422"/>
              <a:alphaOff val="0"/>
            </a:schemeClr>
          </a:fillRef>
          <a:effectRef idx="0">
            <a:schemeClr val="accent5">
              <a:hueOff val="-1391465"/>
              <a:satOff val="-3586"/>
              <a:lumOff val="-2422"/>
              <a:alphaOff val="0"/>
            </a:schemeClr>
          </a:effectRef>
          <a:fontRef idx="minor">
            <a:schemeClr val="lt1"/>
          </a:fontRef>
        </p:style>
      </p:sp>
      <p:sp>
        <p:nvSpPr>
          <p:cNvPr id="21" name="Параллелограмм 20"/>
          <p:cNvSpPr/>
          <p:nvPr/>
        </p:nvSpPr>
        <p:spPr>
          <a:xfrm>
            <a:off x="3372469" y="7643011"/>
            <a:ext cx="1011837" cy="168639"/>
          </a:xfrm>
          <a:prstGeom prst="parallelogram">
            <a:avLst>
              <a:gd name="adj" fmla="val 140840"/>
            </a:avLst>
          </a:prstGeom>
        </p:spPr>
        <p:style>
          <a:lnRef idx="2">
            <a:schemeClr val="accent5">
              <a:hueOff val="-1590245"/>
              <a:satOff val="-4099"/>
              <a:lumOff val="-2768"/>
              <a:alphaOff val="0"/>
            </a:schemeClr>
          </a:lnRef>
          <a:fillRef idx="1">
            <a:schemeClr val="accent5">
              <a:hueOff val="-1590245"/>
              <a:satOff val="-4099"/>
              <a:lumOff val="-2768"/>
              <a:alphaOff val="0"/>
            </a:schemeClr>
          </a:fillRef>
          <a:effectRef idx="0">
            <a:schemeClr val="accent5">
              <a:hueOff val="-1590245"/>
              <a:satOff val="-4099"/>
              <a:lumOff val="-2768"/>
              <a:alphaOff val="0"/>
            </a:schemeClr>
          </a:effectRef>
          <a:fontRef idx="minor">
            <a:schemeClr val="lt1"/>
          </a:fontRef>
        </p:style>
      </p:sp>
      <p:sp>
        <p:nvSpPr>
          <p:cNvPr id="22" name="Параллелограмм 21"/>
          <p:cNvSpPr/>
          <p:nvPr/>
        </p:nvSpPr>
        <p:spPr>
          <a:xfrm>
            <a:off x="4443331" y="7643011"/>
            <a:ext cx="1011837" cy="168639"/>
          </a:xfrm>
          <a:prstGeom prst="parallelogram">
            <a:avLst>
              <a:gd name="adj" fmla="val 140840"/>
            </a:avLst>
          </a:prstGeom>
        </p:spPr>
        <p:style>
          <a:lnRef idx="2">
            <a:schemeClr val="accent5">
              <a:hueOff val="-1789026"/>
              <a:satOff val="-4611"/>
              <a:lumOff val="-3114"/>
              <a:alphaOff val="0"/>
            </a:schemeClr>
          </a:lnRef>
          <a:fillRef idx="1">
            <a:schemeClr val="accent5">
              <a:hueOff val="-1789026"/>
              <a:satOff val="-4611"/>
              <a:lumOff val="-3114"/>
              <a:alphaOff val="0"/>
            </a:schemeClr>
          </a:fillRef>
          <a:effectRef idx="0">
            <a:schemeClr val="accent5">
              <a:hueOff val="-1789026"/>
              <a:satOff val="-4611"/>
              <a:lumOff val="-3114"/>
              <a:alphaOff val="0"/>
            </a:schemeClr>
          </a:effectRef>
          <a:fontRef idx="minor">
            <a:schemeClr val="lt1"/>
          </a:fontRef>
        </p:style>
      </p:sp>
      <p:sp>
        <p:nvSpPr>
          <p:cNvPr id="23" name="Параллелограмм 22"/>
          <p:cNvSpPr/>
          <p:nvPr/>
        </p:nvSpPr>
        <p:spPr>
          <a:xfrm>
            <a:off x="5514192" y="7643011"/>
            <a:ext cx="1011837" cy="168639"/>
          </a:xfrm>
          <a:prstGeom prst="parallelogram">
            <a:avLst>
              <a:gd name="adj" fmla="val 140840"/>
            </a:avLst>
          </a:prstGeom>
        </p:spPr>
        <p:style>
          <a:lnRef idx="2">
            <a:schemeClr val="accent5">
              <a:hueOff val="-1987807"/>
              <a:satOff val="-5123"/>
              <a:lumOff val="-3460"/>
              <a:alphaOff val="0"/>
            </a:schemeClr>
          </a:lnRef>
          <a:fillRef idx="1">
            <a:schemeClr val="accent5">
              <a:hueOff val="-1987807"/>
              <a:satOff val="-5123"/>
              <a:lumOff val="-3460"/>
              <a:alphaOff val="0"/>
            </a:schemeClr>
          </a:fillRef>
          <a:effectRef idx="0">
            <a:schemeClr val="accent5">
              <a:hueOff val="-1987807"/>
              <a:satOff val="-5123"/>
              <a:lumOff val="-3460"/>
              <a:alphaOff val="0"/>
            </a:schemeClr>
          </a:effectRef>
          <a:fontRef idx="minor">
            <a:schemeClr val="lt1"/>
          </a:fontRef>
        </p:style>
      </p:sp>
      <p:sp>
        <p:nvSpPr>
          <p:cNvPr id="24" name="Параллелограмм 23"/>
          <p:cNvSpPr/>
          <p:nvPr/>
        </p:nvSpPr>
        <p:spPr>
          <a:xfrm>
            <a:off x="6585054" y="7643011"/>
            <a:ext cx="1011837" cy="168639"/>
          </a:xfrm>
          <a:prstGeom prst="parallelogram">
            <a:avLst>
              <a:gd name="adj" fmla="val 140840"/>
            </a:avLst>
          </a:prstGeom>
        </p:spPr>
        <p:style>
          <a:lnRef idx="2">
            <a:schemeClr val="accent5">
              <a:hueOff val="-2186587"/>
              <a:satOff val="-5636"/>
              <a:lumOff val="-3806"/>
              <a:alphaOff val="0"/>
            </a:schemeClr>
          </a:lnRef>
          <a:fillRef idx="1">
            <a:schemeClr val="accent5">
              <a:hueOff val="-2186587"/>
              <a:satOff val="-5636"/>
              <a:lumOff val="-3806"/>
              <a:alphaOff val="0"/>
            </a:schemeClr>
          </a:fillRef>
          <a:effectRef idx="0">
            <a:schemeClr val="accent5">
              <a:hueOff val="-2186587"/>
              <a:satOff val="-5636"/>
              <a:lumOff val="-3806"/>
              <a:alphaOff val="0"/>
            </a:schemeClr>
          </a:effectRef>
          <a:fontRef idx="minor">
            <a:schemeClr val="lt1"/>
          </a:fontRef>
        </p:style>
      </p:sp>
      <p:sp>
        <p:nvSpPr>
          <p:cNvPr id="25" name="Параллелограмм 24"/>
          <p:cNvSpPr/>
          <p:nvPr/>
        </p:nvSpPr>
        <p:spPr>
          <a:xfrm>
            <a:off x="7655915" y="7643011"/>
            <a:ext cx="1011837" cy="168639"/>
          </a:xfrm>
          <a:prstGeom prst="parallelogram">
            <a:avLst>
              <a:gd name="adj" fmla="val 140840"/>
            </a:avLst>
          </a:prstGeom>
        </p:spPr>
        <p:style>
          <a:lnRef idx="2">
            <a:schemeClr val="accent5">
              <a:hueOff val="-2385368"/>
              <a:satOff val="-6148"/>
              <a:lumOff val="-4152"/>
              <a:alphaOff val="0"/>
            </a:schemeClr>
          </a:lnRef>
          <a:fillRef idx="1">
            <a:schemeClr val="accent5">
              <a:hueOff val="-2385368"/>
              <a:satOff val="-6148"/>
              <a:lumOff val="-4152"/>
              <a:alphaOff val="0"/>
            </a:schemeClr>
          </a:fillRef>
          <a:effectRef idx="0">
            <a:schemeClr val="accent5">
              <a:hueOff val="-2385368"/>
              <a:satOff val="-6148"/>
              <a:lumOff val="-4152"/>
              <a:alphaOff val="0"/>
            </a:schemeClr>
          </a:effectRef>
          <a:fontRef idx="minor">
            <a:schemeClr val="lt1"/>
          </a:fontRef>
        </p:style>
      </p:sp>
      <p:sp>
        <p:nvSpPr>
          <p:cNvPr id="26" name="Параллелограмм 25"/>
          <p:cNvSpPr/>
          <p:nvPr/>
        </p:nvSpPr>
        <p:spPr>
          <a:xfrm>
            <a:off x="8726777" y="7643011"/>
            <a:ext cx="1011837" cy="168639"/>
          </a:xfrm>
          <a:prstGeom prst="parallelogram">
            <a:avLst>
              <a:gd name="adj" fmla="val 140840"/>
            </a:avLst>
          </a:prstGeom>
        </p:spPr>
        <p:style>
          <a:lnRef idx="2">
            <a:schemeClr val="accent5">
              <a:hueOff val="-2584149"/>
              <a:satOff val="-6660"/>
              <a:lumOff val="-4498"/>
              <a:alphaOff val="0"/>
            </a:schemeClr>
          </a:lnRef>
          <a:fillRef idx="1">
            <a:schemeClr val="accent5">
              <a:hueOff val="-2584149"/>
              <a:satOff val="-6660"/>
              <a:lumOff val="-4498"/>
              <a:alphaOff val="0"/>
            </a:schemeClr>
          </a:fillRef>
          <a:effectRef idx="0">
            <a:schemeClr val="accent5">
              <a:hueOff val="-2584149"/>
              <a:satOff val="-6660"/>
              <a:lumOff val="-4498"/>
              <a:alphaOff val="0"/>
            </a:schemeClr>
          </a:effectRef>
          <a:fontRef idx="minor">
            <a:schemeClr val="lt1"/>
          </a:fontRef>
        </p:style>
      </p:sp>
      <p:sp>
        <p:nvSpPr>
          <p:cNvPr id="27" name="Полилиния: фигура 26"/>
          <p:cNvSpPr/>
          <p:nvPr/>
        </p:nvSpPr>
        <p:spPr>
          <a:xfrm>
            <a:off x="2301608" y="7921089"/>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Put together your Interview Tool Bag</a:t>
            </a:r>
            <a:endParaRPr lang="ru-RU" sz="2600" kern="1200" dirty="0"/>
          </a:p>
        </p:txBody>
      </p:sp>
      <p:sp>
        <p:nvSpPr>
          <p:cNvPr id="28" name="Параллелограмм 27"/>
          <p:cNvSpPr/>
          <p:nvPr/>
        </p:nvSpPr>
        <p:spPr>
          <a:xfrm>
            <a:off x="2301608" y="8610978"/>
            <a:ext cx="1011837" cy="168639"/>
          </a:xfrm>
          <a:prstGeom prst="parallelogram">
            <a:avLst>
              <a:gd name="adj" fmla="val 140840"/>
            </a:avLst>
          </a:prstGeom>
        </p:spPr>
        <p:style>
          <a:lnRef idx="2">
            <a:schemeClr val="accent5">
              <a:hueOff val="-2782929"/>
              <a:satOff val="-7173"/>
              <a:lumOff val="-4844"/>
              <a:alphaOff val="0"/>
            </a:schemeClr>
          </a:lnRef>
          <a:fillRef idx="1">
            <a:schemeClr val="accent5">
              <a:hueOff val="-2782929"/>
              <a:satOff val="-7173"/>
              <a:lumOff val="-4844"/>
              <a:alphaOff val="0"/>
            </a:schemeClr>
          </a:fillRef>
          <a:effectRef idx="0">
            <a:schemeClr val="accent5">
              <a:hueOff val="-2782929"/>
              <a:satOff val="-7173"/>
              <a:lumOff val="-4844"/>
              <a:alphaOff val="0"/>
            </a:schemeClr>
          </a:effectRef>
          <a:fontRef idx="minor">
            <a:schemeClr val="lt1"/>
          </a:fontRef>
        </p:style>
      </p:sp>
      <p:sp>
        <p:nvSpPr>
          <p:cNvPr id="29" name="Параллелограмм 28"/>
          <p:cNvSpPr/>
          <p:nvPr/>
        </p:nvSpPr>
        <p:spPr>
          <a:xfrm>
            <a:off x="3372469" y="8610978"/>
            <a:ext cx="1011837" cy="168639"/>
          </a:xfrm>
          <a:prstGeom prst="parallelogram">
            <a:avLst>
              <a:gd name="adj" fmla="val 140840"/>
            </a:avLst>
          </a:prstGeom>
        </p:spPr>
        <p:style>
          <a:lnRef idx="2">
            <a:schemeClr val="accent5">
              <a:hueOff val="-2981710"/>
              <a:satOff val="-7685"/>
              <a:lumOff val="-5190"/>
              <a:alphaOff val="0"/>
            </a:schemeClr>
          </a:lnRef>
          <a:fillRef idx="1">
            <a:schemeClr val="accent5">
              <a:hueOff val="-2981710"/>
              <a:satOff val="-7685"/>
              <a:lumOff val="-5190"/>
              <a:alphaOff val="0"/>
            </a:schemeClr>
          </a:fillRef>
          <a:effectRef idx="0">
            <a:schemeClr val="accent5">
              <a:hueOff val="-2981710"/>
              <a:satOff val="-7685"/>
              <a:lumOff val="-5190"/>
              <a:alphaOff val="0"/>
            </a:schemeClr>
          </a:effectRef>
          <a:fontRef idx="minor">
            <a:schemeClr val="lt1"/>
          </a:fontRef>
        </p:style>
      </p:sp>
      <p:sp>
        <p:nvSpPr>
          <p:cNvPr id="30" name="Параллелограмм 29"/>
          <p:cNvSpPr/>
          <p:nvPr/>
        </p:nvSpPr>
        <p:spPr>
          <a:xfrm>
            <a:off x="4443331" y="8610978"/>
            <a:ext cx="1011837" cy="168639"/>
          </a:xfrm>
          <a:prstGeom prst="parallelogram">
            <a:avLst>
              <a:gd name="adj" fmla="val 140840"/>
            </a:avLst>
          </a:prstGeom>
        </p:spPr>
        <p:style>
          <a:lnRef idx="2">
            <a:schemeClr val="accent5">
              <a:hueOff val="-3180491"/>
              <a:satOff val="-8197"/>
              <a:lumOff val="-5536"/>
              <a:alphaOff val="0"/>
            </a:schemeClr>
          </a:lnRef>
          <a:fillRef idx="1">
            <a:schemeClr val="accent5">
              <a:hueOff val="-3180491"/>
              <a:satOff val="-8197"/>
              <a:lumOff val="-5536"/>
              <a:alphaOff val="0"/>
            </a:schemeClr>
          </a:fillRef>
          <a:effectRef idx="0">
            <a:schemeClr val="accent5">
              <a:hueOff val="-3180491"/>
              <a:satOff val="-8197"/>
              <a:lumOff val="-5536"/>
              <a:alphaOff val="0"/>
            </a:schemeClr>
          </a:effectRef>
          <a:fontRef idx="minor">
            <a:schemeClr val="lt1"/>
          </a:fontRef>
        </p:style>
      </p:sp>
      <p:sp>
        <p:nvSpPr>
          <p:cNvPr id="31" name="Параллелограмм 30"/>
          <p:cNvSpPr/>
          <p:nvPr/>
        </p:nvSpPr>
        <p:spPr>
          <a:xfrm>
            <a:off x="5514192" y="8610978"/>
            <a:ext cx="1011837" cy="168639"/>
          </a:xfrm>
          <a:prstGeom prst="parallelogram">
            <a:avLst>
              <a:gd name="adj" fmla="val 140840"/>
            </a:avLst>
          </a:prstGeom>
        </p:spPr>
        <p:style>
          <a:lnRef idx="2">
            <a:schemeClr val="accent5">
              <a:hueOff val="-3379271"/>
              <a:satOff val="-8710"/>
              <a:lumOff val="-5883"/>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sp>
      <p:sp>
        <p:nvSpPr>
          <p:cNvPr id="32" name="Параллелограмм 31"/>
          <p:cNvSpPr/>
          <p:nvPr/>
        </p:nvSpPr>
        <p:spPr>
          <a:xfrm>
            <a:off x="6585054" y="8610978"/>
            <a:ext cx="1011837" cy="168639"/>
          </a:xfrm>
          <a:prstGeom prst="parallelogram">
            <a:avLst>
              <a:gd name="adj" fmla="val 140840"/>
            </a:avLst>
          </a:prstGeom>
        </p:spPr>
        <p:style>
          <a:lnRef idx="2">
            <a:schemeClr val="accent5">
              <a:hueOff val="-3578052"/>
              <a:satOff val="-9222"/>
              <a:lumOff val="-6229"/>
              <a:alphaOff val="0"/>
            </a:schemeClr>
          </a:lnRef>
          <a:fillRef idx="1">
            <a:schemeClr val="accent5">
              <a:hueOff val="-3578052"/>
              <a:satOff val="-9222"/>
              <a:lumOff val="-6229"/>
              <a:alphaOff val="0"/>
            </a:schemeClr>
          </a:fillRef>
          <a:effectRef idx="0">
            <a:schemeClr val="accent5">
              <a:hueOff val="-3578052"/>
              <a:satOff val="-9222"/>
              <a:lumOff val="-6229"/>
              <a:alphaOff val="0"/>
            </a:schemeClr>
          </a:effectRef>
          <a:fontRef idx="minor">
            <a:schemeClr val="lt1"/>
          </a:fontRef>
        </p:style>
      </p:sp>
      <p:sp>
        <p:nvSpPr>
          <p:cNvPr id="33" name="Параллелограмм 32"/>
          <p:cNvSpPr/>
          <p:nvPr/>
        </p:nvSpPr>
        <p:spPr>
          <a:xfrm>
            <a:off x="7655915" y="8610978"/>
            <a:ext cx="1011837" cy="168639"/>
          </a:xfrm>
          <a:prstGeom prst="parallelogram">
            <a:avLst>
              <a:gd name="adj" fmla="val 140840"/>
            </a:avLst>
          </a:prstGeom>
        </p:spPr>
        <p:style>
          <a:lnRef idx="2">
            <a:schemeClr val="accent5">
              <a:hueOff val="-3776833"/>
              <a:satOff val="-9734"/>
              <a:lumOff val="-6575"/>
              <a:alphaOff val="0"/>
            </a:schemeClr>
          </a:lnRef>
          <a:fillRef idx="1">
            <a:schemeClr val="accent5">
              <a:hueOff val="-3776833"/>
              <a:satOff val="-9734"/>
              <a:lumOff val="-6575"/>
              <a:alphaOff val="0"/>
            </a:schemeClr>
          </a:fillRef>
          <a:effectRef idx="0">
            <a:schemeClr val="accent5">
              <a:hueOff val="-3776833"/>
              <a:satOff val="-9734"/>
              <a:lumOff val="-6575"/>
              <a:alphaOff val="0"/>
            </a:schemeClr>
          </a:effectRef>
          <a:fontRef idx="minor">
            <a:schemeClr val="lt1"/>
          </a:fontRef>
        </p:style>
      </p:sp>
      <p:sp>
        <p:nvSpPr>
          <p:cNvPr id="34" name="Параллелограмм 33"/>
          <p:cNvSpPr/>
          <p:nvPr/>
        </p:nvSpPr>
        <p:spPr>
          <a:xfrm>
            <a:off x="8726777" y="8610978"/>
            <a:ext cx="1011837" cy="168639"/>
          </a:xfrm>
          <a:prstGeom prst="parallelogram">
            <a:avLst>
              <a:gd name="adj" fmla="val 140840"/>
            </a:avLst>
          </a:prstGeom>
        </p:spPr>
        <p:style>
          <a:lnRef idx="2">
            <a:schemeClr val="accent5">
              <a:hueOff val="-3975613"/>
              <a:satOff val="-10246"/>
              <a:lumOff val="-6921"/>
              <a:alphaOff val="0"/>
            </a:schemeClr>
          </a:lnRef>
          <a:fillRef idx="1">
            <a:schemeClr val="accent5">
              <a:hueOff val="-3975613"/>
              <a:satOff val="-10246"/>
              <a:lumOff val="-6921"/>
              <a:alphaOff val="0"/>
            </a:schemeClr>
          </a:fillRef>
          <a:effectRef idx="0">
            <a:schemeClr val="accent5">
              <a:hueOff val="-3975613"/>
              <a:satOff val="-10246"/>
              <a:lumOff val="-6921"/>
              <a:alphaOff val="0"/>
            </a:schemeClr>
          </a:effectRef>
          <a:fontRef idx="minor">
            <a:schemeClr val="lt1"/>
          </a:fontRef>
        </p:style>
      </p:sp>
      <p:sp>
        <p:nvSpPr>
          <p:cNvPr id="35" name="Полилиния: фигура 34"/>
          <p:cNvSpPr/>
          <p:nvPr/>
        </p:nvSpPr>
        <p:spPr>
          <a:xfrm>
            <a:off x="2301608" y="8889055"/>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Be your most authentic professional self</a:t>
            </a:r>
            <a:endParaRPr lang="ru-RU" sz="2600" kern="1200" dirty="0"/>
          </a:p>
        </p:txBody>
      </p:sp>
      <p:sp>
        <p:nvSpPr>
          <p:cNvPr id="36" name="Параллелограмм 35"/>
          <p:cNvSpPr/>
          <p:nvPr/>
        </p:nvSpPr>
        <p:spPr>
          <a:xfrm>
            <a:off x="2301608" y="9578945"/>
            <a:ext cx="1011837" cy="168639"/>
          </a:xfrm>
          <a:prstGeom prst="parallelogram">
            <a:avLst>
              <a:gd name="adj" fmla="val 140840"/>
            </a:avLst>
          </a:prstGeom>
        </p:spPr>
        <p:style>
          <a:lnRef idx="2">
            <a:schemeClr val="accent5">
              <a:hueOff val="-4174394"/>
              <a:satOff val="-10759"/>
              <a:lumOff val="-7267"/>
              <a:alphaOff val="0"/>
            </a:schemeClr>
          </a:lnRef>
          <a:fillRef idx="1">
            <a:schemeClr val="accent5">
              <a:hueOff val="-4174394"/>
              <a:satOff val="-10759"/>
              <a:lumOff val="-7267"/>
              <a:alphaOff val="0"/>
            </a:schemeClr>
          </a:fillRef>
          <a:effectRef idx="0">
            <a:schemeClr val="accent5">
              <a:hueOff val="-4174394"/>
              <a:satOff val="-10759"/>
              <a:lumOff val="-7267"/>
              <a:alphaOff val="0"/>
            </a:schemeClr>
          </a:effectRef>
          <a:fontRef idx="minor">
            <a:schemeClr val="lt1"/>
          </a:fontRef>
        </p:style>
      </p:sp>
      <p:sp>
        <p:nvSpPr>
          <p:cNvPr id="37" name="Параллелограмм 36"/>
          <p:cNvSpPr/>
          <p:nvPr/>
        </p:nvSpPr>
        <p:spPr>
          <a:xfrm>
            <a:off x="3372469" y="9578945"/>
            <a:ext cx="1011837" cy="168639"/>
          </a:xfrm>
          <a:prstGeom prst="parallelogram">
            <a:avLst>
              <a:gd name="adj" fmla="val 140840"/>
            </a:avLst>
          </a:prstGeom>
        </p:spPr>
        <p:style>
          <a:lnRef idx="2">
            <a:schemeClr val="accent5">
              <a:hueOff val="-4373175"/>
              <a:satOff val="-11271"/>
              <a:lumOff val="-7613"/>
              <a:alphaOff val="0"/>
            </a:schemeClr>
          </a:lnRef>
          <a:fillRef idx="1">
            <a:schemeClr val="accent5">
              <a:hueOff val="-4373175"/>
              <a:satOff val="-11271"/>
              <a:lumOff val="-7613"/>
              <a:alphaOff val="0"/>
            </a:schemeClr>
          </a:fillRef>
          <a:effectRef idx="0">
            <a:schemeClr val="accent5">
              <a:hueOff val="-4373175"/>
              <a:satOff val="-11271"/>
              <a:lumOff val="-7613"/>
              <a:alphaOff val="0"/>
            </a:schemeClr>
          </a:effectRef>
          <a:fontRef idx="minor">
            <a:schemeClr val="lt1"/>
          </a:fontRef>
        </p:style>
      </p:sp>
      <p:sp>
        <p:nvSpPr>
          <p:cNvPr id="38" name="Параллелограмм 37"/>
          <p:cNvSpPr/>
          <p:nvPr/>
        </p:nvSpPr>
        <p:spPr>
          <a:xfrm>
            <a:off x="4443331" y="9578945"/>
            <a:ext cx="1011837" cy="168639"/>
          </a:xfrm>
          <a:prstGeom prst="parallelogram">
            <a:avLst>
              <a:gd name="adj" fmla="val 140840"/>
            </a:avLst>
          </a:prstGeom>
        </p:spPr>
        <p:style>
          <a:lnRef idx="2">
            <a:schemeClr val="accent5">
              <a:hueOff val="-4571955"/>
              <a:satOff val="-11783"/>
              <a:lumOff val="-7959"/>
              <a:alphaOff val="0"/>
            </a:schemeClr>
          </a:lnRef>
          <a:fillRef idx="1">
            <a:schemeClr val="accent5">
              <a:hueOff val="-4571955"/>
              <a:satOff val="-11783"/>
              <a:lumOff val="-7959"/>
              <a:alphaOff val="0"/>
            </a:schemeClr>
          </a:fillRef>
          <a:effectRef idx="0">
            <a:schemeClr val="accent5">
              <a:hueOff val="-4571955"/>
              <a:satOff val="-11783"/>
              <a:lumOff val="-7959"/>
              <a:alphaOff val="0"/>
            </a:schemeClr>
          </a:effectRef>
          <a:fontRef idx="minor">
            <a:schemeClr val="lt1"/>
          </a:fontRef>
        </p:style>
      </p:sp>
      <p:sp>
        <p:nvSpPr>
          <p:cNvPr id="39" name="Параллелограмм 38"/>
          <p:cNvSpPr/>
          <p:nvPr/>
        </p:nvSpPr>
        <p:spPr>
          <a:xfrm>
            <a:off x="5514192" y="9578945"/>
            <a:ext cx="1011837" cy="168639"/>
          </a:xfrm>
          <a:prstGeom prst="parallelogram">
            <a:avLst>
              <a:gd name="adj" fmla="val 140840"/>
            </a:avLst>
          </a:prstGeom>
        </p:spPr>
        <p:style>
          <a:lnRef idx="2">
            <a:schemeClr val="accent5">
              <a:hueOff val="-4770736"/>
              <a:satOff val="-12296"/>
              <a:lumOff val="-8305"/>
              <a:alphaOff val="0"/>
            </a:schemeClr>
          </a:lnRef>
          <a:fillRef idx="1">
            <a:schemeClr val="accent5">
              <a:hueOff val="-4770736"/>
              <a:satOff val="-12296"/>
              <a:lumOff val="-8305"/>
              <a:alphaOff val="0"/>
            </a:schemeClr>
          </a:fillRef>
          <a:effectRef idx="0">
            <a:schemeClr val="accent5">
              <a:hueOff val="-4770736"/>
              <a:satOff val="-12296"/>
              <a:lumOff val="-8305"/>
              <a:alphaOff val="0"/>
            </a:schemeClr>
          </a:effectRef>
          <a:fontRef idx="minor">
            <a:schemeClr val="lt1"/>
          </a:fontRef>
        </p:style>
      </p:sp>
      <p:sp>
        <p:nvSpPr>
          <p:cNvPr id="40" name="Параллелограмм 39"/>
          <p:cNvSpPr/>
          <p:nvPr/>
        </p:nvSpPr>
        <p:spPr>
          <a:xfrm>
            <a:off x="6585054" y="9578945"/>
            <a:ext cx="1011837" cy="168639"/>
          </a:xfrm>
          <a:prstGeom prst="parallelogram">
            <a:avLst>
              <a:gd name="adj" fmla="val 140840"/>
            </a:avLst>
          </a:prstGeom>
        </p:spPr>
        <p:style>
          <a:lnRef idx="2">
            <a:schemeClr val="accent5">
              <a:hueOff val="-4969517"/>
              <a:satOff val="-12808"/>
              <a:lumOff val="-8651"/>
              <a:alphaOff val="0"/>
            </a:schemeClr>
          </a:lnRef>
          <a:fillRef idx="1">
            <a:schemeClr val="accent5">
              <a:hueOff val="-4969517"/>
              <a:satOff val="-12808"/>
              <a:lumOff val="-8651"/>
              <a:alphaOff val="0"/>
            </a:schemeClr>
          </a:fillRef>
          <a:effectRef idx="0">
            <a:schemeClr val="accent5">
              <a:hueOff val="-4969517"/>
              <a:satOff val="-12808"/>
              <a:lumOff val="-8651"/>
              <a:alphaOff val="0"/>
            </a:schemeClr>
          </a:effectRef>
          <a:fontRef idx="minor">
            <a:schemeClr val="lt1"/>
          </a:fontRef>
        </p:style>
      </p:sp>
      <p:sp>
        <p:nvSpPr>
          <p:cNvPr id="41" name="Параллелограмм 40"/>
          <p:cNvSpPr/>
          <p:nvPr/>
        </p:nvSpPr>
        <p:spPr>
          <a:xfrm>
            <a:off x="7655915" y="9578945"/>
            <a:ext cx="1011837" cy="168639"/>
          </a:xfrm>
          <a:prstGeom prst="parallelogram">
            <a:avLst>
              <a:gd name="adj" fmla="val 140840"/>
            </a:avLst>
          </a:prstGeom>
        </p:spPr>
        <p:style>
          <a:lnRef idx="2">
            <a:schemeClr val="accent5">
              <a:hueOff val="-5168297"/>
              <a:satOff val="-13320"/>
              <a:lumOff val="-8997"/>
              <a:alphaOff val="0"/>
            </a:schemeClr>
          </a:lnRef>
          <a:fillRef idx="1">
            <a:schemeClr val="accent5">
              <a:hueOff val="-5168297"/>
              <a:satOff val="-13320"/>
              <a:lumOff val="-8997"/>
              <a:alphaOff val="0"/>
            </a:schemeClr>
          </a:fillRef>
          <a:effectRef idx="0">
            <a:schemeClr val="accent5">
              <a:hueOff val="-5168297"/>
              <a:satOff val="-13320"/>
              <a:lumOff val="-8997"/>
              <a:alphaOff val="0"/>
            </a:schemeClr>
          </a:effectRef>
          <a:fontRef idx="minor">
            <a:schemeClr val="lt1"/>
          </a:fontRef>
        </p:style>
      </p:sp>
      <p:sp>
        <p:nvSpPr>
          <p:cNvPr id="42" name="Параллелограмм 41"/>
          <p:cNvSpPr/>
          <p:nvPr/>
        </p:nvSpPr>
        <p:spPr>
          <a:xfrm>
            <a:off x="8726777" y="9578945"/>
            <a:ext cx="1011837" cy="168639"/>
          </a:xfrm>
          <a:prstGeom prst="parallelogram">
            <a:avLst>
              <a:gd name="adj" fmla="val 140840"/>
            </a:avLst>
          </a:prstGeom>
        </p:spPr>
        <p:style>
          <a:lnRef idx="2">
            <a:schemeClr val="accent5">
              <a:hueOff val="-5367078"/>
              <a:satOff val="-13833"/>
              <a:lumOff val="-9343"/>
              <a:alphaOff val="0"/>
            </a:schemeClr>
          </a:lnRef>
          <a:fillRef idx="1">
            <a:schemeClr val="accent5">
              <a:hueOff val="-5367078"/>
              <a:satOff val="-13833"/>
              <a:lumOff val="-9343"/>
              <a:alphaOff val="0"/>
            </a:schemeClr>
          </a:fillRef>
          <a:effectRef idx="0">
            <a:schemeClr val="accent5">
              <a:hueOff val="-5367078"/>
              <a:satOff val="-13833"/>
              <a:lumOff val="-9343"/>
              <a:alphaOff val="0"/>
            </a:schemeClr>
          </a:effectRef>
          <a:fontRef idx="minor">
            <a:schemeClr val="lt1"/>
          </a:fontRef>
        </p:style>
      </p:sp>
      <p:sp>
        <p:nvSpPr>
          <p:cNvPr id="43" name="Полилиния: фигура 42"/>
          <p:cNvSpPr/>
          <p:nvPr/>
        </p:nvSpPr>
        <p:spPr>
          <a:xfrm>
            <a:off x="2301608" y="9857022"/>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Follow other interview do’s and don’ts</a:t>
            </a:r>
            <a:endParaRPr lang="ru-RU" sz="2600" kern="1200" dirty="0"/>
          </a:p>
        </p:txBody>
      </p:sp>
      <p:sp>
        <p:nvSpPr>
          <p:cNvPr id="44" name="Параллелограмм 43"/>
          <p:cNvSpPr/>
          <p:nvPr/>
        </p:nvSpPr>
        <p:spPr>
          <a:xfrm>
            <a:off x="2301608" y="10546911"/>
            <a:ext cx="1011837" cy="168639"/>
          </a:xfrm>
          <a:prstGeom prst="parallelogram">
            <a:avLst>
              <a:gd name="adj" fmla="val 140840"/>
            </a:avLst>
          </a:prstGeom>
        </p:spPr>
        <p:style>
          <a:lnRef idx="2">
            <a:schemeClr val="accent5">
              <a:hueOff val="-5565859"/>
              <a:satOff val="-14345"/>
              <a:lumOff val="-9689"/>
              <a:alphaOff val="0"/>
            </a:schemeClr>
          </a:lnRef>
          <a:fillRef idx="1">
            <a:schemeClr val="accent5">
              <a:hueOff val="-5565859"/>
              <a:satOff val="-14345"/>
              <a:lumOff val="-9689"/>
              <a:alphaOff val="0"/>
            </a:schemeClr>
          </a:fillRef>
          <a:effectRef idx="0">
            <a:schemeClr val="accent5">
              <a:hueOff val="-5565859"/>
              <a:satOff val="-14345"/>
              <a:lumOff val="-9689"/>
              <a:alphaOff val="0"/>
            </a:schemeClr>
          </a:effectRef>
          <a:fontRef idx="minor">
            <a:schemeClr val="lt1"/>
          </a:fontRef>
        </p:style>
      </p:sp>
      <p:sp>
        <p:nvSpPr>
          <p:cNvPr id="45" name="Параллелограмм 44"/>
          <p:cNvSpPr/>
          <p:nvPr/>
        </p:nvSpPr>
        <p:spPr>
          <a:xfrm>
            <a:off x="3372469" y="10546911"/>
            <a:ext cx="1011837" cy="168639"/>
          </a:xfrm>
          <a:prstGeom prst="parallelogram">
            <a:avLst>
              <a:gd name="adj" fmla="val 140840"/>
            </a:avLst>
          </a:prstGeom>
        </p:spPr>
        <p:style>
          <a:lnRef idx="2">
            <a:schemeClr val="accent5">
              <a:hueOff val="-5764639"/>
              <a:satOff val="-14857"/>
              <a:lumOff val="-10035"/>
              <a:alphaOff val="0"/>
            </a:schemeClr>
          </a:lnRef>
          <a:fillRef idx="1">
            <a:schemeClr val="accent5">
              <a:hueOff val="-5764639"/>
              <a:satOff val="-14857"/>
              <a:lumOff val="-10035"/>
              <a:alphaOff val="0"/>
            </a:schemeClr>
          </a:fillRef>
          <a:effectRef idx="0">
            <a:schemeClr val="accent5">
              <a:hueOff val="-5764639"/>
              <a:satOff val="-14857"/>
              <a:lumOff val="-10035"/>
              <a:alphaOff val="0"/>
            </a:schemeClr>
          </a:effectRef>
          <a:fontRef idx="minor">
            <a:schemeClr val="lt1"/>
          </a:fontRef>
        </p:style>
      </p:sp>
      <p:sp>
        <p:nvSpPr>
          <p:cNvPr id="46" name="Параллелограмм 45"/>
          <p:cNvSpPr/>
          <p:nvPr/>
        </p:nvSpPr>
        <p:spPr>
          <a:xfrm>
            <a:off x="4443331" y="10546911"/>
            <a:ext cx="1011837" cy="168639"/>
          </a:xfrm>
          <a:prstGeom prst="parallelogram">
            <a:avLst>
              <a:gd name="adj" fmla="val 140840"/>
            </a:avLst>
          </a:prstGeom>
        </p:spPr>
        <p:style>
          <a:lnRef idx="2">
            <a:schemeClr val="accent5">
              <a:hueOff val="-5963420"/>
              <a:satOff val="-15370"/>
              <a:lumOff val="-10381"/>
              <a:alphaOff val="0"/>
            </a:schemeClr>
          </a:lnRef>
          <a:fillRef idx="1">
            <a:schemeClr val="accent5">
              <a:hueOff val="-5963420"/>
              <a:satOff val="-15370"/>
              <a:lumOff val="-10381"/>
              <a:alphaOff val="0"/>
            </a:schemeClr>
          </a:fillRef>
          <a:effectRef idx="0">
            <a:schemeClr val="accent5">
              <a:hueOff val="-5963420"/>
              <a:satOff val="-15370"/>
              <a:lumOff val="-10381"/>
              <a:alphaOff val="0"/>
            </a:schemeClr>
          </a:effectRef>
          <a:fontRef idx="minor">
            <a:schemeClr val="lt1"/>
          </a:fontRef>
        </p:style>
      </p:sp>
      <p:sp>
        <p:nvSpPr>
          <p:cNvPr id="47" name="Параллелограмм 46"/>
          <p:cNvSpPr/>
          <p:nvPr/>
        </p:nvSpPr>
        <p:spPr>
          <a:xfrm>
            <a:off x="5514192" y="10546911"/>
            <a:ext cx="1011837" cy="168639"/>
          </a:xfrm>
          <a:prstGeom prst="parallelogram">
            <a:avLst>
              <a:gd name="adj" fmla="val 140840"/>
            </a:avLst>
          </a:prstGeom>
        </p:spPr>
        <p:style>
          <a:lnRef idx="2">
            <a:schemeClr val="accent5">
              <a:hueOff val="-6162201"/>
              <a:satOff val="-15882"/>
              <a:lumOff val="-10727"/>
              <a:alphaOff val="0"/>
            </a:schemeClr>
          </a:lnRef>
          <a:fillRef idx="1">
            <a:schemeClr val="accent5">
              <a:hueOff val="-6162201"/>
              <a:satOff val="-15882"/>
              <a:lumOff val="-10727"/>
              <a:alphaOff val="0"/>
            </a:schemeClr>
          </a:fillRef>
          <a:effectRef idx="0">
            <a:schemeClr val="accent5">
              <a:hueOff val="-6162201"/>
              <a:satOff val="-15882"/>
              <a:lumOff val="-10727"/>
              <a:alphaOff val="0"/>
            </a:schemeClr>
          </a:effectRef>
          <a:fontRef idx="minor">
            <a:schemeClr val="lt1"/>
          </a:fontRef>
        </p:style>
      </p:sp>
      <p:sp>
        <p:nvSpPr>
          <p:cNvPr id="48" name="Параллелограмм 47"/>
          <p:cNvSpPr/>
          <p:nvPr/>
        </p:nvSpPr>
        <p:spPr>
          <a:xfrm>
            <a:off x="6585054" y="10546911"/>
            <a:ext cx="1011837" cy="168639"/>
          </a:xfrm>
          <a:prstGeom prst="parallelogram">
            <a:avLst>
              <a:gd name="adj" fmla="val 140840"/>
            </a:avLst>
          </a:prstGeom>
        </p:spPr>
        <p:style>
          <a:lnRef idx="2">
            <a:schemeClr val="accent5">
              <a:hueOff val="-6360981"/>
              <a:satOff val="-16394"/>
              <a:lumOff val="-11073"/>
              <a:alphaOff val="0"/>
            </a:schemeClr>
          </a:lnRef>
          <a:fillRef idx="1">
            <a:schemeClr val="accent5">
              <a:hueOff val="-6360981"/>
              <a:satOff val="-16394"/>
              <a:lumOff val="-11073"/>
              <a:alphaOff val="0"/>
            </a:schemeClr>
          </a:fillRef>
          <a:effectRef idx="0">
            <a:schemeClr val="accent5">
              <a:hueOff val="-6360981"/>
              <a:satOff val="-16394"/>
              <a:lumOff val="-11073"/>
              <a:alphaOff val="0"/>
            </a:schemeClr>
          </a:effectRef>
          <a:fontRef idx="minor">
            <a:schemeClr val="lt1"/>
          </a:fontRef>
        </p:style>
      </p:sp>
      <p:sp>
        <p:nvSpPr>
          <p:cNvPr id="49" name="Параллелограмм 48"/>
          <p:cNvSpPr/>
          <p:nvPr/>
        </p:nvSpPr>
        <p:spPr>
          <a:xfrm>
            <a:off x="7655915" y="10546911"/>
            <a:ext cx="1011837" cy="168639"/>
          </a:xfrm>
          <a:prstGeom prst="parallelogram">
            <a:avLst>
              <a:gd name="adj" fmla="val 140840"/>
            </a:avLst>
          </a:prstGeom>
        </p:spPr>
        <p:style>
          <a:lnRef idx="2">
            <a:schemeClr val="accent5">
              <a:hueOff val="-6559762"/>
              <a:satOff val="-16907"/>
              <a:lumOff val="-11419"/>
              <a:alphaOff val="0"/>
            </a:schemeClr>
          </a:lnRef>
          <a:fillRef idx="1">
            <a:schemeClr val="accent5">
              <a:hueOff val="-6559762"/>
              <a:satOff val="-16907"/>
              <a:lumOff val="-11419"/>
              <a:alphaOff val="0"/>
            </a:schemeClr>
          </a:fillRef>
          <a:effectRef idx="0">
            <a:schemeClr val="accent5">
              <a:hueOff val="-6559762"/>
              <a:satOff val="-16907"/>
              <a:lumOff val="-11419"/>
              <a:alphaOff val="0"/>
            </a:schemeClr>
          </a:effectRef>
          <a:fontRef idx="minor">
            <a:schemeClr val="lt1"/>
          </a:fontRef>
        </p:style>
      </p:sp>
      <p:sp>
        <p:nvSpPr>
          <p:cNvPr id="50" name="Параллелограмм 49"/>
          <p:cNvSpPr/>
          <p:nvPr/>
        </p:nvSpPr>
        <p:spPr>
          <a:xfrm>
            <a:off x="8726777" y="10546911"/>
            <a:ext cx="1011837" cy="168639"/>
          </a:xfrm>
          <a:prstGeom prst="parallelogram">
            <a:avLst>
              <a:gd name="adj" fmla="val 140840"/>
            </a:avLst>
          </a:prstGeom>
        </p:spPr>
        <p:style>
          <a:lnRef idx="2">
            <a:schemeClr val="accent5">
              <a:hueOff val="-6758543"/>
              <a:satOff val="-17419"/>
              <a:lumOff val="-11765"/>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sp>
      <p:sp>
        <p:nvSpPr>
          <p:cNvPr id="3" name="TextBox 2"/>
          <p:cNvSpPr txBox="1"/>
          <p:nvPr/>
        </p:nvSpPr>
        <p:spPr>
          <a:xfrm>
            <a:off x="838199" y="2636862"/>
            <a:ext cx="9916887" cy="1938992"/>
          </a:xfrm>
          <a:prstGeom prst="rect">
            <a:avLst/>
          </a:prstGeom>
          <a:noFill/>
        </p:spPr>
        <p:txBody>
          <a:bodyPr wrap="square" rtlCol="0">
            <a:spAutoFit/>
          </a:bodyPr>
          <a:lstStyle/>
          <a:p>
            <a:r>
              <a:rPr lang="en-GB" sz="2400" dirty="0"/>
              <a:t>When you’ve got an interview you will want to review your cover letter and resume – pay close attention to the qualifications and job duties – these are essentially lists of the employer’s needs.</a:t>
            </a:r>
          </a:p>
          <a:p>
            <a:endParaRPr lang="en-GB" sz="2400" dirty="0"/>
          </a:p>
          <a:p>
            <a:r>
              <a:rPr lang="en-GB" sz="2400" dirty="0"/>
              <a:t>For each qualification or duty, identify a skill that the employer is asking for.</a:t>
            </a:r>
            <a:endParaRPr lang="ru-RU" sz="2400" dirty="0"/>
          </a:p>
        </p:txBody>
      </p:sp>
      <p:graphicFrame>
        <p:nvGraphicFramePr>
          <p:cNvPr id="6" name="Схема 5"/>
          <p:cNvGraphicFramePr/>
          <p:nvPr>
            <p:extLst>
              <p:ext uri="{D42A27DB-BD31-4B8C-83A1-F6EECF244321}">
                <p14:modId xmlns:p14="http://schemas.microsoft.com/office/powerpoint/2010/main" val="1753796708"/>
              </p:ext>
            </p:extLst>
          </p:nvPr>
        </p:nvGraphicFramePr>
        <p:xfrm>
          <a:off x="-6230793" y="2769346"/>
          <a:ext cx="6154057" cy="39776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8576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1521733"/>
            <a:ext cx="10515600" cy="1325563"/>
          </a:xfrm>
        </p:spPr>
        <p:txBody>
          <a:bodyPr/>
          <a:lstStyle/>
          <a:p>
            <a:r>
              <a:rPr lang="en-GB" dirty="0"/>
              <a:t>Headlines</a:t>
            </a:r>
            <a:endParaRPr lang="ru-RU" dirty="0"/>
          </a:p>
        </p:txBody>
      </p:sp>
      <p:sp>
        <p:nvSpPr>
          <p:cNvPr id="4" name="Номер слайда 3"/>
          <p:cNvSpPr>
            <a:spLocks noGrp="1"/>
          </p:cNvSpPr>
          <p:nvPr>
            <p:ph type="sldNum" sz="quarter" idx="12"/>
          </p:nvPr>
        </p:nvSpPr>
        <p:spPr/>
        <p:txBody>
          <a:bodyPr/>
          <a:lstStyle/>
          <a:p>
            <a:fld id="{48F63A3B-78C7-47BE-AE5E-E10140E04643}" type="slidenum">
              <a:rPr lang="en-US" smtClean="0"/>
              <a:t>4</a:t>
            </a:fld>
            <a:endParaRPr lang="en-US" dirty="0"/>
          </a:p>
        </p:txBody>
      </p:sp>
      <p:sp>
        <p:nvSpPr>
          <p:cNvPr id="11" name="Полилиния: фигура 10"/>
          <p:cNvSpPr/>
          <p:nvPr/>
        </p:nvSpPr>
        <p:spPr>
          <a:xfrm>
            <a:off x="838199" y="287813"/>
            <a:ext cx="10515600" cy="1594820"/>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4400" kern="1200" dirty="0">
                <a:latin typeface="+mj-lt"/>
              </a:rPr>
              <a:t>Plan to articulate how you meet the employer’s needs</a:t>
            </a:r>
            <a:endParaRPr lang="ru-RU" sz="4400" kern="1200" dirty="0">
              <a:latin typeface="+mj-lt"/>
            </a:endParaRPr>
          </a:p>
        </p:txBody>
      </p:sp>
      <p:sp>
        <p:nvSpPr>
          <p:cNvPr id="12" name="Параллелограмм 11"/>
          <p:cNvSpPr/>
          <p:nvPr/>
        </p:nvSpPr>
        <p:spPr>
          <a:xfrm>
            <a:off x="-7569717" y="2197978"/>
            <a:ext cx="1011837" cy="168639"/>
          </a:xfrm>
          <a:prstGeom prst="parallelogram">
            <a:avLst>
              <a:gd name="adj" fmla="val 140840"/>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3" name="Параллелограмм 12"/>
          <p:cNvSpPr/>
          <p:nvPr/>
        </p:nvSpPr>
        <p:spPr>
          <a:xfrm>
            <a:off x="-6498856" y="2197978"/>
            <a:ext cx="1011837" cy="168639"/>
          </a:xfrm>
          <a:prstGeom prst="parallelogram">
            <a:avLst>
              <a:gd name="adj" fmla="val 140840"/>
            </a:avLst>
          </a:prstGeom>
        </p:spPr>
        <p:style>
          <a:lnRef idx="2">
            <a:schemeClr val="accent5">
              <a:hueOff val="-198781"/>
              <a:satOff val="-512"/>
              <a:lumOff val="-346"/>
              <a:alphaOff val="0"/>
            </a:schemeClr>
          </a:lnRef>
          <a:fillRef idx="1">
            <a:schemeClr val="accent5">
              <a:hueOff val="-198781"/>
              <a:satOff val="-512"/>
              <a:lumOff val="-346"/>
              <a:alphaOff val="0"/>
            </a:schemeClr>
          </a:fillRef>
          <a:effectRef idx="0">
            <a:schemeClr val="accent5">
              <a:hueOff val="-198781"/>
              <a:satOff val="-512"/>
              <a:lumOff val="-346"/>
              <a:alphaOff val="0"/>
            </a:schemeClr>
          </a:effectRef>
          <a:fontRef idx="minor">
            <a:schemeClr val="lt1"/>
          </a:fontRef>
        </p:style>
      </p:sp>
      <p:sp>
        <p:nvSpPr>
          <p:cNvPr id="14" name="Параллелограмм 13"/>
          <p:cNvSpPr/>
          <p:nvPr/>
        </p:nvSpPr>
        <p:spPr>
          <a:xfrm>
            <a:off x="-5427994" y="2197978"/>
            <a:ext cx="1011837" cy="168639"/>
          </a:xfrm>
          <a:prstGeom prst="parallelogram">
            <a:avLst>
              <a:gd name="adj" fmla="val 140840"/>
            </a:avLst>
          </a:prstGeom>
        </p:spPr>
        <p:style>
          <a:lnRef idx="2">
            <a:schemeClr val="accent5">
              <a:hueOff val="-397561"/>
              <a:satOff val="-1025"/>
              <a:lumOff val="-692"/>
              <a:alphaOff val="0"/>
            </a:schemeClr>
          </a:lnRef>
          <a:fillRef idx="1">
            <a:schemeClr val="accent5">
              <a:hueOff val="-397561"/>
              <a:satOff val="-1025"/>
              <a:lumOff val="-692"/>
              <a:alphaOff val="0"/>
            </a:schemeClr>
          </a:fillRef>
          <a:effectRef idx="0">
            <a:schemeClr val="accent5">
              <a:hueOff val="-397561"/>
              <a:satOff val="-1025"/>
              <a:lumOff val="-692"/>
              <a:alphaOff val="0"/>
            </a:schemeClr>
          </a:effectRef>
          <a:fontRef idx="minor">
            <a:schemeClr val="lt1"/>
          </a:fontRef>
        </p:style>
      </p:sp>
      <p:sp>
        <p:nvSpPr>
          <p:cNvPr id="15" name="Параллелограмм 14"/>
          <p:cNvSpPr/>
          <p:nvPr/>
        </p:nvSpPr>
        <p:spPr>
          <a:xfrm>
            <a:off x="-4357133" y="2197978"/>
            <a:ext cx="1011837" cy="168639"/>
          </a:xfrm>
          <a:prstGeom prst="parallelogram">
            <a:avLst>
              <a:gd name="adj" fmla="val 140840"/>
            </a:avLst>
          </a:prstGeom>
        </p:spPr>
        <p:style>
          <a:lnRef idx="2">
            <a:schemeClr val="accent5">
              <a:hueOff val="-596342"/>
              <a:satOff val="-1537"/>
              <a:lumOff val="-1038"/>
              <a:alphaOff val="0"/>
            </a:schemeClr>
          </a:lnRef>
          <a:fillRef idx="1">
            <a:schemeClr val="accent5">
              <a:hueOff val="-596342"/>
              <a:satOff val="-1537"/>
              <a:lumOff val="-1038"/>
              <a:alphaOff val="0"/>
            </a:schemeClr>
          </a:fillRef>
          <a:effectRef idx="0">
            <a:schemeClr val="accent5">
              <a:hueOff val="-596342"/>
              <a:satOff val="-1537"/>
              <a:lumOff val="-1038"/>
              <a:alphaOff val="0"/>
            </a:schemeClr>
          </a:effectRef>
          <a:fontRef idx="minor">
            <a:schemeClr val="lt1"/>
          </a:fontRef>
        </p:style>
      </p:sp>
      <p:sp>
        <p:nvSpPr>
          <p:cNvPr id="16" name="Параллелограмм 15"/>
          <p:cNvSpPr/>
          <p:nvPr/>
        </p:nvSpPr>
        <p:spPr>
          <a:xfrm>
            <a:off x="-3286271" y="2197978"/>
            <a:ext cx="1011837" cy="168639"/>
          </a:xfrm>
          <a:prstGeom prst="parallelogram">
            <a:avLst>
              <a:gd name="adj" fmla="val 140840"/>
            </a:avLst>
          </a:prstGeom>
        </p:spPr>
        <p:style>
          <a:lnRef idx="2">
            <a:schemeClr val="accent5">
              <a:hueOff val="-795123"/>
              <a:satOff val="-2049"/>
              <a:lumOff val="-1384"/>
              <a:alphaOff val="0"/>
            </a:schemeClr>
          </a:lnRef>
          <a:fillRef idx="1">
            <a:schemeClr val="accent5">
              <a:hueOff val="-795123"/>
              <a:satOff val="-2049"/>
              <a:lumOff val="-1384"/>
              <a:alphaOff val="0"/>
            </a:schemeClr>
          </a:fillRef>
          <a:effectRef idx="0">
            <a:schemeClr val="accent5">
              <a:hueOff val="-795123"/>
              <a:satOff val="-2049"/>
              <a:lumOff val="-1384"/>
              <a:alphaOff val="0"/>
            </a:schemeClr>
          </a:effectRef>
          <a:fontRef idx="minor">
            <a:schemeClr val="lt1"/>
          </a:fontRef>
        </p:style>
      </p:sp>
      <p:sp>
        <p:nvSpPr>
          <p:cNvPr id="17" name="Параллелограмм 16"/>
          <p:cNvSpPr/>
          <p:nvPr/>
        </p:nvSpPr>
        <p:spPr>
          <a:xfrm>
            <a:off x="-2215410" y="2197978"/>
            <a:ext cx="1011837" cy="168639"/>
          </a:xfrm>
          <a:prstGeom prst="parallelogram">
            <a:avLst>
              <a:gd name="adj" fmla="val 140840"/>
            </a:avLst>
          </a:prstGeom>
        </p:spPr>
        <p:style>
          <a:lnRef idx="2">
            <a:schemeClr val="accent5">
              <a:hueOff val="-993903"/>
              <a:satOff val="-2562"/>
              <a:lumOff val="-1730"/>
              <a:alphaOff val="0"/>
            </a:schemeClr>
          </a:lnRef>
          <a:fillRef idx="1">
            <a:schemeClr val="accent5">
              <a:hueOff val="-993903"/>
              <a:satOff val="-2562"/>
              <a:lumOff val="-1730"/>
              <a:alphaOff val="0"/>
            </a:schemeClr>
          </a:fillRef>
          <a:effectRef idx="0">
            <a:schemeClr val="accent5">
              <a:hueOff val="-993903"/>
              <a:satOff val="-2562"/>
              <a:lumOff val="-1730"/>
              <a:alphaOff val="0"/>
            </a:schemeClr>
          </a:effectRef>
          <a:fontRef idx="minor">
            <a:schemeClr val="lt1"/>
          </a:fontRef>
        </p:style>
      </p:sp>
      <p:sp>
        <p:nvSpPr>
          <p:cNvPr id="18" name="Параллелограмм 17"/>
          <p:cNvSpPr/>
          <p:nvPr/>
        </p:nvSpPr>
        <p:spPr>
          <a:xfrm>
            <a:off x="-1144548" y="2197978"/>
            <a:ext cx="1011837" cy="168639"/>
          </a:xfrm>
          <a:prstGeom prst="parallelogram">
            <a:avLst>
              <a:gd name="adj" fmla="val 140840"/>
            </a:avLst>
          </a:prstGeom>
        </p:spPr>
        <p:style>
          <a:lnRef idx="2">
            <a:schemeClr val="accent5">
              <a:hueOff val="-1192684"/>
              <a:satOff val="-3074"/>
              <a:lumOff val="-2076"/>
              <a:alphaOff val="0"/>
            </a:schemeClr>
          </a:lnRef>
          <a:fillRef idx="1">
            <a:schemeClr val="accent5">
              <a:hueOff val="-1192684"/>
              <a:satOff val="-3074"/>
              <a:lumOff val="-2076"/>
              <a:alphaOff val="0"/>
            </a:schemeClr>
          </a:fillRef>
          <a:effectRef idx="0">
            <a:schemeClr val="accent5">
              <a:hueOff val="-1192684"/>
              <a:satOff val="-3074"/>
              <a:lumOff val="-2076"/>
              <a:alphaOff val="0"/>
            </a:schemeClr>
          </a:effectRef>
          <a:fontRef idx="minor">
            <a:schemeClr val="lt1"/>
          </a:fontRef>
        </p:style>
      </p:sp>
      <p:sp>
        <p:nvSpPr>
          <p:cNvPr id="19" name="Полилиния: фигура 18"/>
          <p:cNvSpPr/>
          <p:nvPr/>
        </p:nvSpPr>
        <p:spPr>
          <a:xfrm>
            <a:off x="2301608" y="6953122"/>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Four ways to get ready for the big day</a:t>
            </a:r>
            <a:endParaRPr lang="ru-RU" sz="2600" kern="1200" dirty="0"/>
          </a:p>
        </p:txBody>
      </p:sp>
      <p:sp>
        <p:nvSpPr>
          <p:cNvPr id="20" name="Параллелограмм 19"/>
          <p:cNvSpPr/>
          <p:nvPr/>
        </p:nvSpPr>
        <p:spPr>
          <a:xfrm>
            <a:off x="2301608" y="7643011"/>
            <a:ext cx="1011837" cy="168639"/>
          </a:xfrm>
          <a:prstGeom prst="parallelogram">
            <a:avLst>
              <a:gd name="adj" fmla="val 140840"/>
            </a:avLst>
          </a:prstGeom>
        </p:spPr>
        <p:style>
          <a:lnRef idx="2">
            <a:schemeClr val="accent5">
              <a:hueOff val="-1391465"/>
              <a:satOff val="-3586"/>
              <a:lumOff val="-2422"/>
              <a:alphaOff val="0"/>
            </a:schemeClr>
          </a:lnRef>
          <a:fillRef idx="1">
            <a:schemeClr val="accent5">
              <a:hueOff val="-1391465"/>
              <a:satOff val="-3586"/>
              <a:lumOff val="-2422"/>
              <a:alphaOff val="0"/>
            </a:schemeClr>
          </a:fillRef>
          <a:effectRef idx="0">
            <a:schemeClr val="accent5">
              <a:hueOff val="-1391465"/>
              <a:satOff val="-3586"/>
              <a:lumOff val="-2422"/>
              <a:alphaOff val="0"/>
            </a:schemeClr>
          </a:effectRef>
          <a:fontRef idx="minor">
            <a:schemeClr val="lt1"/>
          </a:fontRef>
        </p:style>
      </p:sp>
      <p:sp>
        <p:nvSpPr>
          <p:cNvPr id="21" name="Параллелограмм 20"/>
          <p:cNvSpPr/>
          <p:nvPr/>
        </p:nvSpPr>
        <p:spPr>
          <a:xfrm>
            <a:off x="3372469" y="7643011"/>
            <a:ext cx="1011837" cy="168639"/>
          </a:xfrm>
          <a:prstGeom prst="parallelogram">
            <a:avLst>
              <a:gd name="adj" fmla="val 140840"/>
            </a:avLst>
          </a:prstGeom>
        </p:spPr>
        <p:style>
          <a:lnRef idx="2">
            <a:schemeClr val="accent5">
              <a:hueOff val="-1590245"/>
              <a:satOff val="-4099"/>
              <a:lumOff val="-2768"/>
              <a:alphaOff val="0"/>
            </a:schemeClr>
          </a:lnRef>
          <a:fillRef idx="1">
            <a:schemeClr val="accent5">
              <a:hueOff val="-1590245"/>
              <a:satOff val="-4099"/>
              <a:lumOff val="-2768"/>
              <a:alphaOff val="0"/>
            </a:schemeClr>
          </a:fillRef>
          <a:effectRef idx="0">
            <a:schemeClr val="accent5">
              <a:hueOff val="-1590245"/>
              <a:satOff val="-4099"/>
              <a:lumOff val="-2768"/>
              <a:alphaOff val="0"/>
            </a:schemeClr>
          </a:effectRef>
          <a:fontRef idx="minor">
            <a:schemeClr val="lt1"/>
          </a:fontRef>
        </p:style>
      </p:sp>
      <p:sp>
        <p:nvSpPr>
          <p:cNvPr id="22" name="Параллелограмм 21"/>
          <p:cNvSpPr/>
          <p:nvPr/>
        </p:nvSpPr>
        <p:spPr>
          <a:xfrm>
            <a:off x="4443331" y="7643011"/>
            <a:ext cx="1011837" cy="168639"/>
          </a:xfrm>
          <a:prstGeom prst="parallelogram">
            <a:avLst>
              <a:gd name="adj" fmla="val 140840"/>
            </a:avLst>
          </a:prstGeom>
        </p:spPr>
        <p:style>
          <a:lnRef idx="2">
            <a:schemeClr val="accent5">
              <a:hueOff val="-1789026"/>
              <a:satOff val="-4611"/>
              <a:lumOff val="-3114"/>
              <a:alphaOff val="0"/>
            </a:schemeClr>
          </a:lnRef>
          <a:fillRef idx="1">
            <a:schemeClr val="accent5">
              <a:hueOff val="-1789026"/>
              <a:satOff val="-4611"/>
              <a:lumOff val="-3114"/>
              <a:alphaOff val="0"/>
            </a:schemeClr>
          </a:fillRef>
          <a:effectRef idx="0">
            <a:schemeClr val="accent5">
              <a:hueOff val="-1789026"/>
              <a:satOff val="-4611"/>
              <a:lumOff val="-3114"/>
              <a:alphaOff val="0"/>
            </a:schemeClr>
          </a:effectRef>
          <a:fontRef idx="minor">
            <a:schemeClr val="lt1"/>
          </a:fontRef>
        </p:style>
      </p:sp>
      <p:sp>
        <p:nvSpPr>
          <p:cNvPr id="23" name="Параллелограмм 22"/>
          <p:cNvSpPr/>
          <p:nvPr/>
        </p:nvSpPr>
        <p:spPr>
          <a:xfrm>
            <a:off x="5514192" y="7643011"/>
            <a:ext cx="1011837" cy="168639"/>
          </a:xfrm>
          <a:prstGeom prst="parallelogram">
            <a:avLst>
              <a:gd name="adj" fmla="val 140840"/>
            </a:avLst>
          </a:prstGeom>
        </p:spPr>
        <p:style>
          <a:lnRef idx="2">
            <a:schemeClr val="accent5">
              <a:hueOff val="-1987807"/>
              <a:satOff val="-5123"/>
              <a:lumOff val="-3460"/>
              <a:alphaOff val="0"/>
            </a:schemeClr>
          </a:lnRef>
          <a:fillRef idx="1">
            <a:schemeClr val="accent5">
              <a:hueOff val="-1987807"/>
              <a:satOff val="-5123"/>
              <a:lumOff val="-3460"/>
              <a:alphaOff val="0"/>
            </a:schemeClr>
          </a:fillRef>
          <a:effectRef idx="0">
            <a:schemeClr val="accent5">
              <a:hueOff val="-1987807"/>
              <a:satOff val="-5123"/>
              <a:lumOff val="-3460"/>
              <a:alphaOff val="0"/>
            </a:schemeClr>
          </a:effectRef>
          <a:fontRef idx="minor">
            <a:schemeClr val="lt1"/>
          </a:fontRef>
        </p:style>
      </p:sp>
      <p:sp>
        <p:nvSpPr>
          <p:cNvPr id="24" name="Параллелограмм 23"/>
          <p:cNvSpPr/>
          <p:nvPr/>
        </p:nvSpPr>
        <p:spPr>
          <a:xfrm>
            <a:off x="6585054" y="7643011"/>
            <a:ext cx="1011837" cy="168639"/>
          </a:xfrm>
          <a:prstGeom prst="parallelogram">
            <a:avLst>
              <a:gd name="adj" fmla="val 140840"/>
            </a:avLst>
          </a:prstGeom>
        </p:spPr>
        <p:style>
          <a:lnRef idx="2">
            <a:schemeClr val="accent5">
              <a:hueOff val="-2186587"/>
              <a:satOff val="-5636"/>
              <a:lumOff val="-3806"/>
              <a:alphaOff val="0"/>
            </a:schemeClr>
          </a:lnRef>
          <a:fillRef idx="1">
            <a:schemeClr val="accent5">
              <a:hueOff val="-2186587"/>
              <a:satOff val="-5636"/>
              <a:lumOff val="-3806"/>
              <a:alphaOff val="0"/>
            </a:schemeClr>
          </a:fillRef>
          <a:effectRef idx="0">
            <a:schemeClr val="accent5">
              <a:hueOff val="-2186587"/>
              <a:satOff val="-5636"/>
              <a:lumOff val="-3806"/>
              <a:alphaOff val="0"/>
            </a:schemeClr>
          </a:effectRef>
          <a:fontRef idx="minor">
            <a:schemeClr val="lt1"/>
          </a:fontRef>
        </p:style>
      </p:sp>
      <p:sp>
        <p:nvSpPr>
          <p:cNvPr id="25" name="Параллелограмм 24"/>
          <p:cNvSpPr/>
          <p:nvPr/>
        </p:nvSpPr>
        <p:spPr>
          <a:xfrm>
            <a:off x="7655915" y="7643011"/>
            <a:ext cx="1011837" cy="168639"/>
          </a:xfrm>
          <a:prstGeom prst="parallelogram">
            <a:avLst>
              <a:gd name="adj" fmla="val 140840"/>
            </a:avLst>
          </a:prstGeom>
        </p:spPr>
        <p:style>
          <a:lnRef idx="2">
            <a:schemeClr val="accent5">
              <a:hueOff val="-2385368"/>
              <a:satOff val="-6148"/>
              <a:lumOff val="-4152"/>
              <a:alphaOff val="0"/>
            </a:schemeClr>
          </a:lnRef>
          <a:fillRef idx="1">
            <a:schemeClr val="accent5">
              <a:hueOff val="-2385368"/>
              <a:satOff val="-6148"/>
              <a:lumOff val="-4152"/>
              <a:alphaOff val="0"/>
            </a:schemeClr>
          </a:fillRef>
          <a:effectRef idx="0">
            <a:schemeClr val="accent5">
              <a:hueOff val="-2385368"/>
              <a:satOff val="-6148"/>
              <a:lumOff val="-4152"/>
              <a:alphaOff val="0"/>
            </a:schemeClr>
          </a:effectRef>
          <a:fontRef idx="minor">
            <a:schemeClr val="lt1"/>
          </a:fontRef>
        </p:style>
      </p:sp>
      <p:sp>
        <p:nvSpPr>
          <p:cNvPr id="26" name="Параллелограмм 25"/>
          <p:cNvSpPr/>
          <p:nvPr/>
        </p:nvSpPr>
        <p:spPr>
          <a:xfrm>
            <a:off x="8726777" y="7643011"/>
            <a:ext cx="1011837" cy="168639"/>
          </a:xfrm>
          <a:prstGeom prst="parallelogram">
            <a:avLst>
              <a:gd name="adj" fmla="val 140840"/>
            </a:avLst>
          </a:prstGeom>
        </p:spPr>
        <p:style>
          <a:lnRef idx="2">
            <a:schemeClr val="accent5">
              <a:hueOff val="-2584149"/>
              <a:satOff val="-6660"/>
              <a:lumOff val="-4498"/>
              <a:alphaOff val="0"/>
            </a:schemeClr>
          </a:lnRef>
          <a:fillRef idx="1">
            <a:schemeClr val="accent5">
              <a:hueOff val="-2584149"/>
              <a:satOff val="-6660"/>
              <a:lumOff val="-4498"/>
              <a:alphaOff val="0"/>
            </a:schemeClr>
          </a:fillRef>
          <a:effectRef idx="0">
            <a:schemeClr val="accent5">
              <a:hueOff val="-2584149"/>
              <a:satOff val="-6660"/>
              <a:lumOff val="-4498"/>
              <a:alphaOff val="0"/>
            </a:schemeClr>
          </a:effectRef>
          <a:fontRef idx="minor">
            <a:schemeClr val="lt1"/>
          </a:fontRef>
        </p:style>
      </p:sp>
      <p:sp>
        <p:nvSpPr>
          <p:cNvPr id="27" name="Полилиния: фигура 26"/>
          <p:cNvSpPr/>
          <p:nvPr/>
        </p:nvSpPr>
        <p:spPr>
          <a:xfrm>
            <a:off x="2301608" y="7921089"/>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Put together your Interview Tool Bag</a:t>
            </a:r>
            <a:endParaRPr lang="ru-RU" sz="2600" kern="1200" dirty="0"/>
          </a:p>
        </p:txBody>
      </p:sp>
      <p:sp>
        <p:nvSpPr>
          <p:cNvPr id="28" name="Параллелограмм 27"/>
          <p:cNvSpPr/>
          <p:nvPr/>
        </p:nvSpPr>
        <p:spPr>
          <a:xfrm>
            <a:off x="2301608" y="8610978"/>
            <a:ext cx="1011837" cy="168639"/>
          </a:xfrm>
          <a:prstGeom prst="parallelogram">
            <a:avLst>
              <a:gd name="adj" fmla="val 140840"/>
            </a:avLst>
          </a:prstGeom>
        </p:spPr>
        <p:style>
          <a:lnRef idx="2">
            <a:schemeClr val="accent5">
              <a:hueOff val="-2782929"/>
              <a:satOff val="-7173"/>
              <a:lumOff val="-4844"/>
              <a:alphaOff val="0"/>
            </a:schemeClr>
          </a:lnRef>
          <a:fillRef idx="1">
            <a:schemeClr val="accent5">
              <a:hueOff val="-2782929"/>
              <a:satOff val="-7173"/>
              <a:lumOff val="-4844"/>
              <a:alphaOff val="0"/>
            </a:schemeClr>
          </a:fillRef>
          <a:effectRef idx="0">
            <a:schemeClr val="accent5">
              <a:hueOff val="-2782929"/>
              <a:satOff val="-7173"/>
              <a:lumOff val="-4844"/>
              <a:alphaOff val="0"/>
            </a:schemeClr>
          </a:effectRef>
          <a:fontRef idx="minor">
            <a:schemeClr val="lt1"/>
          </a:fontRef>
        </p:style>
      </p:sp>
      <p:sp>
        <p:nvSpPr>
          <p:cNvPr id="29" name="Параллелограмм 28"/>
          <p:cNvSpPr/>
          <p:nvPr/>
        </p:nvSpPr>
        <p:spPr>
          <a:xfrm>
            <a:off x="3372469" y="8610978"/>
            <a:ext cx="1011837" cy="168639"/>
          </a:xfrm>
          <a:prstGeom prst="parallelogram">
            <a:avLst>
              <a:gd name="adj" fmla="val 140840"/>
            </a:avLst>
          </a:prstGeom>
        </p:spPr>
        <p:style>
          <a:lnRef idx="2">
            <a:schemeClr val="accent5">
              <a:hueOff val="-2981710"/>
              <a:satOff val="-7685"/>
              <a:lumOff val="-5190"/>
              <a:alphaOff val="0"/>
            </a:schemeClr>
          </a:lnRef>
          <a:fillRef idx="1">
            <a:schemeClr val="accent5">
              <a:hueOff val="-2981710"/>
              <a:satOff val="-7685"/>
              <a:lumOff val="-5190"/>
              <a:alphaOff val="0"/>
            </a:schemeClr>
          </a:fillRef>
          <a:effectRef idx="0">
            <a:schemeClr val="accent5">
              <a:hueOff val="-2981710"/>
              <a:satOff val="-7685"/>
              <a:lumOff val="-5190"/>
              <a:alphaOff val="0"/>
            </a:schemeClr>
          </a:effectRef>
          <a:fontRef idx="minor">
            <a:schemeClr val="lt1"/>
          </a:fontRef>
        </p:style>
      </p:sp>
      <p:sp>
        <p:nvSpPr>
          <p:cNvPr id="30" name="Параллелограмм 29"/>
          <p:cNvSpPr/>
          <p:nvPr/>
        </p:nvSpPr>
        <p:spPr>
          <a:xfrm>
            <a:off x="4443331" y="8610978"/>
            <a:ext cx="1011837" cy="168639"/>
          </a:xfrm>
          <a:prstGeom prst="parallelogram">
            <a:avLst>
              <a:gd name="adj" fmla="val 140840"/>
            </a:avLst>
          </a:prstGeom>
        </p:spPr>
        <p:style>
          <a:lnRef idx="2">
            <a:schemeClr val="accent5">
              <a:hueOff val="-3180491"/>
              <a:satOff val="-8197"/>
              <a:lumOff val="-5536"/>
              <a:alphaOff val="0"/>
            </a:schemeClr>
          </a:lnRef>
          <a:fillRef idx="1">
            <a:schemeClr val="accent5">
              <a:hueOff val="-3180491"/>
              <a:satOff val="-8197"/>
              <a:lumOff val="-5536"/>
              <a:alphaOff val="0"/>
            </a:schemeClr>
          </a:fillRef>
          <a:effectRef idx="0">
            <a:schemeClr val="accent5">
              <a:hueOff val="-3180491"/>
              <a:satOff val="-8197"/>
              <a:lumOff val="-5536"/>
              <a:alphaOff val="0"/>
            </a:schemeClr>
          </a:effectRef>
          <a:fontRef idx="minor">
            <a:schemeClr val="lt1"/>
          </a:fontRef>
        </p:style>
      </p:sp>
      <p:sp>
        <p:nvSpPr>
          <p:cNvPr id="31" name="Параллелограмм 30"/>
          <p:cNvSpPr/>
          <p:nvPr/>
        </p:nvSpPr>
        <p:spPr>
          <a:xfrm>
            <a:off x="5514192" y="8610978"/>
            <a:ext cx="1011837" cy="168639"/>
          </a:xfrm>
          <a:prstGeom prst="parallelogram">
            <a:avLst>
              <a:gd name="adj" fmla="val 140840"/>
            </a:avLst>
          </a:prstGeom>
        </p:spPr>
        <p:style>
          <a:lnRef idx="2">
            <a:schemeClr val="accent5">
              <a:hueOff val="-3379271"/>
              <a:satOff val="-8710"/>
              <a:lumOff val="-5883"/>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sp>
      <p:sp>
        <p:nvSpPr>
          <p:cNvPr id="32" name="Параллелограмм 31"/>
          <p:cNvSpPr/>
          <p:nvPr/>
        </p:nvSpPr>
        <p:spPr>
          <a:xfrm>
            <a:off x="6585054" y="8610978"/>
            <a:ext cx="1011837" cy="168639"/>
          </a:xfrm>
          <a:prstGeom prst="parallelogram">
            <a:avLst>
              <a:gd name="adj" fmla="val 140840"/>
            </a:avLst>
          </a:prstGeom>
        </p:spPr>
        <p:style>
          <a:lnRef idx="2">
            <a:schemeClr val="accent5">
              <a:hueOff val="-3578052"/>
              <a:satOff val="-9222"/>
              <a:lumOff val="-6229"/>
              <a:alphaOff val="0"/>
            </a:schemeClr>
          </a:lnRef>
          <a:fillRef idx="1">
            <a:schemeClr val="accent5">
              <a:hueOff val="-3578052"/>
              <a:satOff val="-9222"/>
              <a:lumOff val="-6229"/>
              <a:alphaOff val="0"/>
            </a:schemeClr>
          </a:fillRef>
          <a:effectRef idx="0">
            <a:schemeClr val="accent5">
              <a:hueOff val="-3578052"/>
              <a:satOff val="-9222"/>
              <a:lumOff val="-6229"/>
              <a:alphaOff val="0"/>
            </a:schemeClr>
          </a:effectRef>
          <a:fontRef idx="minor">
            <a:schemeClr val="lt1"/>
          </a:fontRef>
        </p:style>
      </p:sp>
      <p:sp>
        <p:nvSpPr>
          <p:cNvPr id="33" name="Параллелограмм 32"/>
          <p:cNvSpPr/>
          <p:nvPr/>
        </p:nvSpPr>
        <p:spPr>
          <a:xfrm>
            <a:off x="7655915" y="8610978"/>
            <a:ext cx="1011837" cy="168639"/>
          </a:xfrm>
          <a:prstGeom prst="parallelogram">
            <a:avLst>
              <a:gd name="adj" fmla="val 140840"/>
            </a:avLst>
          </a:prstGeom>
        </p:spPr>
        <p:style>
          <a:lnRef idx="2">
            <a:schemeClr val="accent5">
              <a:hueOff val="-3776833"/>
              <a:satOff val="-9734"/>
              <a:lumOff val="-6575"/>
              <a:alphaOff val="0"/>
            </a:schemeClr>
          </a:lnRef>
          <a:fillRef idx="1">
            <a:schemeClr val="accent5">
              <a:hueOff val="-3776833"/>
              <a:satOff val="-9734"/>
              <a:lumOff val="-6575"/>
              <a:alphaOff val="0"/>
            </a:schemeClr>
          </a:fillRef>
          <a:effectRef idx="0">
            <a:schemeClr val="accent5">
              <a:hueOff val="-3776833"/>
              <a:satOff val="-9734"/>
              <a:lumOff val="-6575"/>
              <a:alphaOff val="0"/>
            </a:schemeClr>
          </a:effectRef>
          <a:fontRef idx="minor">
            <a:schemeClr val="lt1"/>
          </a:fontRef>
        </p:style>
      </p:sp>
      <p:sp>
        <p:nvSpPr>
          <p:cNvPr id="34" name="Параллелограмм 33"/>
          <p:cNvSpPr/>
          <p:nvPr/>
        </p:nvSpPr>
        <p:spPr>
          <a:xfrm>
            <a:off x="8726777" y="8610978"/>
            <a:ext cx="1011837" cy="168639"/>
          </a:xfrm>
          <a:prstGeom prst="parallelogram">
            <a:avLst>
              <a:gd name="adj" fmla="val 140840"/>
            </a:avLst>
          </a:prstGeom>
        </p:spPr>
        <p:style>
          <a:lnRef idx="2">
            <a:schemeClr val="accent5">
              <a:hueOff val="-3975613"/>
              <a:satOff val="-10246"/>
              <a:lumOff val="-6921"/>
              <a:alphaOff val="0"/>
            </a:schemeClr>
          </a:lnRef>
          <a:fillRef idx="1">
            <a:schemeClr val="accent5">
              <a:hueOff val="-3975613"/>
              <a:satOff val="-10246"/>
              <a:lumOff val="-6921"/>
              <a:alphaOff val="0"/>
            </a:schemeClr>
          </a:fillRef>
          <a:effectRef idx="0">
            <a:schemeClr val="accent5">
              <a:hueOff val="-3975613"/>
              <a:satOff val="-10246"/>
              <a:lumOff val="-6921"/>
              <a:alphaOff val="0"/>
            </a:schemeClr>
          </a:effectRef>
          <a:fontRef idx="minor">
            <a:schemeClr val="lt1"/>
          </a:fontRef>
        </p:style>
      </p:sp>
      <p:sp>
        <p:nvSpPr>
          <p:cNvPr id="35" name="Полилиния: фигура 34"/>
          <p:cNvSpPr/>
          <p:nvPr/>
        </p:nvSpPr>
        <p:spPr>
          <a:xfrm>
            <a:off x="2301608" y="8889055"/>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Be your most authentic professional self</a:t>
            </a:r>
            <a:endParaRPr lang="ru-RU" sz="2600" kern="1200" dirty="0"/>
          </a:p>
        </p:txBody>
      </p:sp>
      <p:sp>
        <p:nvSpPr>
          <p:cNvPr id="36" name="Параллелограмм 35"/>
          <p:cNvSpPr/>
          <p:nvPr/>
        </p:nvSpPr>
        <p:spPr>
          <a:xfrm>
            <a:off x="2301608" y="9578945"/>
            <a:ext cx="1011837" cy="168639"/>
          </a:xfrm>
          <a:prstGeom prst="parallelogram">
            <a:avLst>
              <a:gd name="adj" fmla="val 140840"/>
            </a:avLst>
          </a:prstGeom>
        </p:spPr>
        <p:style>
          <a:lnRef idx="2">
            <a:schemeClr val="accent5">
              <a:hueOff val="-4174394"/>
              <a:satOff val="-10759"/>
              <a:lumOff val="-7267"/>
              <a:alphaOff val="0"/>
            </a:schemeClr>
          </a:lnRef>
          <a:fillRef idx="1">
            <a:schemeClr val="accent5">
              <a:hueOff val="-4174394"/>
              <a:satOff val="-10759"/>
              <a:lumOff val="-7267"/>
              <a:alphaOff val="0"/>
            </a:schemeClr>
          </a:fillRef>
          <a:effectRef idx="0">
            <a:schemeClr val="accent5">
              <a:hueOff val="-4174394"/>
              <a:satOff val="-10759"/>
              <a:lumOff val="-7267"/>
              <a:alphaOff val="0"/>
            </a:schemeClr>
          </a:effectRef>
          <a:fontRef idx="minor">
            <a:schemeClr val="lt1"/>
          </a:fontRef>
        </p:style>
      </p:sp>
      <p:sp>
        <p:nvSpPr>
          <p:cNvPr id="37" name="Параллелограмм 36"/>
          <p:cNvSpPr/>
          <p:nvPr/>
        </p:nvSpPr>
        <p:spPr>
          <a:xfrm>
            <a:off x="3372469" y="9578945"/>
            <a:ext cx="1011837" cy="168639"/>
          </a:xfrm>
          <a:prstGeom prst="parallelogram">
            <a:avLst>
              <a:gd name="adj" fmla="val 140840"/>
            </a:avLst>
          </a:prstGeom>
        </p:spPr>
        <p:style>
          <a:lnRef idx="2">
            <a:schemeClr val="accent5">
              <a:hueOff val="-4373175"/>
              <a:satOff val="-11271"/>
              <a:lumOff val="-7613"/>
              <a:alphaOff val="0"/>
            </a:schemeClr>
          </a:lnRef>
          <a:fillRef idx="1">
            <a:schemeClr val="accent5">
              <a:hueOff val="-4373175"/>
              <a:satOff val="-11271"/>
              <a:lumOff val="-7613"/>
              <a:alphaOff val="0"/>
            </a:schemeClr>
          </a:fillRef>
          <a:effectRef idx="0">
            <a:schemeClr val="accent5">
              <a:hueOff val="-4373175"/>
              <a:satOff val="-11271"/>
              <a:lumOff val="-7613"/>
              <a:alphaOff val="0"/>
            </a:schemeClr>
          </a:effectRef>
          <a:fontRef idx="minor">
            <a:schemeClr val="lt1"/>
          </a:fontRef>
        </p:style>
      </p:sp>
      <p:sp>
        <p:nvSpPr>
          <p:cNvPr id="38" name="Параллелограмм 37"/>
          <p:cNvSpPr/>
          <p:nvPr/>
        </p:nvSpPr>
        <p:spPr>
          <a:xfrm>
            <a:off x="4443331" y="9578945"/>
            <a:ext cx="1011837" cy="168639"/>
          </a:xfrm>
          <a:prstGeom prst="parallelogram">
            <a:avLst>
              <a:gd name="adj" fmla="val 140840"/>
            </a:avLst>
          </a:prstGeom>
        </p:spPr>
        <p:style>
          <a:lnRef idx="2">
            <a:schemeClr val="accent5">
              <a:hueOff val="-4571955"/>
              <a:satOff val="-11783"/>
              <a:lumOff val="-7959"/>
              <a:alphaOff val="0"/>
            </a:schemeClr>
          </a:lnRef>
          <a:fillRef idx="1">
            <a:schemeClr val="accent5">
              <a:hueOff val="-4571955"/>
              <a:satOff val="-11783"/>
              <a:lumOff val="-7959"/>
              <a:alphaOff val="0"/>
            </a:schemeClr>
          </a:fillRef>
          <a:effectRef idx="0">
            <a:schemeClr val="accent5">
              <a:hueOff val="-4571955"/>
              <a:satOff val="-11783"/>
              <a:lumOff val="-7959"/>
              <a:alphaOff val="0"/>
            </a:schemeClr>
          </a:effectRef>
          <a:fontRef idx="minor">
            <a:schemeClr val="lt1"/>
          </a:fontRef>
        </p:style>
      </p:sp>
      <p:sp>
        <p:nvSpPr>
          <p:cNvPr id="39" name="Параллелограмм 38"/>
          <p:cNvSpPr/>
          <p:nvPr/>
        </p:nvSpPr>
        <p:spPr>
          <a:xfrm>
            <a:off x="5514192" y="9578945"/>
            <a:ext cx="1011837" cy="168639"/>
          </a:xfrm>
          <a:prstGeom prst="parallelogram">
            <a:avLst>
              <a:gd name="adj" fmla="val 140840"/>
            </a:avLst>
          </a:prstGeom>
        </p:spPr>
        <p:style>
          <a:lnRef idx="2">
            <a:schemeClr val="accent5">
              <a:hueOff val="-4770736"/>
              <a:satOff val="-12296"/>
              <a:lumOff val="-8305"/>
              <a:alphaOff val="0"/>
            </a:schemeClr>
          </a:lnRef>
          <a:fillRef idx="1">
            <a:schemeClr val="accent5">
              <a:hueOff val="-4770736"/>
              <a:satOff val="-12296"/>
              <a:lumOff val="-8305"/>
              <a:alphaOff val="0"/>
            </a:schemeClr>
          </a:fillRef>
          <a:effectRef idx="0">
            <a:schemeClr val="accent5">
              <a:hueOff val="-4770736"/>
              <a:satOff val="-12296"/>
              <a:lumOff val="-8305"/>
              <a:alphaOff val="0"/>
            </a:schemeClr>
          </a:effectRef>
          <a:fontRef idx="minor">
            <a:schemeClr val="lt1"/>
          </a:fontRef>
        </p:style>
      </p:sp>
      <p:sp>
        <p:nvSpPr>
          <p:cNvPr id="40" name="Параллелограмм 39"/>
          <p:cNvSpPr/>
          <p:nvPr/>
        </p:nvSpPr>
        <p:spPr>
          <a:xfrm>
            <a:off x="6585054" y="9578945"/>
            <a:ext cx="1011837" cy="168639"/>
          </a:xfrm>
          <a:prstGeom prst="parallelogram">
            <a:avLst>
              <a:gd name="adj" fmla="val 140840"/>
            </a:avLst>
          </a:prstGeom>
        </p:spPr>
        <p:style>
          <a:lnRef idx="2">
            <a:schemeClr val="accent5">
              <a:hueOff val="-4969517"/>
              <a:satOff val="-12808"/>
              <a:lumOff val="-8651"/>
              <a:alphaOff val="0"/>
            </a:schemeClr>
          </a:lnRef>
          <a:fillRef idx="1">
            <a:schemeClr val="accent5">
              <a:hueOff val="-4969517"/>
              <a:satOff val="-12808"/>
              <a:lumOff val="-8651"/>
              <a:alphaOff val="0"/>
            </a:schemeClr>
          </a:fillRef>
          <a:effectRef idx="0">
            <a:schemeClr val="accent5">
              <a:hueOff val="-4969517"/>
              <a:satOff val="-12808"/>
              <a:lumOff val="-8651"/>
              <a:alphaOff val="0"/>
            </a:schemeClr>
          </a:effectRef>
          <a:fontRef idx="minor">
            <a:schemeClr val="lt1"/>
          </a:fontRef>
        </p:style>
      </p:sp>
      <p:sp>
        <p:nvSpPr>
          <p:cNvPr id="41" name="Параллелограмм 40"/>
          <p:cNvSpPr/>
          <p:nvPr/>
        </p:nvSpPr>
        <p:spPr>
          <a:xfrm>
            <a:off x="7655915" y="9578945"/>
            <a:ext cx="1011837" cy="168639"/>
          </a:xfrm>
          <a:prstGeom prst="parallelogram">
            <a:avLst>
              <a:gd name="adj" fmla="val 140840"/>
            </a:avLst>
          </a:prstGeom>
        </p:spPr>
        <p:style>
          <a:lnRef idx="2">
            <a:schemeClr val="accent5">
              <a:hueOff val="-5168297"/>
              <a:satOff val="-13320"/>
              <a:lumOff val="-8997"/>
              <a:alphaOff val="0"/>
            </a:schemeClr>
          </a:lnRef>
          <a:fillRef idx="1">
            <a:schemeClr val="accent5">
              <a:hueOff val="-5168297"/>
              <a:satOff val="-13320"/>
              <a:lumOff val="-8997"/>
              <a:alphaOff val="0"/>
            </a:schemeClr>
          </a:fillRef>
          <a:effectRef idx="0">
            <a:schemeClr val="accent5">
              <a:hueOff val="-5168297"/>
              <a:satOff val="-13320"/>
              <a:lumOff val="-8997"/>
              <a:alphaOff val="0"/>
            </a:schemeClr>
          </a:effectRef>
          <a:fontRef idx="minor">
            <a:schemeClr val="lt1"/>
          </a:fontRef>
        </p:style>
      </p:sp>
      <p:sp>
        <p:nvSpPr>
          <p:cNvPr id="42" name="Параллелограмм 41"/>
          <p:cNvSpPr/>
          <p:nvPr/>
        </p:nvSpPr>
        <p:spPr>
          <a:xfrm>
            <a:off x="8726777" y="9578945"/>
            <a:ext cx="1011837" cy="168639"/>
          </a:xfrm>
          <a:prstGeom prst="parallelogram">
            <a:avLst>
              <a:gd name="adj" fmla="val 140840"/>
            </a:avLst>
          </a:prstGeom>
        </p:spPr>
        <p:style>
          <a:lnRef idx="2">
            <a:schemeClr val="accent5">
              <a:hueOff val="-5367078"/>
              <a:satOff val="-13833"/>
              <a:lumOff val="-9343"/>
              <a:alphaOff val="0"/>
            </a:schemeClr>
          </a:lnRef>
          <a:fillRef idx="1">
            <a:schemeClr val="accent5">
              <a:hueOff val="-5367078"/>
              <a:satOff val="-13833"/>
              <a:lumOff val="-9343"/>
              <a:alphaOff val="0"/>
            </a:schemeClr>
          </a:fillRef>
          <a:effectRef idx="0">
            <a:schemeClr val="accent5">
              <a:hueOff val="-5367078"/>
              <a:satOff val="-13833"/>
              <a:lumOff val="-9343"/>
              <a:alphaOff val="0"/>
            </a:schemeClr>
          </a:effectRef>
          <a:fontRef idx="minor">
            <a:schemeClr val="lt1"/>
          </a:fontRef>
        </p:style>
      </p:sp>
      <p:sp>
        <p:nvSpPr>
          <p:cNvPr id="43" name="Полилиния: фигура 42"/>
          <p:cNvSpPr/>
          <p:nvPr/>
        </p:nvSpPr>
        <p:spPr>
          <a:xfrm>
            <a:off x="2301608" y="9857022"/>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Follow other interview do’s and don’ts</a:t>
            </a:r>
            <a:endParaRPr lang="ru-RU" sz="2600" kern="1200" dirty="0"/>
          </a:p>
        </p:txBody>
      </p:sp>
      <p:sp>
        <p:nvSpPr>
          <p:cNvPr id="44" name="Параллелограмм 43"/>
          <p:cNvSpPr/>
          <p:nvPr/>
        </p:nvSpPr>
        <p:spPr>
          <a:xfrm>
            <a:off x="2301608" y="10546911"/>
            <a:ext cx="1011837" cy="168639"/>
          </a:xfrm>
          <a:prstGeom prst="parallelogram">
            <a:avLst>
              <a:gd name="adj" fmla="val 140840"/>
            </a:avLst>
          </a:prstGeom>
        </p:spPr>
        <p:style>
          <a:lnRef idx="2">
            <a:schemeClr val="accent5">
              <a:hueOff val="-5565859"/>
              <a:satOff val="-14345"/>
              <a:lumOff val="-9689"/>
              <a:alphaOff val="0"/>
            </a:schemeClr>
          </a:lnRef>
          <a:fillRef idx="1">
            <a:schemeClr val="accent5">
              <a:hueOff val="-5565859"/>
              <a:satOff val="-14345"/>
              <a:lumOff val="-9689"/>
              <a:alphaOff val="0"/>
            </a:schemeClr>
          </a:fillRef>
          <a:effectRef idx="0">
            <a:schemeClr val="accent5">
              <a:hueOff val="-5565859"/>
              <a:satOff val="-14345"/>
              <a:lumOff val="-9689"/>
              <a:alphaOff val="0"/>
            </a:schemeClr>
          </a:effectRef>
          <a:fontRef idx="minor">
            <a:schemeClr val="lt1"/>
          </a:fontRef>
        </p:style>
      </p:sp>
      <p:sp>
        <p:nvSpPr>
          <p:cNvPr id="45" name="Параллелограмм 44"/>
          <p:cNvSpPr/>
          <p:nvPr/>
        </p:nvSpPr>
        <p:spPr>
          <a:xfrm>
            <a:off x="3372469" y="10546911"/>
            <a:ext cx="1011837" cy="168639"/>
          </a:xfrm>
          <a:prstGeom prst="parallelogram">
            <a:avLst>
              <a:gd name="adj" fmla="val 140840"/>
            </a:avLst>
          </a:prstGeom>
        </p:spPr>
        <p:style>
          <a:lnRef idx="2">
            <a:schemeClr val="accent5">
              <a:hueOff val="-5764639"/>
              <a:satOff val="-14857"/>
              <a:lumOff val="-10035"/>
              <a:alphaOff val="0"/>
            </a:schemeClr>
          </a:lnRef>
          <a:fillRef idx="1">
            <a:schemeClr val="accent5">
              <a:hueOff val="-5764639"/>
              <a:satOff val="-14857"/>
              <a:lumOff val="-10035"/>
              <a:alphaOff val="0"/>
            </a:schemeClr>
          </a:fillRef>
          <a:effectRef idx="0">
            <a:schemeClr val="accent5">
              <a:hueOff val="-5764639"/>
              <a:satOff val="-14857"/>
              <a:lumOff val="-10035"/>
              <a:alphaOff val="0"/>
            </a:schemeClr>
          </a:effectRef>
          <a:fontRef idx="minor">
            <a:schemeClr val="lt1"/>
          </a:fontRef>
        </p:style>
      </p:sp>
      <p:sp>
        <p:nvSpPr>
          <p:cNvPr id="46" name="Параллелограмм 45"/>
          <p:cNvSpPr/>
          <p:nvPr/>
        </p:nvSpPr>
        <p:spPr>
          <a:xfrm>
            <a:off x="4443331" y="10546911"/>
            <a:ext cx="1011837" cy="168639"/>
          </a:xfrm>
          <a:prstGeom prst="parallelogram">
            <a:avLst>
              <a:gd name="adj" fmla="val 140840"/>
            </a:avLst>
          </a:prstGeom>
        </p:spPr>
        <p:style>
          <a:lnRef idx="2">
            <a:schemeClr val="accent5">
              <a:hueOff val="-5963420"/>
              <a:satOff val="-15370"/>
              <a:lumOff val="-10381"/>
              <a:alphaOff val="0"/>
            </a:schemeClr>
          </a:lnRef>
          <a:fillRef idx="1">
            <a:schemeClr val="accent5">
              <a:hueOff val="-5963420"/>
              <a:satOff val="-15370"/>
              <a:lumOff val="-10381"/>
              <a:alphaOff val="0"/>
            </a:schemeClr>
          </a:fillRef>
          <a:effectRef idx="0">
            <a:schemeClr val="accent5">
              <a:hueOff val="-5963420"/>
              <a:satOff val="-15370"/>
              <a:lumOff val="-10381"/>
              <a:alphaOff val="0"/>
            </a:schemeClr>
          </a:effectRef>
          <a:fontRef idx="minor">
            <a:schemeClr val="lt1"/>
          </a:fontRef>
        </p:style>
      </p:sp>
      <p:sp>
        <p:nvSpPr>
          <p:cNvPr id="47" name="Параллелограмм 46"/>
          <p:cNvSpPr/>
          <p:nvPr/>
        </p:nvSpPr>
        <p:spPr>
          <a:xfrm>
            <a:off x="5514192" y="10546911"/>
            <a:ext cx="1011837" cy="168639"/>
          </a:xfrm>
          <a:prstGeom prst="parallelogram">
            <a:avLst>
              <a:gd name="adj" fmla="val 140840"/>
            </a:avLst>
          </a:prstGeom>
        </p:spPr>
        <p:style>
          <a:lnRef idx="2">
            <a:schemeClr val="accent5">
              <a:hueOff val="-6162201"/>
              <a:satOff val="-15882"/>
              <a:lumOff val="-10727"/>
              <a:alphaOff val="0"/>
            </a:schemeClr>
          </a:lnRef>
          <a:fillRef idx="1">
            <a:schemeClr val="accent5">
              <a:hueOff val="-6162201"/>
              <a:satOff val="-15882"/>
              <a:lumOff val="-10727"/>
              <a:alphaOff val="0"/>
            </a:schemeClr>
          </a:fillRef>
          <a:effectRef idx="0">
            <a:schemeClr val="accent5">
              <a:hueOff val="-6162201"/>
              <a:satOff val="-15882"/>
              <a:lumOff val="-10727"/>
              <a:alphaOff val="0"/>
            </a:schemeClr>
          </a:effectRef>
          <a:fontRef idx="minor">
            <a:schemeClr val="lt1"/>
          </a:fontRef>
        </p:style>
      </p:sp>
      <p:sp>
        <p:nvSpPr>
          <p:cNvPr id="48" name="Параллелограмм 47"/>
          <p:cNvSpPr/>
          <p:nvPr/>
        </p:nvSpPr>
        <p:spPr>
          <a:xfrm>
            <a:off x="6585054" y="10546911"/>
            <a:ext cx="1011837" cy="168639"/>
          </a:xfrm>
          <a:prstGeom prst="parallelogram">
            <a:avLst>
              <a:gd name="adj" fmla="val 140840"/>
            </a:avLst>
          </a:prstGeom>
        </p:spPr>
        <p:style>
          <a:lnRef idx="2">
            <a:schemeClr val="accent5">
              <a:hueOff val="-6360981"/>
              <a:satOff val="-16394"/>
              <a:lumOff val="-11073"/>
              <a:alphaOff val="0"/>
            </a:schemeClr>
          </a:lnRef>
          <a:fillRef idx="1">
            <a:schemeClr val="accent5">
              <a:hueOff val="-6360981"/>
              <a:satOff val="-16394"/>
              <a:lumOff val="-11073"/>
              <a:alphaOff val="0"/>
            </a:schemeClr>
          </a:fillRef>
          <a:effectRef idx="0">
            <a:schemeClr val="accent5">
              <a:hueOff val="-6360981"/>
              <a:satOff val="-16394"/>
              <a:lumOff val="-11073"/>
              <a:alphaOff val="0"/>
            </a:schemeClr>
          </a:effectRef>
          <a:fontRef idx="minor">
            <a:schemeClr val="lt1"/>
          </a:fontRef>
        </p:style>
      </p:sp>
      <p:sp>
        <p:nvSpPr>
          <p:cNvPr id="49" name="Параллелограмм 48"/>
          <p:cNvSpPr/>
          <p:nvPr/>
        </p:nvSpPr>
        <p:spPr>
          <a:xfrm>
            <a:off x="7655915" y="10546911"/>
            <a:ext cx="1011837" cy="168639"/>
          </a:xfrm>
          <a:prstGeom prst="parallelogram">
            <a:avLst>
              <a:gd name="adj" fmla="val 140840"/>
            </a:avLst>
          </a:prstGeom>
        </p:spPr>
        <p:style>
          <a:lnRef idx="2">
            <a:schemeClr val="accent5">
              <a:hueOff val="-6559762"/>
              <a:satOff val="-16907"/>
              <a:lumOff val="-11419"/>
              <a:alphaOff val="0"/>
            </a:schemeClr>
          </a:lnRef>
          <a:fillRef idx="1">
            <a:schemeClr val="accent5">
              <a:hueOff val="-6559762"/>
              <a:satOff val="-16907"/>
              <a:lumOff val="-11419"/>
              <a:alphaOff val="0"/>
            </a:schemeClr>
          </a:fillRef>
          <a:effectRef idx="0">
            <a:schemeClr val="accent5">
              <a:hueOff val="-6559762"/>
              <a:satOff val="-16907"/>
              <a:lumOff val="-11419"/>
              <a:alphaOff val="0"/>
            </a:schemeClr>
          </a:effectRef>
          <a:fontRef idx="minor">
            <a:schemeClr val="lt1"/>
          </a:fontRef>
        </p:style>
      </p:sp>
      <p:sp>
        <p:nvSpPr>
          <p:cNvPr id="50" name="Параллелограмм 49"/>
          <p:cNvSpPr/>
          <p:nvPr/>
        </p:nvSpPr>
        <p:spPr>
          <a:xfrm>
            <a:off x="8726777" y="10546911"/>
            <a:ext cx="1011837" cy="168639"/>
          </a:xfrm>
          <a:prstGeom prst="parallelogram">
            <a:avLst>
              <a:gd name="adj" fmla="val 140840"/>
            </a:avLst>
          </a:prstGeom>
        </p:spPr>
        <p:style>
          <a:lnRef idx="2">
            <a:schemeClr val="accent5">
              <a:hueOff val="-6758543"/>
              <a:satOff val="-17419"/>
              <a:lumOff val="-11765"/>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sp>
      <p:sp>
        <p:nvSpPr>
          <p:cNvPr id="3" name="TextBox 2"/>
          <p:cNvSpPr txBox="1"/>
          <p:nvPr/>
        </p:nvSpPr>
        <p:spPr>
          <a:xfrm>
            <a:off x="838199" y="1929877"/>
            <a:ext cx="9916887" cy="461665"/>
          </a:xfrm>
          <a:prstGeom prst="rect">
            <a:avLst/>
          </a:prstGeom>
          <a:noFill/>
        </p:spPr>
        <p:txBody>
          <a:bodyPr wrap="square" rtlCol="0">
            <a:spAutoFit/>
          </a:bodyPr>
          <a:lstStyle/>
          <a:p>
            <a:r>
              <a:rPr lang="en-GB" sz="2400" dirty="0"/>
              <a:t>Example: if your job duty is </a:t>
            </a:r>
            <a:r>
              <a:rPr lang="en-GB" sz="2400" b="1" dirty="0">
                <a:solidFill>
                  <a:srgbClr val="0070C0"/>
                </a:solidFill>
              </a:rPr>
              <a:t>“recruit volunteers”</a:t>
            </a:r>
            <a:r>
              <a:rPr lang="en-GB" sz="2400" dirty="0"/>
              <a:t>, related skills may include:</a:t>
            </a:r>
            <a:endParaRPr lang="ru-RU" sz="2400" dirty="0"/>
          </a:p>
        </p:txBody>
      </p:sp>
      <p:graphicFrame>
        <p:nvGraphicFramePr>
          <p:cNvPr id="51" name="Схема 50"/>
          <p:cNvGraphicFramePr/>
          <p:nvPr>
            <p:extLst>
              <p:ext uri="{D42A27DB-BD31-4B8C-83A1-F6EECF244321}">
                <p14:modId xmlns:p14="http://schemas.microsoft.com/office/powerpoint/2010/main" val="1950683764"/>
              </p:ext>
            </p:extLst>
          </p:nvPr>
        </p:nvGraphicFramePr>
        <p:xfrm>
          <a:off x="2719613" y="2728863"/>
          <a:ext cx="6154057" cy="39776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2" name="Схема 51"/>
          <p:cNvGraphicFramePr/>
          <p:nvPr>
            <p:extLst>
              <p:ext uri="{D42A27DB-BD31-4B8C-83A1-F6EECF244321}">
                <p14:modId xmlns:p14="http://schemas.microsoft.com/office/powerpoint/2010/main" val="4069582166"/>
              </p:ext>
            </p:extLst>
          </p:nvPr>
        </p:nvGraphicFramePr>
        <p:xfrm>
          <a:off x="4611009" y="6931417"/>
          <a:ext cx="8113486"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17091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1521733"/>
            <a:ext cx="10515600" cy="1325563"/>
          </a:xfrm>
        </p:spPr>
        <p:txBody>
          <a:bodyPr/>
          <a:lstStyle/>
          <a:p>
            <a:r>
              <a:rPr lang="en-GB" dirty="0"/>
              <a:t>Headlines</a:t>
            </a:r>
            <a:endParaRPr lang="ru-RU" dirty="0"/>
          </a:p>
        </p:txBody>
      </p:sp>
      <p:sp>
        <p:nvSpPr>
          <p:cNvPr id="5" name="Номер слайда 4"/>
          <p:cNvSpPr>
            <a:spLocks noGrp="1"/>
          </p:cNvSpPr>
          <p:nvPr>
            <p:ph type="sldNum" sz="quarter" idx="12"/>
          </p:nvPr>
        </p:nvSpPr>
        <p:spPr/>
        <p:txBody>
          <a:bodyPr/>
          <a:lstStyle/>
          <a:p>
            <a:fld id="{48F63A3B-78C7-47BE-AE5E-E10140E04643}" type="slidenum">
              <a:rPr lang="en-US" smtClean="0"/>
              <a:t>5</a:t>
            </a:fld>
            <a:endParaRPr lang="en-US" dirty="0"/>
          </a:p>
        </p:txBody>
      </p:sp>
      <p:sp>
        <p:nvSpPr>
          <p:cNvPr id="11" name="Полилиния: фигура 10"/>
          <p:cNvSpPr/>
          <p:nvPr/>
        </p:nvSpPr>
        <p:spPr>
          <a:xfrm>
            <a:off x="838199" y="287813"/>
            <a:ext cx="10515600" cy="1594820"/>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4400" kern="1200" dirty="0">
                <a:latin typeface="+mj-lt"/>
              </a:rPr>
              <a:t>Plan to articulate how you meet the employer’s needs</a:t>
            </a:r>
            <a:endParaRPr lang="ru-RU" sz="4400" kern="1200" dirty="0">
              <a:latin typeface="+mj-lt"/>
            </a:endParaRPr>
          </a:p>
        </p:txBody>
      </p:sp>
      <p:sp>
        <p:nvSpPr>
          <p:cNvPr id="12" name="Параллелограмм 11"/>
          <p:cNvSpPr/>
          <p:nvPr/>
        </p:nvSpPr>
        <p:spPr>
          <a:xfrm>
            <a:off x="-7569717" y="2197978"/>
            <a:ext cx="1011837" cy="168639"/>
          </a:xfrm>
          <a:prstGeom prst="parallelogram">
            <a:avLst>
              <a:gd name="adj" fmla="val 140840"/>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3" name="Параллелограмм 12"/>
          <p:cNvSpPr/>
          <p:nvPr/>
        </p:nvSpPr>
        <p:spPr>
          <a:xfrm>
            <a:off x="-6498856" y="2197978"/>
            <a:ext cx="1011837" cy="168639"/>
          </a:xfrm>
          <a:prstGeom prst="parallelogram">
            <a:avLst>
              <a:gd name="adj" fmla="val 140840"/>
            </a:avLst>
          </a:prstGeom>
        </p:spPr>
        <p:style>
          <a:lnRef idx="2">
            <a:schemeClr val="accent5">
              <a:hueOff val="-198781"/>
              <a:satOff val="-512"/>
              <a:lumOff val="-346"/>
              <a:alphaOff val="0"/>
            </a:schemeClr>
          </a:lnRef>
          <a:fillRef idx="1">
            <a:schemeClr val="accent5">
              <a:hueOff val="-198781"/>
              <a:satOff val="-512"/>
              <a:lumOff val="-346"/>
              <a:alphaOff val="0"/>
            </a:schemeClr>
          </a:fillRef>
          <a:effectRef idx="0">
            <a:schemeClr val="accent5">
              <a:hueOff val="-198781"/>
              <a:satOff val="-512"/>
              <a:lumOff val="-346"/>
              <a:alphaOff val="0"/>
            </a:schemeClr>
          </a:effectRef>
          <a:fontRef idx="minor">
            <a:schemeClr val="lt1"/>
          </a:fontRef>
        </p:style>
      </p:sp>
      <p:sp>
        <p:nvSpPr>
          <p:cNvPr id="14" name="Параллелограмм 13"/>
          <p:cNvSpPr/>
          <p:nvPr/>
        </p:nvSpPr>
        <p:spPr>
          <a:xfrm>
            <a:off x="-5427994" y="2197978"/>
            <a:ext cx="1011837" cy="168639"/>
          </a:xfrm>
          <a:prstGeom prst="parallelogram">
            <a:avLst>
              <a:gd name="adj" fmla="val 140840"/>
            </a:avLst>
          </a:prstGeom>
        </p:spPr>
        <p:style>
          <a:lnRef idx="2">
            <a:schemeClr val="accent5">
              <a:hueOff val="-397561"/>
              <a:satOff val="-1025"/>
              <a:lumOff val="-692"/>
              <a:alphaOff val="0"/>
            </a:schemeClr>
          </a:lnRef>
          <a:fillRef idx="1">
            <a:schemeClr val="accent5">
              <a:hueOff val="-397561"/>
              <a:satOff val="-1025"/>
              <a:lumOff val="-692"/>
              <a:alphaOff val="0"/>
            </a:schemeClr>
          </a:fillRef>
          <a:effectRef idx="0">
            <a:schemeClr val="accent5">
              <a:hueOff val="-397561"/>
              <a:satOff val="-1025"/>
              <a:lumOff val="-692"/>
              <a:alphaOff val="0"/>
            </a:schemeClr>
          </a:effectRef>
          <a:fontRef idx="minor">
            <a:schemeClr val="lt1"/>
          </a:fontRef>
        </p:style>
      </p:sp>
      <p:sp>
        <p:nvSpPr>
          <p:cNvPr id="15" name="Параллелограмм 14"/>
          <p:cNvSpPr/>
          <p:nvPr/>
        </p:nvSpPr>
        <p:spPr>
          <a:xfrm>
            <a:off x="-4357133" y="2197978"/>
            <a:ext cx="1011837" cy="168639"/>
          </a:xfrm>
          <a:prstGeom prst="parallelogram">
            <a:avLst>
              <a:gd name="adj" fmla="val 140840"/>
            </a:avLst>
          </a:prstGeom>
        </p:spPr>
        <p:style>
          <a:lnRef idx="2">
            <a:schemeClr val="accent5">
              <a:hueOff val="-596342"/>
              <a:satOff val="-1537"/>
              <a:lumOff val="-1038"/>
              <a:alphaOff val="0"/>
            </a:schemeClr>
          </a:lnRef>
          <a:fillRef idx="1">
            <a:schemeClr val="accent5">
              <a:hueOff val="-596342"/>
              <a:satOff val="-1537"/>
              <a:lumOff val="-1038"/>
              <a:alphaOff val="0"/>
            </a:schemeClr>
          </a:fillRef>
          <a:effectRef idx="0">
            <a:schemeClr val="accent5">
              <a:hueOff val="-596342"/>
              <a:satOff val="-1537"/>
              <a:lumOff val="-1038"/>
              <a:alphaOff val="0"/>
            </a:schemeClr>
          </a:effectRef>
          <a:fontRef idx="minor">
            <a:schemeClr val="lt1"/>
          </a:fontRef>
        </p:style>
      </p:sp>
      <p:sp>
        <p:nvSpPr>
          <p:cNvPr id="16" name="Параллелограмм 15"/>
          <p:cNvSpPr/>
          <p:nvPr/>
        </p:nvSpPr>
        <p:spPr>
          <a:xfrm>
            <a:off x="-3286271" y="2197978"/>
            <a:ext cx="1011837" cy="168639"/>
          </a:xfrm>
          <a:prstGeom prst="parallelogram">
            <a:avLst>
              <a:gd name="adj" fmla="val 140840"/>
            </a:avLst>
          </a:prstGeom>
        </p:spPr>
        <p:style>
          <a:lnRef idx="2">
            <a:schemeClr val="accent5">
              <a:hueOff val="-795123"/>
              <a:satOff val="-2049"/>
              <a:lumOff val="-1384"/>
              <a:alphaOff val="0"/>
            </a:schemeClr>
          </a:lnRef>
          <a:fillRef idx="1">
            <a:schemeClr val="accent5">
              <a:hueOff val="-795123"/>
              <a:satOff val="-2049"/>
              <a:lumOff val="-1384"/>
              <a:alphaOff val="0"/>
            </a:schemeClr>
          </a:fillRef>
          <a:effectRef idx="0">
            <a:schemeClr val="accent5">
              <a:hueOff val="-795123"/>
              <a:satOff val="-2049"/>
              <a:lumOff val="-1384"/>
              <a:alphaOff val="0"/>
            </a:schemeClr>
          </a:effectRef>
          <a:fontRef idx="minor">
            <a:schemeClr val="lt1"/>
          </a:fontRef>
        </p:style>
      </p:sp>
      <p:sp>
        <p:nvSpPr>
          <p:cNvPr id="17" name="Параллелограмм 16"/>
          <p:cNvSpPr/>
          <p:nvPr/>
        </p:nvSpPr>
        <p:spPr>
          <a:xfrm>
            <a:off x="-2215410" y="2197978"/>
            <a:ext cx="1011837" cy="168639"/>
          </a:xfrm>
          <a:prstGeom prst="parallelogram">
            <a:avLst>
              <a:gd name="adj" fmla="val 140840"/>
            </a:avLst>
          </a:prstGeom>
        </p:spPr>
        <p:style>
          <a:lnRef idx="2">
            <a:schemeClr val="accent5">
              <a:hueOff val="-993903"/>
              <a:satOff val="-2562"/>
              <a:lumOff val="-1730"/>
              <a:alphaOff val="0"/>
            </a:schemeClr>
          </a:lnRef>
          <a:fillRef idx="1">
            <a:schemeClr val="accent5">
              <a:hueOff val="-993903"/>
              <a:satOff val="-2562"/>
              <a:lumOff val="-1730"/>
              <a:alphaOff val="0"/>
            </a:schemeClr>
          </a:fillRef>
          <a:effectRef idx="0">
            <a:schemeClr val="accent5">
              <a:hueOff val="-993903"/>
              <a:satOff val="-2562"/>
              <a:lumOff val="-1730"/>
              <a:alphaOff val="0"/>
            </a:schemeClr>
          </a:effectRef>
          <a:fontRef idx="minor">
            <a:schemeClr val="lt1"/>
          </a:fontRef>
        </p:style>
      </p:sp>
      <p:sp>
        <p:nvSpPr>
          <p:cNvPr id="18" name="Параллелограмм 17"/>
          <p:cNvSpPr/>
          <p:nvPr/>
        </p:nvSpPr>
        <p:spPr>
          <a:xfrm>
            <a:off x="-1144548" y="2197978"/>
            <a:ext cx="1011837" cy="168639"/>
          </a:xfrm>
          <a:prstGeom prst="parallelogram">
            <a:avLst>
              <a:gd name="adj" fmla="val 140840"/>
            </a:avLst>
          </a:prstGeom>
        </p:spPr>
        <p:style>
          <a:lnRef idx="2">
            <a:schemeClr val="accent5">
              <a:hueOff val="-1192684"/>
              <a:satOff val="-3074"/>
              <a:lumOff val="-2076"/>
              <a:alphaOff val="0"/>
            </a:schemeClr>
          </a:lnRef>
          <a:fillRef idx="1">
            <a:schemeClr val="accent5">
              <a:hueOff val="-1192684"/>
              <a:satOff val="-3074"/>
              <a:lumOff val="-2076"/>
              <a:alphaOff val="0"/>
            </a:schemeClr>
          </a:fillRef>
          <a:effectRef idx="0">
            <a:schemeClr val="accent5">
              <a:hueOff val="-1192684"/>
              <a:satOff val="-3074"/>
              <a:lumOff val="-2076"/>
              <a:alphaOff val="0"/>
            </a:schemeClr>
          </a:effectRef>
          <a:fontRef idx="minor">
            <a:schemeClr val="lt1"/>
          </a:fontRef>
        </p:style>
      </p:sp>
      <p:sp>
        <p:nvSpPr>
          <p:cNvPr id="19" name="Полилиния: фигура 18"/>
          <p:cNvSpPr/>
          <p:nvPr/>
        </p:nvSpPr>
        <p:spPr>
          <a:xfrm>
            <a:off x="2301608" y="6953122"/>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Four ways to get ready for the big day</a:t>
            </a:r>
            <a:endParaRPr lang="ru-RU" sz="2600" kern="1200" dirty="0"/>
          </a:p>
        </p:txBody>
      </p:sp>
      <p:sp>
        <p:nvSpPr>
          <p:cNvPr id="20" name="Параллелограмм 19"/>
          <p:cNvSpPr/>
          <p:nvPr/>
        </p:nvSpPr>
        <p:spPr>
          <a:xfrm>
            <a:off x="2301608" y="7643011"/>
            <a:ext cx="1011837" cy="168639"/>
          </a:xfrm>
          <a:prstGeom prst="parallelogram">
            <a:avLst>
              <a:gd name="adj" fmla="val 140840"/>
            </a:avLst>
          </a:prstGeom>
        </p:spPr>
        <p:style>
          <a:lnRef idx="2">
            <a:schemeClr val="accent5">
              <a:hueOff val="-1391465"/>
              <a:satOff val="-3586"/>
              <a:lumOff val="-2422"/>
              <a:alphaOff val="0"/>
            </a:schemeClr>
          </a:lnRef>
          <a:fillRef idx="1">
            <a:schemeClr val="accent5">
              <a:hueOff val="-1391465"/>
              <a:satOff val="-3586"/>
              <a:lumOff val="-2422"/>
              <a:alphaOff val="0"/>
            </a:schemeClr>
          </a:fillRef>
          <a:effectRef idx="0">
            <a:schemeClr val="accent5">
              <a:hueOff val="-1391465"/>
              <a:satOff val="-3586"/>
              <a:lumOff val="-2422"/>
              <a:alphaOff val="0"/>
            </a:schemeClr>
          </a:effectRef>
          <a:fontRef idx="minor">
            <a:schemeClr val="lt1"/>
          </a:fontRef>
        </p:style>
      </p:sp>
      <p:sp>
        <p:nvSpPr>
          <p:cNvPr id="21" name="Параллелограмм 20"/>
          <p:cNvSpPr/>
          <p:nvPr/>
        </p:nvSpPr>
        <p:spPr>
          <a:xfrm>
            <a:off x="3372469" y="7643011"/>
            <a:ext cx="1011837" cy="168639"/>
          </a:xfrm>
          <a:prstGeom prst="parallelogram">
            <a:avLst>
              <a:gd name="adj" fmla="val 140840"/>
            </a:avLst>
          </a:prstGeom>
        </p:spPr>
        <p:style>
          <a:lnRef idx="2">
            <a:schemeClr val="accent5">
              <a:hueOff val="-1590245"/>
              <a:satOff val="-4099"/>
              <a:lumOff val="-2768"/>
              <a:alphaOff val="0"/>
            </a:schemeClr>
          </a:lnRef>
          <a:fillRef idx="1">
            <a:schemeClr val="accent5">
              <a:hueOff val="-1590245"/>
              <a:satOff val="-4099"/>
              <a:lumOff val="-2768"/>
              <a:alphaOff val="0"/>
            </a:schemeClr>
          </a:fillRef>
          <a:effectRef idx="0">
            <a:schemeClr val="accent5">
              <a:hueOff val="-1590245"/>
              <a:satOff val="-4099"/>
              <a:lumOff val="-2768"/>
              <a:alphaOff val="0"/>
            </a:schemeClr>
          </a:effectRef>
          <a:fontRef idx="minor">
            <a:schemeClr val="lt1"/>
          </a:fontRef>
        </p:style>
      </p:sp>
      <p:sp>
        <p:nvSpPr>
          <p:cNvPr id="22" name="Параллелограмм 21"/>
          <p:cNvSpPr/>
          <p:nvPr/>
        </p:nvSpPr>
        <p:spPr>
          <a:xfrm>
            <a:off x="4443331" y="7643011"/>
            <a:ext cx="1011837" cy="168639"/>
          </a:xfrm>
          <a:prstGeom prst="parallelogram">
            <a:avLst>
              <a:gd name="adj" fmla="val 140840"/>
            </a:avLst>
          </a:prstGeom>
        </p:spPr>
        <p:style>
          <a:lnRef idx="2">
            <a:schemeClr val="accent5">
              <a:hueOff val="-1789026"/>
              <a:satOff val="-4611"/>
              <a:lumOff val="-3114"/>
              <a:alphaOff val="0"/>
            </a:schemeClr>
          </a:lnRef>
          <a:fillRef idx="1">
            <a:schemeClr val="accent5">
              <a:hueOff val="-1789026"/>
              <a:satOff val="-4611"/>
              <a:lumOff val="-3114"/>
              <a:alphaOff val="0"/>
            </a:schemeClr>
          </a:fillRef>
          <a:effectRef idx="0">
            <a:schemeClr val="accent5">
              <a:hueOff val="-1789026"/>
              <a:satOff val="-4611"/>
              <a:lumOff val="-3114"/>
              <a:alphaOff val="0"/>
            </a:schemeClr>
          </a:effectRef>
          <a:fontRef idx="minor">
            <a:schemeClr val="lt1"/>
          </a:fontRef>
        </p:style>
      </p:sp>
      <p:sp>
        <p:nvSpPr>
          <p:cNvPr id="23" name="Параллелограмм 22"/>
          <p:cNvSpPr/>
          <p:nvPr/>
        </p:nvSpPr>
        <p:spPr>
          <a:xfrm>
            <a:off x="5514192" y="7643011"/>
            <a:ext cx="1011837" cy="168639"/>
          </a:xfrm>
          <a:prstGeom prst="parallelogram">
            <a:avLst>
              <a:gd name="adj" fmla="val 140840"/>
            </a:avLst>
          </a:prstGeom>
        </p:spPr>
        <p:style>
          <a:lnRef idx="2">
            <a:schemeClr val="accent5">
              <a:hueOff val="-1987807"/>
              <a:satOff val="-5123"/>
              <a:lumOff val="-3460"/>
              <a:alphaOff val="0"/>
            </a:schemeClr>
          </a:lnRef>
          <a:fillRef idx="1">
            <a:schemeClr val="accent5">
              <a:hueOff val="-1987807"/>
              <a:satOff val="-5123"/>
              <a:lumOff val="-3460"/>
              <a:alphaOff val="0"/>
            </a:schemeClr>
          </a:fillRef>
          <a:effectRef idx="0">
            <a:schemeClr val="accent5">
              <a:hueOff val="-1987807"/>
              <a:satOff val="-5123"/>
              <a:lumOff val="-3460"/>
              <a:alphaOff val="0"/>
            </a:schemeClr>
          </a:effectRef>
          <a:fontRef idx="minor">
            <a:schemeClr val="lt1"/>
          </a:fontRef>
        </p:style>
      </p:sp>
      <p:sp>
        <p:nvSpPr>
          <p:cNvPr id="24" name="Параллелограмм 23"/>
          <p:cNvSpPr/>
          <p:nvPr/>
        </p:nvSpPr>
        <p:spPr>
          <a:xfrm>
            <a:off x="6585054" y="7643011"/>
            <a:ext cx="1011837" cy="168639"/>
          </a:xfrm>
          <a:prstGeom prst="parallelogram">
            <a:avLst>
              <a:gd name="adj" fmla="val 140840"/>
            </a:avLst>
          </a:prstGeom>
        </p:spPr>
        <p:style>
          <a:lnRef idx="2">
            <a:schemeClr val="accent5">
              <a:hueOff val="-2186587"/>
              <a:satOff val="-5636"/>
              <a:lumOff val="-3806"/>
              <a:alphaOff val="0"/>
            </a:schemeClr>
          </a:lnRef>
          <a:fillRef idx="1">
            <a:schemeClr val="accent5">
              <a:hueOff val="-2186587"/>
              <a:satOff val="-5636"/>
              <a:lumOff val="-3806"/>
              <a:alphaOff val="0"/>
            </a:schemeClr>
          </a:fillRef>
          <a:effectRef idx="0">
            <a:schemeClr val="accent5">
              <a:hueOff val="-2186587"/>
              <a:satOff val="-5636"/>
              <a:lumOff val="-3806"/>
              <a:alphaOff val="0"/>
            </a:schemeClr>
          </a:effectRef>
          <a:fontRef idx="minor">
            <a:schemeClr val="lt1"/>
          </a:fontRef>
        </p:style>
      </p:sp>
      <p:sp>
        <p:nvSpPr>
          <p:cNvPr id="25" name="Параллелограмм 24"/>
          <p:cNvSpPr/>
          <p:nvPr/>
        </p:nvSpPr>
        <p:spPr>
          <a:xfrm>
            <a:off x="7655915" y="7643011"/>
            <a:ext cx="1011837" cy="168639"/>
          </a:xfrm>
          <a:prstGeom prst="parallelogram">
            <a:avLst>
              <a:gd name="adj" fmla="val 140840"/>
            </a:avLst>
          </a:prstGeom>
        </p:spPr>
        <p:style>
          <a:lnRef idx="2">
            <a:schemeClr val="accent5">
              <a:hueOff val="-2385368"/>
              <a:satOff val="-6148"/>
              <a:lumOff val="-4152"/>
              <a:alphaOff val="0"/>
            </a:schemeClr>
          </a:lnRef>
          <a:fillRef idx="1">
            <a:schemeClr val="accent5">
              <a:hueOff val="-2385368"/>
              <a:satOff val="-6148"/>
              <a:lumOff val="-4152"/>
              <a:alphaOff val="0"/>
            </a:schemeClr>
          </a:fillRef>
          <a:effectRef idx="0">
            <a:schemeClr val="accent5">
              <a:hueOff val="-2385368"/>
              <a:satOff val="-6148"/>
              <a:lumOff val="-4152"/>
              <a:alphaOff val="0"/>
            </a:schemeClr>
          </a:effectRef>
          <a:fontRef idx="minor">
            <a:schemeClr val="lt1"/>
          </a:fontRef>
        </p:style>
      </p:sp>
      <p:sp>
        <p:nvSpPr>
          <p:cNvPr id="26" name="Параллелограмм 25"/>
          <p:cNvSpPr/>
          <p:nvPr/>
        </p:nvSpPr>
        <p:spPr>
          <a:xfrm>
            <a:off x="8726777" y="7643011"/>
            <a:ext cx="1011837" cy="168639"/>
          </a:xfrm>
          <a:prstGeom prst="parallelogram">
            <a:avLst>
              <a:gd name="adj" fmla="val 140840"/>
            </a:avLst>
          </a:prstGeom>
        </p:spPr>
        <p:style>
          <a:lnRef idx="2">
            <a:schemeClr val="accent5">
              <a:hueOff val="-2584149"/>
              <a:satOff val="-6660"/>
              <a:lumOff val="-4498"/>
              <a:alphaOff val="0"/>
            </a:schemeClr>
          </a:lnRef>
          <a:fillRef idx="1">
            <a:schemeClr val="accent5">
              <a:hueOff val="-2584149"/>
              <a:satOff val="-6660"/>
              <a:lumOff val="-4498"/>
              <a:alphaOff val="0"/>
            </a:schemeClr>
          </a:fillRef>
          <a:effectRef idx="0">
            <a:schemeClr val="accent5">
              <a:hueOff val="-2584149"/>
              <a:satOff val="-6660"/>
              <a:lumOff val="-4498"/>
              <a:alphaOff val="0"/>
            </a:schemeClr>
          </a:effectRef>
          <a:fontRef idx="minor">
            <a:schemeClr val="lt1"/>
          </a:fontRef>
        </p:style>
      </p:sp>
      <p:sp>
        <p:nvSpPr>
          <p:cNvPr id="27" name="Полилиния: фигура 26"/>
          <p:cNvSpPr/>
          <p:nvPr/>
        </p:nvSpPr>
        <p:spPr>
          <a:xfrm>
            <a:off x="2301608" y="7921089"/>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Put together your Interview Tool Bag</a:t>
            </a:r>
            <a:endParaRPr lang="ru-RU" sz="2600" kern="1200" dirty="0"/>
          </a:p>
        </p:txBody>
      </p:sp>
      <p:sp>
        <p:nvSpPr>
          <p:cNvPr id="28" name="Параллелограмм 27"/>
          <p:cNvSpPr/>
          <p:nvPr/>
        </p:nvSpPr>
        <p:spPr>
          <a:xfrm>
            <a:off x="2301608" y="8610978"/>
            <a:ext cx="1011837" cy="168639"/>
          </a:xfrm>
          <a:prstGeom prst="parallelogram">
            <a:avLst>
              <a:gd name="adj" fmla="val 140840"/>
            </a:avLst>
          </a:prstGeom>
        </p:spPr>
        <p:style>
          <a:lnRef idx="2">
            <a:schemeClr val="accent5">
              <a:hueOff val="-2782929"/>
              <a:satOff val="-7173"/>
              <a:lumOff val="-4844"/>
              <a:alphaOff val="0"/>
            </a:schemeClr>
          </a:lnRef>
          <a:fillRef idx="1">
            <a:schemeClr val="accent5">
              <a:hueOff val="-2782929"/>
              <a:satOff val="-7173"/>
              <a:lumOff val="-4844"/>
              <a:alphaOff val="0"/>
            </a:schemeClr>
          </a:fillRef>
          <a:effectRef idx="0">
            <a:schemeClr val="accent5">
              <a:hueOff val="-2782929"/>
              <a:satOff val="-7173"/>
              <a:lumOff val="-4844"/>
              <a:alphaOff val="0"/>
            </a:schemeClr>
          </a:effectRef>
          <a:fontRef idx="minor">
            <a:schemeClr val="lt1"/>
          </a:fontRef>
        </p:style>
      </p:sp>
      <p:sp>
        <p:nvSpPr>
          <p:cNvPr id="29" name="Параллелограмм 28"/>
          <p:cNvSpPr/>
          <p:nvPr/>
        </p:nvSpPr>
        <p:spPr>
          <a:xfrm>
            <a:off x="3372469" y="8610978"/>
            <a:ext cx="1011837" cy="168639"/>
          </a:xfrm>
          <a:prstGeom prst="parallelogram">
            <a:avLst>
              <a:gd name="adj" fmla="val 140840"/>
            </a:avLst>
          </a:prstGeom>
        </p:spPr>
        <p:style>
          <a:lnRef idx="2">
            <a:schemeClr val="accent5">
              <a:hueOff val="-2981710"/>
              <a:satOff val="-7685"/>
              <a:lumOff val="-5190"/>
              <a:alphaOff val="0"/>
            </a:schemeClr>
          </a:lnRef>
          <a:fillRef idx="1">
            <a:schemeClr val="accent5">
              <a:hueOff val="-2981710"/>
              <a:satOff val="-7685"/>
              <a:lumOff val="-5190"/>
              <a:alphaOff val="0"/>
            </a:schemeClr>
          </a:fillRef>
          <a:effectRef idx="0">
            <a:schemeClr val="accent5">
              <a:hueOff val="-2981710"/>
              <a:satOff val="-7685"/>
              <a:lumOff val="-5190"/>
              <a:alphaOff val="0"/>
            </a:schemeClr>
          </a:effectRef>
          <a:fontRef idx="minor">
            <a:schemeClr val="lt1"/>
          </a:fontRef>
        </p:style>
      </p:sp>
      <p:sp>
        <p:nvSpPr>
          <p:cNvPr id="30" name="Параллелограмм 29"/>
          <p:cNvSpPr/>
          <p:nvPr/>
        </p:nvSpPr>
        <p:spPr>
          <a:xfrm>
            <a:off x="4443331" y="8610978"/>
            <a:ext cx="1011837" cy="168639"/>
          </a:xfrm>
          <a:prstGeom prst="parallelogram">
            <a:avLst>
              <a:gd name="adj" fmla="val 140840"/>
            </a:avLst>
          </a:prstGeom>
        </p:spPr>
        <p:style>
          <a:lnRef idx="2">
            <a:schemeClr val="accent5">
              <a:hueOff val="-3180491"/>
              <a:satOff val="-8197"/>
              <a:lumOff val="-5536"/>
              <a:alphaOff val="0"/>
            </a:schemeClr>
          </a:lnRef>
          <a:fillRef idx="1">
            <a:schemeClr val="accent5">
              <a:hueOff val="-3180491"/>
              <a:satOff val="-8197"/>
              <a:lumOff val="-5536"/>
              <a:alphaOff val="0"/>
            </a:schemeClr>
          </a:fillRef>
          <a:effectRef idx="0">
            <a:schemeClr val="accent5">
              <a:hueOff val="-3180491"/>
              <a:satOff val="-8197"/>
              <a:lumOff val="-5536"/>
              <a:alphaOff val="0"/>
            </a:schemeClr>
          </a:effectRef>
          <a:fontRef idx="minor">
            <a:schemeClr val="lt1"/>
          </a:fontRef>
        </p:style>
      </p:sp>
      <p:sp>
        <p:nvSpPr>
          <p:cNvPr id="31" name="Параллелограмм 30"/>
          <p:cNvSpPr/>
          <p:nvPr/>
        </p:nvSpPr>
        <p:spPr>
          <a:xfrm>
            <a:off x="5514192" y="8610978"/>
            <a:ext cx="1011837" cy="168639"/>
          </a:xfrm>
          <a:prstGeom prst="parallelogram">
            <a:avLst>
              <a:gd name="adj" fmla="val 140840"/>
            </a:avLst>
          </a:prstGeom>
        </p:spPr>
        <p:style>
          <a:lnRef idx="2">
            <a:schemeClr val="accent5">
              <a:hueOff val="-3379271"/>
              <a:satOff val="-8710"/>
              <a:lumOff val="-5883"/>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sp>
      <p:sp>
        <p:nvSpPr>
          <p:cNvPr id="32" name="Параллелограмм 31"/>
          <p:cNvSpPr/>
          <p:nvPr/>
        </p:nvSpPr>
        <p:spPr>
          <a:xfrm>
            <a:off x="6585054" y="8610978"/>
            <a:ext cx="1011837" cy="168639"/>
          </a:xfrm>
          <a:prstGeom prst="parallelogram">
            <a:avLst>
              <a:gd name="adj" fmla="val 140840"/>
            </a:avLst>
          </a:prstGeom>
        </p:spPr>
        <p:style>
          <a:lnRef idx="2">
            <a:schemeClr val="accent5">
              <a:hueOff val="-3578052"/>
              <a:satOff val="-9222"/>
              <a:lumOff val="-6229"/>
              <a:alphaOff val="0"/>
            </a:schemeClr>
          </a:lnRef>
          <a:fillRef idx="1">
            <a:schemeClr val="accent5">
              <a:hueOff val="-3578052"/>
              <a:satOff val="-9222"/>
              <a:lumOff val="-6229"/>
              <a:alphaOff val="0"/>
            </a:schemeClr>
          </a:fillRef>
          <a:effectRef idx="0">
            <a:schemeClr val="accent5">
              <a:hueOff val="-3578052"/>
              <a:satOff val="-9222"/>
              <a:lumOff val="-6229"/>
              <a:alphaOff val="0"/>
            </a:schemeClr>
          </a:effectRef>
          <a:fontRef idx="minor">
            <a:schemeClr val="lt1"/>
          </a:fontRef>
        </p:style>
      </p:sp>
      <p:sp>
        <p:nvSpPr>
          <p:cNvPr id="33" name="Параллелограмм 32"/>
          <p:cNvSpPr/>
          <p:nvPr/>
        </p:nvSpPr>
        <p:spPr>
          <a:xfrm>
            <a:off x="7655915" y="8610978"/>
            <a:ext cx="1011837" cy="168639"/>
          </a:xfrm>
          <a:prstGeom prst="parallelogram">
            <a:avLst>
              <a:gd name="adj" fmla="val 140840"/>
            </a:avLst>
          </a:prstGeom>
        </p:spPr>
        <p:style>
          <a:lnRef idx="2">
            <a:schemeClr val="accent5">
              <a:hueOff val="-3776833"/>
              <a:satOff val="-9734"/>
              <a:lumOff val="-6575"/>
              <a:alphaOff val="0"/>
            </a:schemeClr>
          </a:lnRef>
          <a:fillRef idx="1">
            <a:schemeClr val="accent5">
              <a:hueOff val="-3776833"/>
              <a:satOff val="-9734"/>
              <a:lumOff val="-6575"/>
              <a:alphaOff val="0"/>
            </a:schemeClr>
          </a:fillRef>
          <a:effectRef idx="0">
            <a:schemeClr val="accent5">
              <a:hueOff val="-3776833"/>
              <a:satOff val="-9734"/>
              <a:lumOff val="-6575"/>
              <a:alphaOff val="0"/>
            </a:schemeClr>
          </a:effectRef>
          <a:fontRef idx="minor">
            <a:schemeClr val="lt1"/>
          </a:fontRef>
        </p:style>
      </p:sp>
      <p:sp>
        <p:nvSpPr>
          <p:cNvPr id="34" name="Параллелограмм 33"/>
          <p:cNvSpPr/>
          <p:nvPr/>
        </p:nvSpPr>
        <p:spPr>
          <a:xfrm>
            <a:off x="8726777" y="8610978"/>
            <a:ext cx="1011837" cy="168639"/>
          </a:xfrm>
          <a:prstGeom prst="parallelogram">
            <a:avLst>
              <a:gd name="adj" fmla="val 140840"/>
            </a:avLst>
          </a:prstGeom>
        </p:spPr>
        <p:style>
          <a:lnRef idx="2">
            <a:schemeClr val="accent5">
              <a:hueOff val="-3975613"/>
              <a:satOff val="-10246"/>
              <a:lumOff val="-6921"/>
              <a:alphaOff val="0"/>
            </a:schemeClr>
          </a:lnRef>
          <a:fillRef idx="1">
            <a:schemeClr val="accent5">
              <a:hueOff val="-3975613"/>
              <a:satOff val="-10246"/>
              <a:lumOff val="-6921"/>
              <a:alphaOff val="0"/>
            </a:schemeClr>
          </a:fillRef>
          <a:effectRef idx="0">
            <a:schemeClr val="accent5">
              <a:hueOff val="-3975613"/>
              <a:satOff val="-10246"/>
              <a:lumOff val="-6921"/>
              <a:alphaOff val="0"/>
            </a:schemeClr>
          </a:effectRef>
          <a:fontRef idx="minor">
            <a:schemeClr val="lt1"/>
          </a:fontRef>
        </p:style>
      </p:sp>
      <p:sp>
        <p:nvSpPr>
          <p:cNvPr id="35" name="Полилиния: фигура 34"/>
          <p:cNvSpPr/>
          <p:nvPr/>
        </p:nvSpPr>
        <p:spPr>
          <a:xfrm>
            <a:off x="2301608" y="8889055"/>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Be your most authentic professional self</a:t>
            </a:r>
            <a:endParaRPr lang="ru-RU" sz="2600" kern="1200" dirty="0"/>
          </a:p>
        </p:txBody>
      </p:sp>
      <p:sp>
        <p:nvSpPr>
          <p:cNvPr id="36" name="Параллелограмм 35"/>
          <p:cNvSpPr/>
          <p:nvPr/>
        </p:nvSpPr>
        <p:spPr>
          <a:xfrm>
            <a:off x="2301608" y="9578945"/>
            <a:ext cx="1011837" cy="168639"/>
          </a:xfrm>
          <a:prstGeom prst="parallelogram">
            <a:avLst>
              <a:gd name="adj" fmla="val 140840"/>
            </a:avLst>
          </a:prstGeom>
        </p:spPr>
        <p:style>
          <a:lnRef idx="2">
            <a:schemeClr val="accent5">
              <a:hueOff val="-4174394"/>
              <a:satOff val="-10759"/>
              <a:lumOff val="-7267"/>
              <a:alphaOff val="0"/>
            </a:schemeClr>
          </a:lnRef>
          <a:fillRef idx="1">
            <a:schemeClr val="accent5">
              <a:hueOff val="-4174394"/>
              <a:satOff val="-10759"/>
              <a:lumOff val="-7267"/>
              <a:alphaOff val="0"/>
            </a:schemeClr>
          </a:fillRef>
          <a:effectRef idx="0">
            <a:schemeClr val="accent5">
              <a:hueOff val="-4174394"/>
              <a:satOff val="-10759"/>
              <a:lumOff val="-7267"/>
              <a:alphaOff val="0"/>
            </a:schemeClr>
          </a:effectRef>
          <a:fontRef idx="minor">
            <a:schemeClr val="lt1"/>
          </a:fontRef>
        </p:style>
      </p:sp>
      <p:sp>
        <p:nvSpPr>
          <p:cNvPr id="37" name="Параллелограмм 36"/>
          <p:cNvSpPr/>
          <p:nvPr/>
        </p:nvSpPr>
        <p:spPr>
          <a:xfrm>
            <a:off x="3372469" y="9578945"/>
            <a:ext cx="1011837" cy="168639"/>
          </a:xfrm>
          <a:prstGeom prst="parallelogram">
            <a:avLst>
              <a:gd name="adj" fmla="val 140840"/>
            </a:avLst>
          </a:prstGeom>
        </p:spPr>
        <p:style>
          <a:lnRef idx="2">
            <a:schemeClr val="accent5">
              <a:hueOff val="-4373175"/>
              <a:satOff val="-11271"/>
              <a:lumOff val="-7613"/>
              <a:alphaOff val="0"/>
            </a:schemeClr>
          </a:lnRef>
          <a:fillRef idx="1">
            <a:schemeClr val="accent5">
              <a:hueOff val="-4373175"/>
              <a:satOff val="-11271"/>
              <a:lumOff val="-7613"/>
              <a:alphaOff val="0"/>
            </a:schemeClr>
          </a:fillRef>
          <a:effectRef idx="0">
            <a:schemeClr val="accent5">
              <a:hueOff val="-4373175"/>
              <a:satOff val="-11271"/>
              <a:lumOff val="-7613"/>
              <a:alphaOff val="0"/>
            </a:schemeClr>
          </a:effectRef>
          <a:fontRef idx="minor">
            <a:schemeClr val="lt1"/>
          </a:fontRef>
        </p:style>
      </p:sp>
      <p:sp>
        <p:nvSpPr>
          <p:cNvPr id="38" name="Параллелограмм 37"/>
          <p:cNvSpPr/>
          <p:nvPr/>
        </p:nvSpPr>
        <p:spPr>
          <a:xfrm>
            <a:off x="4443331" y="9578945"/>
            <a:ext cx="1011837" cy="168639"/>
          </a:xfrm>
          <a:prstGeom prst="parallelogram">
            <a:avLst>
              <a:gd name="adj" fmla="val 140840"/>
            </a:avLst>
          </a:prstGeom>
        </p:spPr>
        <p:style>
          <a:lnRef idx="2">
            <a:schemeClr val="accent5">
              <a:hueOff val="-4571955"/>
              <a:satOff val="-11783"/>
              <a:lumOff val="-7959"/>
              <a:alphaOff val="0"/>
            </a:schemeClr>
          </a:lnRef>
          <a:fillRef idx="1">
            <a:schemeClr val="accent5">
              <a:hueOff val="-4571955"/>
              <a:satOff val="-11783"/>
              <a:lumOff val="-7959"/>
              <a:alphaOff val="0"/>
            </a:schemeClr>
          </a:fillRef>
          <a:effectRef idx="0">
            <a:schemeClr val="accent5">
              <a:hueOff val="-4571955"/>
              <a:satOff val="-11783"/>
              <a:lumOff val="-7959"/>
              <a:alphaOff val="0"/>
            </a:schemeClr>
          </a:effectRef>
          <a:fontRef idx="minor">
            <a:schemeClr val="lt1"/>
          </a:fontRef>
        </p:style>
      </p:sp>
      <p:sp>
        <p:nvSpPr>
          <p:cNvPr id="39" name="Параллелограмм 38"/>
          <p:cNvSpPr/>
          <p:nvPr/>
        </p:nvSpPr>
        <p:spPr>
          <a:xfrm>
            <a:off x="5514192" y="9578945"/>
            <a:ext cx="1011837" cy="168639"/>
          </a:xfrm>
          <a:prstGeom prst="parallelogram">
            <a:avLst>
              <a:gd name="adj" fmla="val 140840"/>
            </a:avLst>
          </a:prstGeom>
        </p:spPr>
        <p:style>
          <a:lnRef idx="2">
            <a:schemeClr val="accent5">
              <a:hueOff val="-4770736"/>
              <a:satOff val="-12296"/>
              <a:lumOff val="-8305"/>
              <a:alphaOff val="0"/>
            </a:schemeClr>
          </a:lnRef>
          <a:fillRef idx="1">
            <a:schemeClr val="accent5">
              <a:hueOff val="-4770736"/>
              <a:satOff val="-12296"/>
              <a:lumOff val="-8305"/>
              <a:alphaOff val="0"/>
            </a:schemeClr>
          </a:fillRef>
          <a:effectRef idx="0">
            <a:schemeClr val="accent5">
              <a:hueOff val="-4770736"/>
              <a:satOff val="-12296"/>
              <a:lumOff val="-8305"/>
              <a:alphaOff val="0"/>
            </a:schemeClr>
          </a:effectRef>
          <a:fontRef idx="minor">
            <a:schemeClr val="lt1"/>
          </a:fontRef>
        </p:style>
      </p:sp>
      <p:sp>
        <p:nvSpPr>
          <p:cNvPr id="40" name="Параллелограмм 39"/>
          <p:cNvSpPr/>
          <p:nvPr/>
        </p:nvSpPr>
        <p:spPr>
          <a:xfrm>
            <a:off x="6585054" y="9578945"/>
            <a:ext cx="1011837" cy="168639"/>
          </a:xfrm>
          <a:prstGeom prst="parallelogram">
            <a:avLst>
              <a:gd name="adj" fmla="val 140840"/>
            </a:avLst>
          </a:prstGeom>
        </p:spPr>
        <p:style>
          <a:lnRef idx="2">
            <a:schemeClr val="accent5">
              <a:hueOff val="-4969517"/>
              <a:satOff val="-12808"/>
              <a:lumOff val="-8651"/>
              <a:alphaOff val="0"/>
            </a:schemeClr>
          </a:lnRef>
          <a:fillRef idx="1">
            <a:schemeClr val="accent5">
              <a:hueOff val="-4969517"/>
              <a:satOff val="-12808"/>
              <a:lumOff val="-8651"/>
              <a:alphaOff val="0"/>
            </a:schemeClr>
          </a:fillRef>
          <a:effectRef idx="0">
            <a:schemeClr val="accent5">
              <a:hueOff val="-4969517"/>
              <a:satOff val="-12808"/>
              <a:lumOff val="-8651"/>
              <a:alphaOff val="0"/>
            </a:schemeClr>
          </a:effectRef>
          <a:fontRef idx="minor">
            <a:schemeClr val="lt1"/>
          </a:fontRef>
        </p:style>
      </p:sp>
      <p:sp>
        <p:nvSpPr>
          <p:cNvPr id="41" name="Параллелограмм 40"/>
          <p:cNvSpPr/>
          <p:nvPr/>
        </p:nvSpPr>
        <p:spPr>
          <a:xfrm>
            <a:off x="7655915" y="9578945"/>
            <a:ext cx="1011837" cy="168639"/>
          </a:xfrm>
          <a:prstGeom prst="parallelogram">
            <a:avLst>
              <a:gd name="adj" fmla="val 140840"/>
            </a:avLst>
          </a:prstGeom>
        </p:spPr>
        <p:style>
          <a:lnRef idx="2">
            <a:schemeClr val="accent5">
              <a:hueOff val="-5168297"/>
              <a:satOff val="-13320"/>
              <a:lumOff val="-8997"/>
              <a:alphaOff val="0"/>
            </a:schemeClr>
          </a:lnRef>
          <a:fillRef idx="1">
            <a:schemeClr val="accent5">
              <a:hueOff val="-5168297"/>
              <a:satOff val="-13320"/>
              <a:lumOff val="-8997"/>
              <a:alphaOff val="0"/>
            </a:schemeClr>
          </a:fillRef>
          <a:effectRef idx="0">
            <a:schemeClr val="accent5">
              <a:hueOff val="-5168297"/>
              <a:satOff val="-13320"/>
              <a:lumOff val="-8997"/>
              <a:alphaOff val="0"/>
            </a:schemeClr>
          </a:effectRef>
          <a:fontRef idx="minor">
            <a:schemeClr val="lt1"/>
          </a:fontRef>
        </p:style>
      </p:sp>
      <p:sp>
        <p:nvSpPr>
          <p:cNvPr id="42" name="Параллелограмм 41"/>
          <p:cNvSpPr/>
          <p:nvPr/>
        </p:nvSpPr>
        <p:spPr>
          <a:xfrm>
            <a:off x="8726777" y="9578945"/>
            <a:ext cx="1011837" cy="168639"/>
          </a:xfrm>
          <a:prstGeom prst="parallelogram">
            <a:avLst>
              <a:gd name="adj" fmla="val 140840"/>
            </a:avLst>
          </a:prstGeom>
        </p:spPr>
        <p:style>
          <a:lnRef idx="2">
            <a:schemeClr val="accent5">
              <a:hueOff val="-5367078"/>
              <a:satOff val="-13833"/>
              <a:lumOff val="-9343"/>
              <a:alphaOff val="0"/>
            </a:schemeClr>
          </a:lnRef>
          <a:fillRef idx="1">
            <a:schemeClr val="accent5">
              <a:hueOff val="-5367078"/>
              <a:satOff val="-13833"/>
              <a:lumOff val="-9343"/>
              <a:alphaOff val="0"/>
            </a:schemeClr>
          </a:fillRef>
          <a:effectRef idx="0">
            <a:schemeClr val="accent5">
              <a:hueOff val="-5367078"/>
              <a:satOff val="-13833"/>
              <a:lumOff val="-9343"/>
              <a:alphaOff val="0"/>
            </a:schemeClr>
          </a:effectRef>
          <a:fontRef idx="minor">
            <a:schemeClr val="lt1"/>
          </a:fontRef>
        </p:style>
      </p:sp>
      <p:sp>
        <p:nvSpPr>
          <p:cNvPr id="43" name="Полилиния: фигура 42"/>
          <p:cNvSpPr/>
          <p:nvPr/>
        </p:nvSpPr>
        <p:spPr>
          <a:xfrm>
            <a:off x="2301608" y="9857022"/>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Follow other interview do’s and don’ts</a:t>
            </a:r>
            <a:endParaRPr lang="ru-RU" sz="2600" kern="1200" dirty="0"/>
          </a:p>
        </p:txBody>
      </p:sp>
      <p:sp>
        <p:nvSpPr>
          <p:cNvPr id="44" name="Параллелограмм 43"/>
          <p:cNvSpPr/>
          <p:nvPr/>
        </p:nvSpPr>
        <p:spPr>
          <a:xfrm>
            <a:off x="2301608" y="10546911"/>
            <a:ext cx="1011837" cy="168639"/>
          </a:xfrm>
          <a:prstGeom prst="parallelogram">
            <a:avLst>
              <a:gd name="adj" fmla="val 140840"/>
            </a:avLst>
          </a:prstGeom>
        </p:spPr>
        <p:style>
          <a:lnRef idx="2">
            <a:schemeClr val="accent5">
              <a:hueOff val="-5565859"/>
              <a:satOff val="-14345"/>
              <a:lumOff val="-9689"/>
              <a:alphaOff val="0"/>
            </a:schemeClr>
          </a:lnRef>
          <a:fillRef idx="1">
            <a:schemeClr val="accent5">
              <a:hueOff val="-5565859"/>
              <a:satOff val="-14345"/>
              <a:lumOff val="-9689"/>
              <a:alphaOff val="0"/>
            </a:schemeClr>
          </a:fillRef>
          <a:effectRef idx="0">
            <a:schemeClr val="accent5">
              <a:hueOff val="-5565859"/>
              <a:satOff val="-14345"/>
              <a:lumOff val="-9689"/>
              <a:alphaOff val="0"/>
            </a:schemeClr>
          </a:effectRef>
          <a:fontRef idx="minor">
            <a:schemeClr val="lt1"/>
          </a:fontRef>
        </p:style>
      </p:sp>
      <p:sp>
        <p:nvSpPr>
          <p:cNvPr id="45" name="Параллелограмм 44"/>
          <p:cNvSpPr/>
          <p:nvPr/>
        </p:nvSpPr>
        <p:spPr>
          <a:xfrm>
            <a:off x="3372469" y="10546911"/>
            <a:ext cx="1011837" cy="168639"/>
          </a:xfrm>
          <a:prstGeom prst="parallelogram">
            <a:avLst>
              <a:gd name="adj" fmla="val 140840"/>
            </a:avLst>
          </a:prstGeom>
        </p:spPr>
        <p:style>
          <a:lnRef idx="2">
            <a:schemeClr val="accent5">
              <a:hueOff val="-5764639"/>
              <a:satOff val="-14857"/>
              <a:lumOff val="-10035"/>
              <a:alphaOff val="0"/>
            </a:schemeClr>
          </a:lnRef>
          <a:fillRef idx="1">
            <a:schemeClr val="accent5">
              <a:hueOff val="-5764639"/>
              <a:satOff val="-14857"/>
              <a:lumOff val="-10035"/>
              <a:alphaOff val="0"/>
            </a:schemeClr>
          </a:fillRef>
          <a:effectRef idx="0">
            <a:schemeClr val="accent5">
              <a:hueOff val="-5764639"/>
              <a:satOff val="-14857"/>
              <a:lumOff val="-10035"/>
              <a:alphaOff val="0"/>
            </a:schemeClr>
          </a:effectRef>
          <a:fontRef idx="minor">
            <a:schemeClr val="lt1"/>
          </a:fontRef>
        </p:style>
      </p:sp>
      <p:sp>
        <p:nvSpPr>
          <p:cNvPr id="46" name="Параллелограмм 45"/>
          <p:cNvSpPr/>
          <p:nvPr/>
        </p:nvSpPr>
        <p:spPr>
          <a:xfrm>
            <a:off x="4443331" y="10546911"/>
            <a:ext cx="1011837" cy="168639"/>
          </a:xfrm>
          <a:prstGeom prst="parallelogram">
            <a:avLst>
              <a:gd name="adj" fmla="val 140840"/>
            </a:avLst>
          </a:prstGeom>
        </p:spPr>
        <p:style>
          <a:lnRef idx="2">
            <a:schemeClr val="accent5">
              <a:hueOff val="-5963420"/>
              <a:satOff val="-15370"/>
              <a:lumOff val="-10381"/>
              <a:alphaOff val="0"/>
            </a:schemeClr>
          </a:lnRef>
          <a:fillRef idx="1">
            <a:schemeClr val="accent5">
              <a:hueOff val="-5963420"/>
              <a:satOff val="-15370"/>
              <a:lumOff val="-10381"/>
              <a:alphaOff val="0"/>
            </a:schemeClr>
          </a:fillRef>
          <a:effectRef idx="0">
            <a:schemeClr val="accent5">
              <a:hueOff val="-5963420"/>
              <a:satOff val="-15370"/>
              <a:lumOff val="-10381"/>
              <a:alphaOff val="0"/>
            </a:schemeClr>
          </a:effectRef>
          <a:fontRef idx="minor">
            <a:schemeClr val="lt1"/>
          </a:fontRef>
        </p:style>
      </p:sp>
      <p:sp>
        <p:nvSpPr>
          <p:cNvPr id="47" name="Параллелограмм 46"/>
          <p:cNvSpPr/>
          <p:nvPr/>
        </p:nvSpPr>
        <p:spPr>
          <a:xfrm>
            <a:off x="5514192" y="10546911"/>
            <a:ext cx="1011837" cy="168639"/>
          </a:xfrm>
          <a:prstGeom prst="parallelogram">
            <a:avLst>
              <a:gd name="adj" fmla="val 140840"/>
            </a:avLst>
          </a:prstGeom>
        </p:spPr>
        <p:style>
          <a:lnRef idx="2">
            <a:schemeClr val="accent5">
              <a:hueOff val="-6162201"/>
              <a:satOff val="-15882"/>
              <a:lumOff val="-10727"/>
              <a:alphaOff val="0"/>
            </a:schemeClr>
          </a:lnRef>
          <a:fillRef idx="1">
            <a:schemeClr val="accent5">
              <a:hueOff val="-6162201"/>
              <a:satOff val="-15882"/>
              <a:lumOff val="-10727"/>
              <a:alphaOff val="0"/>
            </a:schemeClr>
          </a:fillRef>
          <a:effectRef idx="0">
            <a:schemeClr val="accent5">
              <a:hueOff val="-6162201"/>
              <a:satOff val="-15882"/>
              <a:lumOff val="-10727"/>
              <a:alphaOff val="0"/>
            </a:schemeClr>
          </a:effectRef>
          <a:fontRef idx="minor">
            <a:schemeClr val="lt1"/>
          </a:fontRef>
        </p:style>
      </p:sp>
      <p:sp>
        <p:nvSpPr>
          <p:cNvPr id="48" name="Параллелограмм 47"/>
          <p:cNvSpPr/>
          <p:nvPr/>
        </p:nvSpPr>
        <p:spPr>
          <a:xfrm>
            <a:off x="6585054" y="10546911"/>
            <a:ext cx="1011837" cy="168639"/>
          </a:xfrm>
          <a:prstGeom prst="parallelogram">
            <a:avLst>
              <a:gd name="adj" fmla="val 140840"/>
            </a:avLst>
          </a:prstGeom>
        </p:spPr>
        <p:style>
          <a:lnRef idx="2">
            <a:schemeClr val="accent5">
              <a:hueOff val="-6360981"/>
              <a:satOff val="-16394"/>
              <a:lumOff val="-11073"/>
              <a:alphaOff val="0"/>
            </a:schemeClr>
          </a:lnRef>
          <a:fillRef idx="1">
            <a:schemeClr val="accent5">
              <a:hueOff val="-6360981"/>
              <a:satOff val="-16394"/>
              <a:lumOff val="-11073"/>
              <a:alphaOff val="0"/>
            </a:schemeClr>
          </a:fillRef>
          <a:effectRef idx="0">
            <a:schemeClr val="accent5">
              <a:hueOff val="-6360981"/>
              <a:satOff val="-16394"/>
              <a:lumOff val="-11073"/>
              <a:alphaOff val="0"/>
            </a:schemeClr>
          </a:effectRef>
          <a:fontRef idx="minor">
            <a:schemeClr val="lt1"/>
          </a:fontRef>
        </p:style>
      </p:sp>
      <p:sp>
        <p:nvSpPr>
          <p:cNvPr id="49" name="Параллелограмм 48"/>
          <p:cNvSpPr/>
          <p:nvPr/>
        </p:nvSpPr>
        <p:spPr>
          <a:xfrm>
            <a:off x="7655915" y="10546911"/>
            <a:ext cx="1011837" cy="168639"/>
          </a:xfrm>
          <a:prstGeom prst="parallelogram">
            <a:avLst>
              <a:gd name="adj" fmla="val 140840"/>
            </a:avLst>
          </a:prstGeom>
        </p:spPr>
        <p:style>
          <a:lnRef idx="2">
            <a:schemeClr val="accent5">
              <a:hueOff val="-6559762"/>
              <a:satOff val="-16907"/>
              <a:lumOff val="-11419"/>
              <a:alphaOff val="0"/>
            </a:schemeClr>
          </a:lnRef>
          <a:fillRef idx="1">
            <a:schemeClr val="accent5">
              <a:hueOff val="-6559762"/>
              <a:satOff val="-16907"/>
              <a:lumOff val="-11419"/>
              <a:alphaOff val="0"/>
            </a:schemeClr>
          </a:fillRef>
          <a:effectRef idx="0">
            <a:schemeClr val="accent5">
              <a:hueOff val="-6559762"/>
              <a:satOff val="-16907"/>
              <a:lumOff val="-11419"/>
              <a:alphaOff val="0"/>
            </a:schemeClr>
          </a:effectRef>
          <a:fontRef idx="minor">
            <a:schemeClr val="lt1"/>
          </a:fontRef>
        </p:style>
      </p:sp>
      <p:sp>
        <p:nvSpPr>
          <p:cNvPr id="50" name="Параллелограмм 49"/>
          <p:cNvSpPr/>
          <p:nvPr/>
        </p:nvSpPr>
        <p:spPr>
          <a:xfrm>
            <a:off x="8726777" y="10546911"/>
            <a:ext cx="1011837" cy="168639"/>
          </a:xfrm>
          <a:prstGeom prst="parallelogram">
            <a:avLst>
              <a:gd name="adj" fmla="val 140840"/>
            </a:avLst>
          </a:prstGeom>
        </p:spPr>
        <p:style>
          <a:lnRef idx="2">
            <a:schemeClr val="accent5">
              <a:hueOff val="-6758543"/>
              <a:satOff val="-17419"/>
              <a:lumOff val="-11765"/>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sp>
      <p:sp>
        <p:nvSpPr>
          <p:cNvPr id="3" name="TextBox 2"/>
          <p:cNvSpPr txBox="1"/>
          <p:nvPr/>
        </p:nvSpPr>
        <p:spPr>
          <a:xfrm>
            <a:off x="844120" y="2366616"/>
            <a:ext cx="6180794" cy="1569660"/>
          </a:xfrm>
          <a:prstGeom prst="rect">
            <a:avLst/>
          </a:prstGeom>
          <a:noFill/>
        </p:spPr>
        <p:txBody>
          <a:bodyPr wrap="square" rtlCol="0">
            <a:spAutoFit/>
          </a:bodyPr>
          <a:lstStyle/>
          <a:p>
            <a:r>
              <a:rPr lang="en-GB" sz="2400" dirty="0"/>
              <a:t>Your task, is to prepare anecdotes about a specific time that you used these skills. You can use a format recommended by </a:t>
            </a:r>
            <a:r>
              <a:rPr lang="en-GB" sz="2400" b="1" dirty="0">
                <a:solidFill>
                  <a:srgbClr val="0070C0"/>
                </a:solidFill>
              </a:rPr>
              <a:t>Pam </a:t>
            </a:r>
            <a:r>
              <a:rPr lang="en-GB" sz="2400" b="1" dirty="0" err="1">
                <a:solidFill>
                  <a:srgbClr val="0070C0"/>
                </a:solidFill>
              </a:rPr>
              <a:t>Rechel</a:t>
            </a:r>
            <a:r>
              <a:rPr lang="en-GB" sz="2400" b="1" dirty="0">
                <a:solidFill>
                  <a:srgbClr val="0070C0"/>
                </a:solidFill>
              </a:rPr>
              <a:t> </a:t>
            </a:r>
            <a:r>
              <a:rPr lang="en-GB" sz="2400" dirty="0"/>
              <a:t>at </a:t>
            </a:r>
            <a:r>
              <a:rPr lang="en-GB" sz="2400" b="1" dirty="0">
                <a:solidFill>
                  <a:srgbClr val="00B050"/>
                </a:solidFill>
              </a:rPr>
              <a:t>Brave Heart Consulting</a:t>
            </a:r>
            <a:r>
              <a:rPr lang="en-GB" sz="2400" dirty="0"/>
              <a:t>:</a:t>
            </a:r>
            <a:endParaRPr lang="ru-RU" sz="2400" dirty="0"/>
          </a:p>
        </p:txBody>
      </p:sp>
      <p:graphicFrame>
        <p:nvGraphicFramePr>
          <p:cNvPr id="52" name="Схема 51"/>
          <p:cNvGraphicFramePr/>
          <p:nvPr>
            <p:extLst>
              <p:ext uri="{D42A27DB-BD31-4B8C-83A1-F6EECF244321}">
                <p14:modId xmlns:p14="http://schemas.microsoft.com/office/powerpoint/2010/main" val="61409212"/>
              </p:ext>
            </p:extLst>
          </p:nvPr>
        </p:nvGraphicFramePr>
        <p:xfrm>
          <a:off x="12270023" y="2728863"/>
          <a:ext cx="6154057" cy="39776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Схема 3"/>
          <p:cNvGraphicFramePr/>
          <p:nvPr>
            <p:extLst>
              <p:ext uri="{D42A27DB-BD31-4B8C-83A1-F6EECF244321}">
                <p14:modId xmlns:p14="http://schemas.microsoft.com/office/powerpoint/2010/main" val="1428335712"/>
              </p:ext>
            </p:extLst>
          </p:nvPr>
        </p:nvGraphicFramePr>
        <p:xfrm>
          <a:off x="4611009" y="1081691"/>
          <a:ext cx="8113486"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37892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Headlines</a:t>
            </a:r>
            <a:endParaRPr lang="ru-RU" dirty="0"/>
          </a:p>
        </p:txBody>
      </p:sp>
      <p:sp>
        <p:nvSpPr>
          <p:cNvPr id="3" name="Номер слайда 2"/>
          <p:cNvSpPr>
            <a:spLocks noGrp="1"/>
          </p:cNvSpPr>
          <p:nvPr>
            <p:ph type="sldNum" sz="quarter" idx="12"/>
          </p:nvPr>
        </p:nvSpPr>
        <p:spPr/>
        <p:txBody>
          <a:bodyPr/>
          <a:lstStyle/>
          <a:p>
            <a:fld id="{48F63A3B-78C7-47BE-AE5E-E10140E04643}" type="slidenum">
              <a:rPr lang="en-US" smtClean="0"/>
              <a:t>6</a:t>
            </a:fld>
            <a:endParaRPr lang="en-US" dirty="0"/>
          </a:p>
        </p:txBody>
      </p:sp>
      <p:sp>
        <p:nvSpPr>
          <p:cNvPr id="11" name="Полилиния: фигура 10"/>
          <p:cNvSpPr/>
          <p:nvPr/>
        </p:nvSpPr>
        <p:spPr>
          <a:xfrm>
            <a:off x="2301608" y="1398650"/>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Plan to articulate how you meet the employer’s needs</a:t>
            </a:r>
            <a:endParaRPr lang="ru-RU" sz="2600" kern="1200" dirty="0"/>
          </a:p>
        </p:txBody>
      </p:sp>
      <p:sp>
        <p:nvSpPr>
          <p:cNvPr id="12" name="Параллелограмм 11"/>
          <p:cNvSpPr/>
          <p:nvPr/>
        </p:nvSpPr>
        <p:spPr>
          <a:xfrm>
            <a:off x="2301608" y="2088540"/>
            <a:ext cx="1011837" cy="168639"/>
          </a:xfrm>
          <a:prstGeom prst="parallelogram">
            <a:avLst>
              <a:gd name="adj" fmla="val 140840"/>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3" name="Параллелограмм 12"/>
          <p:cNvSpPr/>
          <p:nvPr/>
        </p:nvSpPr>
        <p:spPr>
          <a:xfrm>
            <a:off x="3372469" y="2088540"/>
            <a:ext cx="1011837" cy="168639"/>
          </a:xfrm>
          <a:prstGeom prst="parallelogram">
            <a:avLst>
              <a:gd name="adj" fmla="val 140840"/>
            </a:avLst>
          </a:prstGeom>
        </p:spPr>
        <p:style>
          <a:lnRef idx="2">
            <a:schemeClr val="accent5">
              <a:hueOff val="-198781"/>
              <a:satOff val="-512"/>
              <a:lumOff val="-346"/>
              <a:alphaOff val="0"/>
            </a:schemeClr>
          </a:lnRef>
          <a:fillRef idx="1">
            <a:schemeClr val="accent5">
              <a:hueOff val="-198781"/>
              <a:satOff val="-512"/>
              <a:lumOff val="-346"/>
              <a:alphaOff val="0"/>
            </a:schemeClr>
          </a:fillRef>
          <a:effectRef idx="0">
            <a:schemeClr val="accent5">
              <a:hueOff val="-198781"/>
              <a:satOff val="-512"/>
              <a:lumOff val="-346"/>
              <a:alphaOff val="0"/>
            </a:schemeClr>
          </a:effectRef>
          <a:fontRef idx="minor">
            <a:schemeClr val="lt1"/>
          </a:fontRef>
        </p:style>
      </p:sp>
      <p:sp>
        <p:nvSpPr>
          <p:cNvPr id="14" name="Параллелограмм 13"/>
          <p:cNvSpPr/>
          <p:nvPr/>
        </p:nvSpPr>
        <p:spPr>
          <a:xfrm>
            <a:off x="4443331" y="2088540"/>
            <a:ext cx="1011837" cy="168639"/>
          </a:xfrm>
          <a:prstGeom prst="parallelogram">
            <a:avLst>
              <a:gd name="adj" fmla="val 140840"/>
            </a:avLst>
          </a:prstGeom>
        </p:spPr>
        <p:style>
          <a:lnRef idx="2">
            <a:schemeClr val="accent5">
              <a:hueOff val="-397561"/>
              <a:satOff val="-1025"/>
              <a:lumOff val="-692"/>
              <a:alphaOff val="0"/>
            </a:schemeClr>
          </a:lnRef>
          <a:fillRef idx="1">
            <a:schemeClr val="accent5">
              <a:hueOff val="-397561"/>
              <a:satOff val="-1025"/>
              <a:lumOff val="-692"/>
              <a:alphaOff val="0"/>
            </a:schemeClr>
          </a:fillRef>
          <a:effectRef idx="0">
            <a:schemeClr val="accent5">
              <a:hueOff val="-397561"/>
              <a:satOff val="-1025"/>
              <a:lumOff val="-692"/>
              <a:alphaOff val="0"/>
            </a:schemeClr>
          </a:effectRef>
          <a:fontRef idx="minor">
            <a:schemeClr val="lt1"/>
          </a:fontRef>
        </p:style>
      </p:sp>
      <p:sp>
        <p:nvSpPr>
          <p:cNvPr id="15" name="Параллелограмм 14"/>
          <p:cNvSpPr/>
          <p:nvPr/>
        </p:nvSpPr>
        <p:spPr>
          <a:xfrm>
            <a:off x="5514192" y="2088540"/>
            <a:ext cx="1011837" cy="168639"/>
          </a:xfrm>
          <a:prstGeom prst="parallelogram">
            <a:avLst>
              <a:gd name="adj" fmla="val 140840"/>
            </a:avLst>
          </a:prstGeom>
        </p:spPr>
        <p:style>
          <a:lnRef idx="2">
            <a:schemeClr val="accent5">
              <a:hueOff val="-596342"/>
              <a:satOff val="-1537"/>
              <a:lumOff val="-1038"/>
              <a:alphaOff val="0"/>
            </a:schemeClr>
          </a:lnRef>
          <a:fillRef idx="1">
            <a:schemeClr val="accent5">
              <a:hueOff val="-596342"/>
              <a:satOff val="-1537"/>
              <a:lumOff val="-1038"/>
              <a:alphaOff val="0"/>
            </a:schemeClr>
          </a:fillRef>
          <a:effectRef idx="0">
            <a:schemeClr val="accent5">
              <a:hueOff val="-596342"/>
              <a:satOff val="-1537"/>
              <a:lumOff val="-1038"/>
              <a:alphaOff val="0"/>
            </a:schemeClr>
          </a:effectRef>
          <a:fontRef idx="minor">
            <a:schemeClr val="lt1"/>
          </a:fontRef>
        </p:style>
      </p:sp>
      <p:sp>
        <p:nvSpPr>
          <p:cNvPr id="16" name="Параллелограмм 15"/>
          <p:cNvSpPr/>
          <p:nvPr/>
        </p:nvSpPr>
        <p:spPr>
          <a:xfrm>
            <a:off x="6585054" y="2088540"/>
            <a:ext cx="1011837" cy="168639"/>
          </a:xfrm>
          <a:prstGeom prst="parallelogram">
            <a:avLst>
              <a:gd name="adj" fmla="val 140840"/>
            </a:avLst>
          </a:prstGeom>
        </p:spPr>
        <p:style>
          <a:lnRef idx="2">
            <a:schemeClr val="accent5">
              <a:hueOff val="-795123"/>
              <a:satOff val="-2049"/>
              <a:lumOff val="-1384"/>
              <a:alphaOff val="0"/>
            </a:schemeClr>
          </a:lnRef>
          <a:fillRef idx="1">
            <a:schemeClr val="accent5">
              <a:hueOff val="-795123"/>
              <a:satOff val="-2049"/>
              <a:lumOff val="-1384"/>
              <a:alphaOff val="0"/>
            </a:schemeClr>
          </a:fillRef>
          <a:effectRef idx="0">
            <a:schemeClr val="accent5">
              <a:hueOff val="-795123"/>
              <a:satOff val="-2049"/>
              <a:lumOff val="-1384"/>
              <a:alphaOff val="0"/>
            </a:schemeClr>
          </a:effectRef>
          <a:fontRef idx="minor">
            <a:schemeClr val="lt1"/>
          </a:fontRef>
        </p:style>
      </p:sp>
      <p:sp>
        <p:nvSpPr>
          <p:cNvPr id="17" name="Параллелограмм 16"/>
          <p:cNvSpPr/>
          <p:nvPr/>
        </p:nvSpPr>
        <p:spPr>
          <a:xfrm>
            <a:off x="7655915" y="2088540"/>
            <a:ext cx="1011837" cy="168639"/>
          </a:xfrm>
          <a:prstGeom prst="parallelogram">
            <a:avLst>
              <a:gd name="adj" fmla="val 140840"/>
            </a:avLst>
          </a:prstGeom>
        </p:spPr>
        <p:style>
          <a:lnRef idx="2">
            <a:schemeClr val="accent5">
              <a:hueOff val="-993903"/>
              <a:satOff val="-2562"/>
              <a:lumOff val="-1730"/>
              <a:alphaOff val="0"/>
            </a:schemeClr>
          </a:lnRef>
          <a:fillRef idx="1">
            <a:schemeClr val="accent5">
              <a:hueOff val="-993903"/>
              <a:satOff val="-2562"/>
              <a:lumOff val="-1730"/>
              <a:alphaOff val="0"/>
            </a:schemeClr>
          </a:fillRef>
          <a:effectRef idx="0">
            <a:schemeClr val="accent5">
              <a:hueOff val="-993903"/>
              <a:satOff val="-2562"/>
              <a:lumOff val="-1730"/>
              <a:alphaOff val="0"/>
            </a:schemeClr>
          </a:effectRef>
          <a:fontRef idx="minor">
            <a:schemeClr val="lt1"/>
          </a:fontRef>
        </p:style>
      </p:sp>
      <p:sp>
        <p:nvSpPr>
          <p:cNvPr id="18" name="Параллелограмм 17"/>
          <p:cNvSpPr/>
          <p:nvPr/>
        </p:nvSpPr>
        <p:spPr>
          <a:xfrm>
            <a:off x="8726777" y="2088540"/>
            <a:ext cx="1011837" cy="168639"/>
          </a:xfrm>
          <a:prstGeom prst="parallelogram">
            <a:avLst>
              <a:gd name="adj" fmla="val 140840"/>
            </a:avLst>
          </a:prstGeom>
        </p:spPr>
        <p:style>
          <a:lnRef idx="2">
            <a:schemeClr val="accent5">
              <a:hueOff val="-1192684"/>
              <a:satOff val="-3074"/>
              <a:lumOff val="-2076"/>
              <a:alphaOff val="0"/>
            </a:schemeClr>
          </a:lnRef>
          <a:fillRef idx="1">
            <a:schemeClr val="accent5">
              <a:hueOff val="-1192684"/>
              <a:satOff val="-3074"/>
              <a:lumOff val="-2076"/>
              <a:alphaOff val="0"/>
            </a:schemeClr>
          </a:fillRef>
          <a:effectRef idx="0">
            <a:schemeClr val="accent5">
              <a:hueOff val="-1192684"/>
              <a:satOff val="-3074"/>
              <a:lumOff val="-2076"/>
              <a:alphaOff val="0"/>
            </a:schemeClr>
          </a:effectRef>
          <a:fontRef idx="minor">
            <a:schemeClr val="lt1"/>
          </a:fontRef>
        </p:style>
      </p:sp>
      <p:sp>
        <p:nvSpPr>
          <p:cNvPr id="19" name="Полилиния: фигура 18"/>
          <p:cNvSpPr/>
          <p:nvPr/>
        </p:nvSpPr>
        <p:spPr>
          <a:xfrm>
            <a:off x="2301608" y="2366617"/>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Four ways to get ready for the big day</a:t>
            </a:r>
            <a:endParaRPr lang="ru-RU" sz="2600" kern="1200" dirty="0"/>
          </a:p>
        </p:txBody>
      </p:sp>
      <p:sp>
        <p:nvSpPr>
          <p:cNvPr id="20" name="Параллелограмм 19"/>
          <p:cNvSpPr/>
          <p:nvPr/>
        </p:nvSpPr>
        <p:spPr>
          <a:xfrm>
            <a:off x="2301608" y="3056506"/>
            <a:ext cx="1011837" cy="168639"/>
          </a:xfrm>
          <a:prstGeom prst="parallelogram">
            <a:avLst>
              <a:gd name="adj" fmla="val 140840"/>
            </a:avLst>
          </a:prstGeom>
        </p:spPr>
        <p:style>
          <a:lnRef idx="2">
            <a:schemeClr val="accent5">
              <a:hueOff val="-1391465"/>
              <a:satOff val="-3586"/>
              <a:lumOff val="-2422"/>
              <a:alphaOff val="0"/>
            </a:schemeClr>
          </a:lnRef>
          <a:fillRef idx="1">
            <a:schemeClr val="accent5">
              <a:hueOff val="-1391465"/>
              <a:satOff val="-3586"/>
              <a:lumOff val="-2422"/>
              <a:alphaOff val="0"/>
            </a:schemeClr>
          </a:fillRef>
          <a:effectRef idx="0">
            <a:schemeClr val="accent5">
              <a:hueOff val="-1391465"/>
              <a:satOff val="-3586"/>
              <a:lumOff val="-2422"/>
              <a:alphaOff val="0"/>
            </a:schemeClr>
          </a:effectRef>
          <a:fontRef idx="minor">
            <a:schemeClr val="lt1"/>
          </a:fontRef>
        </p:style>
      </p:sp>
      <p:sp>
        <p:nvSpPr>
          <p:cNvPr id="21" name="Параллелограмм 20"/>
          <p:cNvSpPr/>
          <p:nvPr/>
        </p:nvSpPr>
        <p:spPr>
          <a:xfrm>
            <a:off x="3372469" y="3056506"/>
            <a:ext cx="1011837" cy="168639"/>
          </a:xfrm>
          <a:prstGeom prst="parallelogram">
            <a:avLst>
              <a:gd name="adj" fmla="val 140840"/>
            </a:avLst>
          </a:prstGeom>
        </p:spPr>
        <p:style>
          <a:lnRef idx="2">
            <a:schemeClr val="accent5">
              <a:hueOff val="-1590245"/>
              <a:satOff val="-4099"/>
              <a:lumOff val="-2768"/>
              <a:alphaOff val="0"/>
            </a:schemeClr>
          </a:lnRef>
          <a:fillRef idx="1">
            <a:schemeClr val="accent5">
              <a:hueOff val="-1590245"/>
              <a:satOff val="-4099"/>
              <a:lumOff val="-2768"/>
              <a:alphaOff val="0"/>
            </a:schemeClr>
          </a:fillRef>
          <a:effectRef idx="0">
            <a:schemeClr val="accent5">
              <a:hueOff val="-1590245"/>
              <a:satOff val="-4099"/>
              <a:lumOff val="-2768"/>
              <a:alphaOff val="0"/>
            </a:schemeClr>
          </a:effectRef>
          <a:fontRef idx="minor">
            <a:schemeClr val="lt1"/>
          </a:fontRef>
        </p:style>
      </p:sp>
      <p:sp>
        <p:nvSpPr>
          <p:cNvPr id="22" name="Параллелограмм 21"/>
          <p:cNvSpPr/>
          <p:nvPr/>
        </p:nvSpPr>
        <p:spPr>
          <a:xfrm>
            <a:off x="4443331" y="3056506"/>
            <a:ext cx="1011837" cy="168639"/>
          </a:xfrm>
          <a:prstGeom prst="parallelogram">
            <a:avLst>
              <a:gd name="adj" fmla="val 140840"/>
            </a:avLst>
          </a:prstGeom>
        </p:spPr>
        <p:style>
          <a:lnRef idx="2">
            <a:schemeClr val="accent5">
              <a:hueOff val="-1789026"/>
              <a:satOff val="-4611"/>
              <a:lumOff val="-3114"/>
              <a:alphaOff val="0"/>
            </a:schemeClr>
          </a:lnRef>
          <a:fillRef idx="1">
            <a:schemeClr val="accent5">
              <a:hueOff val="-1789026"/>
              <a:satOff val="-4611"/>
              <a:lumOff val="-3114"/>
              <a:alphaOff val="0"/>
            </a:schemeClr>
          </a:fillRef>
          <a:effectRef idx="0">
            <a:schemeClr val="accent5">
              <a:hueOff val="-1789026"/>
              <a:satOff val="-4611"/>
              <a:lumOff val="-3114"/>
              <a:alphaOff val="0"/>
            </a:schemeClr>
          </a:effectRef>
          <a:fontRef idx="minor">
            <a:schemeClr val="lt1"/>
          </a:fontRef>
        </p:style>
      </p:sp>
      <p:sp>
        <p:nvSpPr>
          <p:cNvPr id="23" name="Параллелограмм 22"/>
          <p:cNvSpPr/>
          <p:nvPr/>
        </p:nvSpPr>
        <p:spPr>
          <a:xfrm>
            <a:off x="5514192" y="3056506"/>
            <a:ext cx="1011837" cy="168639"/>
          </a:xfrm>
          <a:prstGeom prst="parallelogram">
            <a:avLst>
              <a:gd name="adj" fmla="val 140840"/>
            </a:avLst>
          </a:prstGeom>
        </p:spPr>
        <p:style>
          <a:lnRef idx="2">
            <a:schemeClr val="accent5">
              <a:hueOff val="-1987807"/>
              <a:satOff val="-5123"/>
              <a:lumOff val="-3460"/>
              <a:alphaOff val="0"/>
            </a:schemeClr>
          </a:lnRef>
          <a:fillRef idx="1">
            <a:schemeClr val="accent5">
              <a:hueOff val="-1987807"/>
              <a:satOff val="-5123"/>
              <a:lumOff val="-3460"/>
              <a:alphaOff val="0"/>
            </a:schemeClr>
          </a:fillRef>
          <a:effectRef idx="0">
            <a:schemeClr val="accent5">
              <a:hueOff val="-1987807"/>
              <a:satOff val="-5123"/>
              <a:lumOff val="-3460"/>
              <a:alphaOff val="0"/>
            </a:schemeClr>
          </a:effectRef>
          <a:fontRef idx="minor">
            <a:schemeClr val="lt1"/>
          </a:fontRef>
        </p:style>
      </p:sp>
      <p:sp>
        <p:nvSpPr>
          <p:cNvPr id="24" name="Параллелограмм 23"/>
          <p:cNvSpPr/>
          <p:nvPr/>
        </p:nvSpPr>
        <p:spPr>
          <a:xfrm>
            <a:off x="6585054" y="3056506"/>
            <a:ext cx="1011837" cy="168639"/>
          </a:xfrm>
          <a:prstGeom prst="parallelogram">
            <a:avLst>
              <a:gd name="adj" fmla="val 140840"/>
            </a:avLst>
          </a:prstGeom>
        </p:spPr>
        <p:style>
          <a:lnRef idx="2">
            <a:schemeClr val="accent5">
              <a:hueOff val="-2186587"/>
              <a:satOff val="-5636"/>
              <a:lumOff val="-3806"/>
              <a:alphaOff val="0"/>
            </a:schemeClr>
          </a:lnRef>
          <a:fillRef idx="1">
            <a:schemeClr val="accent5">
              <a:hueOff val="-2186587"/>
              <a:satOff val="-5636"/>
              <a:lumOff val="-3806"/>
              <a:alphaOff val="0"/>
            </a:schemeClr>
          </a:fillRef>
          <a:effectRef idx="0">
            <a:schemeClr val="accent5">
              <a:hueOff val="-2186587"/>
              <a:satOff val="-5636"/>
              <a:lumOff val="-3806"/>
              <a:alphaOff val="0"/>
            </a:schemeClr>
          </a:effectRef>
          <a:fontRef idx="minor">
            <a:schemeClr val="lt1"/>
          </a:fontRef>
        </p:style>
      </p:sp>
      <p:sp>
        <p:nvSpPr>
          <p:cNvPr id="25" name="Параллелограмм 24"/>
          <p:cNvSpPr/>
          <p:nvPr/>
        </p:nvSpPr>
        <p:spPr>
          <a:xfrm>
            <a:off x="7655915" y="3056506"/>
            <a:ext cx="1011837" cy="168639"/>
          </a:xfrm>
          <a:prstGeom prst="parallelogram">
            <a:avLst>
              <a:gd name="adj" fmla="val 140840"/>
            </a:avLst>
          </a:prstGeom>
        </p:spPr>
        <p:style>
          <a:lnRef idx="2">
            <a:schemeClr val="accent5">
              <a:hueOff val="-2385368"/>
              <a:satOff val="-6148"/>
              <a:lumOff val="-4152"/>
              <a:alphaOff val="0"/>
            </a:schemeClr>
          </a:lnRef>
          <a:fillRef idx="1">
            <a:schemeClr val="accent5">
              <a:hueOff val="-2385368"/>
              <a:satOff val="-6148"/>
              <a:lumOff val="-4152"/>
              <a:alphaOff val="0"/>
            </a:schemeClr>
          </a:fillRef>
          <a:effectRef idx="0">
            <a:schemeClr val="accent5">
              <a:hueOff val="-2385368"/>
              <a:satOff val="-6148"/>
              <a:lumOff val="-4152"/>
              <a:alphaOff val="0"/>
            </a:schemeClr>
          </a:effectRef>
          <a:fontRef idx="minor">
            <a:schemeClr val="lt1"/>
          </a:fontRef>
        </p:style>
      </p:sp>
      <p:sp>
        <p:nvSpPr>
          <p:cNvPr id="26" name="Параллелограмм 25"/>
          <p:cNvSpPr/>
          <p:nvPr/>
        </p:nvSpPr>
        <p:spPr>
          <a:xfrm>
            <a:off x="8726777" y="3056506"/>
            <a:ext cx="1011837" cy="168639"/>
          </a:xfrm>
          <a:prstGeom prst="parallelogram">
            <a:avLst>
              <a:gd name="adj" fmla="val 140840"/>
            </a:avLst>
          </a:prstGeom>
        </p:spPr>
        <p:style>
          <a:lnRef idx="2">
            <a:schemeClr val="accent5">
              <a:hueOff val="-2584149"/>
              <a:satOff val="-6660"/>
              <a:lumOff val="-4498"/>
              <a:alphaOff val="0"/>
            </a:schemeClr>
          </a:lnRef>
          <a:fillRef idx="1">
            <a:schemeClr val="accent5">
              <a:hueOff val="-2584149"/>
              <a:satOff val="-6660"/>
              <a:lumOff val="-4498"/>
              <a:alphaOff val="0"/>
            </a:schemeClr>
          </a:fillRef>
          <a:effectRef idx="0">
            <a:schemeClr val="accent5">
              <a:hueOff val="-2584149"/>
              <a:satOff val="-6660"/>
              <a:lumOff val="-4498"/>
              <a:alphaOff val="0"/>
            </a:schemeClr>
          </a:effectRef>
          <a:fontRef idx="minor">
            <a:schemeClr val="lt1"/>
          </a:fontRef>
        </p:style>
      </p:sp>
      <p:sp>
        <p:nvSpPr>
          <p:cNvPr id="27" name="Полилиния: фигура 26"/>
          <p:cNvSpPr/>
          <p:nvPr/>
        </p:nvSpPr>
        <p:spPr>
          <a:xfrm>
            <a:off x="2301608" y="3334584"/>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Put together your Interview Tool Bag</a:t>
            </a:r>
            <a:endParaRPr lang="ru-RU" sz="2600" kern="1200" dirty="0"/>
          </a:p>
        </p:txBody>
      </p:sp>
      <p:sp>
        <p:nvSpPr>
          <p:cNvPr id="28" name="Параллелограмм 27"/>
          <p:cNvSpPr/>
          <p:nvPr/>
        </p:nvSpPr>
        <p:spPr>
          <a:xfrm>
            <a:off x="2301608" y="4024473"/>
            <a:ext cx="1011837" cy="168639"/>
          </a:xfrm>
          <a:prstGeom prst="parallelogram">
            <a:avLst>
              <a:gd name="adj" fmla="val 140840"/>
            </a:avLst>
          </a:prstGeom>
        </p:spPr>
        <p:style>
          <a:lnRef idx="2">
            <a:schemeClr val="accent5">
              <a:hueOff val="-2782929"/>
              <a:satOff val="-7173"/>
              <a:lumOff val="-4844"/>
              <a:alphaOff val="0"/>
            </a:schemeClr>
          </a:lnRef>
          <a:fillRef idx="1">
            <a:schemeClr val="accent5">
              <a:hueOff val="-2782929"/>
              <a:satOff val="-7173"/>
              <a:lumOff val="-4844"/>
              <a:alphaOff val="0"/>
            </a:schemeClr>
          </a:fillRef>
          <a:effectRef idx="0">
            <a:schemeClr val="accent5">
              <a:hueOff val="-2782929"/>
              <a:satOff val="-7173"/>
              <a:lumOff val="-4844"/>
              <a:alphaOff val="0"/>
            </a:schemeClr>
          </a:effectRef>
          <a:fontRef idx="minor">
            <a:schemeClr val="lt1"/>
          </a:fontRef>
        </p:style>
      </p:sp>
      <p:sp>
        <p:nvSpPr>
          <p:cNvPr id="29" name="Параллелограмм 28"/>
          <p:cNvSpPr/>
          <p:nvPr/>
        </p:nvSpPr>
        <p:spPr>
          <a:xfrm>
            <a:off x="3372469" y="4024473"/>
            <a:ext cx="1011837" cy="168639"/>
          </a:xfrm>
          <a:prstGeom prst="parallelogram">
            <a:avLst>
              <a:gd name="adj" fmla="val 140840"/>
            </a:avLst>
          </a:prstGeom>
        </p:spPr>
        <p:style>
          <a:lnRef idx="2">
            <a:schemeClr val="accent5">
              <a:hueOff val="-2981710"/>
              <a:satOff val="-7685"/>
              <a:lumOff val="-5190"/>
              <a:alphaOff val="0"/>
            </a:schemeClr>
          </a:lnRef>
          <a:fillRef idx="1">
            <a:schemeClr val="accent5">
              <a:hueOff val="-2981710"/>
              <a:satOff val="-7685"/>
              <a:lumOff val="-5190"/>
              <a:alphaOff val="0"/>
            </a:schemeClr>
          </a:fillRef>
          <a:effectRef idx="0">
            <a:schemeClr val="accent5">
              <a:hueOff val="-2981710"/>
              <a:satOff val="-7685"/>
              <a:lumOff val="-5190"/>
              <a:alphaOff val="0"/>
            </a:schemeClr>
          </a:effectRef>
          <a:fontRef idx="minor">
            <a:schemeClr val="lt1"/>
          </a:fontRef>
        </p:style>
      </p:sp>
      <p:sp>
        <p:nvSpPr>
          <p:cNvPr id="30" name="Параллелограмм 29"/>
          <p:cNvSpPr/>
          <p:nvPr/>
        </p:nvSpPr>
        <p:spPr>
          <a:xfrm>
            <a:off x="4443331" y="4024473"/>
            <a:ext cx="1011837" cy="168639"/>
          </a:xfrm>
          <a:prstGeom prst="parallelogram">
            <a:avLst>
              <a:gd name="adj" fmla="val 140840"/>
            </a:avLst>
          </a:prstGeom>
        </p:spPr>
        <p:style>
          <a:lnRef idx="2">
            <a:schemeClr val="accent5">
              <a:hueOff val="-3180491"/>
              <a:satOff val="-8197"/>
              <a:lumOff val="-5536"/>
              <a:alphaOff val="0"/>
            </a:schemeClr>
          </a:lnRef>
          <a:fillRef idx="1">
            <a:schemeClr val="accent5">
              <a:hueOff val="-3180491"/>
              <a:satOff val="-8197"/>
              <a:lumOff val="-5536"/>
              <a:alphaOff val="0"/>
            </a:schemeClr>
          </a:fillRef>
          <a:effectRef idx="0">
            <a:schemeClr val="accent5">
              <a:hueOff val="-3180491"/>
              <a:satOff val="-8197"/>
              <a:lumOff val="-5536"/>
              <a:alphaOff val="0"/>
            </a:schemeClr>
          </a:effectRef>
          <a:fontRef idx="minor">
            <a:schemeClr val="lt1"/>
          </a:fontRef>
        </p:style>
      </p:sp>
      <p:sp>
        <p:nvSpPr>
          <p:cNvPr id="31" name="Параллелограмм 30"/>
          <p:cNvSpPr/>
          <p:nvPr/>
        </p:nvSpPr>
        <p:spPr>
          <a:xfrm>
            <a:off x="5514192" y="4024473"/>
            <a:ext cx="1011837" cy="168639"/>
          </a:xfrm>
          <a:prstGeom prst="parallelogram">
            <a:avLst>
              <a:gd name="adj" fmla="val 140840"/>
            </a:avLst>
          </a:prstGeom>
        </p:spPr>
        <p:style>
          <a:lnRef idx="2">
            <a:schemeClr val="accent5">
              <a:hueOff val="-3379271"/>
              <a:satOff val="-8710"/>
              <a:lumOff val="-5883"/>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sp>
      <p:sp>
        <p:nvSpPr>
          <p:cNvPr id="32" name="Параллелограмм 31"/>
          <p:cNvSpPr/>
          <p:nvPr/>
        </p:nvSpPr>
        <p:spPr>
          <a:xfrm>
            <a:off x="6585054" y="4024473"/>
            <a:ext cx="1011837" cy="168639"/>
          </a:xfrm>
          <a:prstGeom prst="parallelogram">
            <a:avLst>
              <a:gd name="adj" fmla="val 140840"/>
            </a:avLst>
          </a:prstGeom>
        </p:spPr>
        <p:style>
          <a:lnRef idx="2">
            <a:schemeClr val="accent5">
              <a:hueOff val="-3578052"/>
              <a:satOff val="-9222"/>
              <a:lumOff val="-6229"/>
              <a:alphaOff val="0"/>
            </a:schemeClr>
          </a:lnRef>
          <a:fillRef idx="1">
            <a:schemeClr val="accent5">
              <a:hueOff val="-3578052"/>
              <a:satOff val="-9222"/>
              <a:lumOff val="-6229"/>
              <a:alphaOff val="0"/>
            </a:schemeClr>
          </a:fillRef>
          <a:effectRef idx="0">
            <a:schemeClr val="accent5">
              <a:hueOff val="-3578052"/>
              <a:satOff val="-9222"/>
              <a:lumOff val="-6229"/>
              <a:alphaOff val="0"/>
            </a:schemeClr>
          </a:effectRef>
          <a:fontRef idx="minor">
            <a:schemeClr val="lt1"/>
          </a:fontRef>
        </p:style>
      </p:sp>
      <p:sp>
        <p:nvSpPr>
          <p:cNvPr id="33" name="Параллелограмм 32"/>
          <p:cNvSpPr/>
          <p:nvPr/>
        </p:nvSpPr>
        <p:spPr>
          <a:xfrm>
            <a:off x="7655915" y="4024473"/>
            <a:ext cx="1011837" cy="168639"/>
          </a:xfrm>
          <a:prstGeom prst="parallelogram">
            <a:avLst>
              <a:gd name="adj" fmla="val 140840"/>
            </a:avLst>
          </a:prstGeom>
        </p:spPr>
        <p:style>
          <a:lnRef idx="2">
            <a:schemeClr val="accent5">
              <a:hueOff val="-3776833"/>
              <a:satOff val="-9734"/>
              <a:lumOff val="-6575"/>
              <a:alphaOff val="0"/>
            </a:schemeClr>
          </a:lnRef>
          <a:fillRef idx="1">
            <a:schemeClr val="accent5">
              <a:hueOff val="-3776833"/>
              <a:satOff val="-9734"/>
              <a:lumOff val="-6575"/>
              <a:alphaOff val="0"/>
            </a:schemeClr>
          </a:fillRef>
          <a:effectRef idx="0">
            <a:schemeClr val="accent5">
              <a:hueOff val="-3776833"/>
              <a:satOff val="-9734"/>
              <a:lumOff val="-6575"/>
              <a:alphaOff val="0"/>
            </a:schemeClr>
          </a:effectRef>
          <a:fontRef idx="minor">
            <a:schemeClr val="lt1"/>
          </a:fontRef>
        </p:style>
      </p:sp>
      <p:sp>
        <p:nvSpPr>
          <p:cNvPr id="34" name="Параллелограмм 33"/>
          <p:cNvSpPr/>
          <p:nvPr/>
        </p:nvSpPr>
        <p:spPr>
          <a:xfrm>
            <a:off x="8726777" y="4024473"/>
            <a:ext cx="1011837" cy="168639"/>
          </a:xfrm>
          <a:prstGeom prst="parallelogram">
            <a:avLst>
              <a:gd name="adj" fmla="val 140840"/>
            </a:avLst>
          </a:prstGeom>
        </p:spPr>
        <p:style>
          <a:lnRef idx="2">
            <a:schemeClr val="accent5">
              <a:hueOff val="-3975613"/>
              <a:satOff val="-10246"/>
              <a:lumOff val="-6921"/>
              <a:alphaOff val="0"/>
            </a:schemeClr>
          </a:lnRef>
          <a:fillRef idx="1">
            <a:schemeClr val="accent5">
              <a:hueOff val="-3975613"/>
              <a:satOff val="-10246"/>
              <a:lumOff val="-6921"/>
              <a:alphaOff val="0"/>
            </a:schemeClr>
          </a:fillRef>
          <a:effectRef idx="0">
            <a:schemeClr val="accent5">
              <a:hueOff val="-3975613"/>
              <a:satOff val="-10246"/>
              <a:lumOff val="-6921"/>
              <a:alphaOff val="0"/>
            </a:schemeClr>
          </a:effectRef>
          <a:fontRef idx="minor">
            <a:schemeClr val="lt1"/>
          </a:fontRef>
        </p:style>
      </p:sp>
      <p:sp>
        <p:nvSpPr>
          <p:cNvPr id="35" name="Полилиния: фигура 34"/>
          <p:cNvSpPr/>
          <p:nvPr/>
        </p:nvSpPr>
        <p:spPr>
          <a:xfrm>
            <a:off x="2301608" y="4302550"/>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Be your most authentic professional self</a:t>
            </a:r>
            <a:endParaRPr lang="ru-RU" sz="2600" kern="1200" dirty="0"/>
          </a:p>
        </p:txBody>
      </p:sp>
      <p:sp>
        <p:nvSpPr>
          <p:cNvPr id="36" name="Параллелограмм 35"/>
          <p:cNvSpPr/>
          <p:nvPr/>
        </p:nvSpPr>
        <p:spPr>
          <a:xfrm>
            <a:off x="2301608" y="4992440"/>
            <a:ext cx="1011837" cy="168639"/>
          </a:xfrm>
          <a:prstGeom prst="parallelogram">
            <a:avLst>
              <a:gd name="adj" fmla="val 140840"/>
            </a:avLst>
          </a:prstGeom>
        </p:spPr>
        <p:style>
          <a:lnRef idx="2">
            <a:schemeClr val="accent5">
              <a:hueOff val="-4174394"/>
              <a:satOff val="-10759"/>
              <a:lumOff val="-7267"/>
              <a:alphaOff val="0"/>
            </a:schemeClr>
          </a:lnRef>
          <a:fillRef idx="1">
            <a:schemeClr val="accent5">
              <a:hueOff val="-4174394"/>
              <a:satOff val="-10759"/>
              <a:lumOff val="-7267"/>
              <a:alphaOff val="0"/>
            </a:schemeClr>
          </a:fillRef>
          <a:effectRef idx="0">
            <a:schemeClr val="accent5">
              <a:hueOff val="-4174394"/>
              <a:satOff val="-10759"/>
              <a:lumOff val="-7267"/>
              <a:alphaOff val="0"/>
            </a:schemeClr>
          </a:effectRef>
          <a:fontRef idx="minor">
            <a:schemeClr val="lt1"/>
          </a:fontRef>
        </p:style>
      </p:sp>
      <p:sp>
        <p:nvSpPr>
          <p:cNvPr id="37" name="Параллелограмм 36"/>
          <p:cNvSpPr/>
          <p:nvPr/>
        </p:nvSpPr>
        <p:spPr>
          <a:xfrm>
            <a:off x="3372469" y="4992440"/>
            <a:ext cx="1011837" cy="168639"/>
          </a:xfrm>
          <a:prstGeom prst="parallelogram">
            <a:avLst>
              <a:gd name="adj" fmla="val 140840"/>
            </a:avLst>
          </a:prstGeom>
        </p:spPr>
        <p:style>
          <a:lnRef idx="2">
            <a:schemeClr val="accent5">
              <a:hueOff val="-4373175"/>
              <a:satOff val="-11271"/>
              <a:lumOff val="-7613"/>
              <a:alphaOff val="0"/>
            </a:schemeClr>
          </a:lnRef>
          <a:fillRef idx="1">
            <a:schemeClr val="accent5">
              <a:hueOff val="-4373175"/>
              <a:satOff val="-11271"/>
              <a:lumOff val="-7613"/>
              <a:alphaOff val="0"/>
            </a:schemeClr>
          </a:fillRef>
          <a:effectRef idx="0">
            <a:schemeClr val="accent5">
              <a:hueOff val="-4373175"/>
              <a:satOff val="-11271"/>
              <a:lumOff val="-7613"/>
              <a:alphaOff val="0"/>
            </a:schemeClr>
          </a:effectRef>
          <a:fontRef idx="minor">
            <a:schemeClr val="lt1"/>
          </a:fontRef>
        </p:style>
      </p:sp>
      <p:sp>
        <p:nvSpPr>
          <p:cNvPr id="38" name="Параллелограмм 37"/>
          <p:cNvSpPr/>
          <p:nvPr/>
        </p:nvSpPr>
        <p:spPr>
          <a:xfrm>
            <a:off x="4443331" y="4992440"/>
            <a:ext cx="1011837" cy="168639"/>
          </a:xfrm>
          <a:prstGeom prst="parallelogram">
            <a:avLst>
              <a:gd name="adj" fmla="val 140840"/>
            </a:avLst>
          </a:prstGeom>
        </p:spPr>
        <p:style>
          <a:lnRef idx="2">
            <a:schemeClr val="accent5">
              <a:hueOff val="-4571955"/>
              <a:satOff val="-11783"/>
              <a:lumOff val="-7959"/>
              <a:alphaOff val="0"/>
            </a:schemeClr>
          </a:lnRef>
          <a:fillRef idx="1">
            <a:schemeClr val="accent5">
              <a:hueOff val="-4571955"/>
              <a:satOff val="-11783"/>
              <a:lumOff val="-7959"/>
              <a:alphaOff val="0"/>
            </a:schemeClr>
          </a:fillRef>
          <a:effectRef idx="0">
            <a:schemeClr val="accent5">
              <a:hueOff val="-4571955"/>
              <a:satOff val="-11783"/>
              <a:lumOff val="-7959"/>
              <a:alphaOff val="0"/>
            </a:schemeClr>
          </a:effectRef>
          <a:fontRef idx="minor">
            <a:schemeClr val="lt1"/>
          </a:fontRef>
        </p:style>
      </p:sp>
      <p:sp>
        <p:nvSpPr>
          <p:cNvPr id="39" name="Параллелограмм 38"/>
          <p:cNvSpPr/>
          <p:nvPr/>
        </p:nvSpPr>
        <p:spPr>
          <a:xfrm>
            <a:off x="5514192" y="4992440"/>
            <a:ext cx="1011837" cy="168639"/>
          </a:xfrm>
          <a:prstGeom prst="parallelogram">
            <a:avLst>
              <a:gd name="adj" fmla="val 140840"/>
            </a:avLst>
          </a:prstGeom>
        </p:spPr>
        <p:style>
          <a:lnRef idx="2">
            <a:schemeClr val="accent5">
              <a:hueOff val="-4770736"/>
              <a:satOff val="-12296"/>
              <a:lumOff val="-8305"/>
              <a:alphaOff val="0"/>
            </a:schemeClr>
          </a:lnRef>
          <a:fillRef idx="1">
            <a:schemeClr val="accent5">
              <a:hueOff val="-4770736"/>
              <a:satOff val="-12296"/>
              <a:lumOff val="-8305"/>
              <a:alphaOff val="0"/>
            </a:schemeClr>
          </a:fillRef>
          <a:effectRef idx="0">
            <a:schemeClr val="accent5">
              <a:hueOff val="-4770736"/>
              <a:satOff val="-12296"/>
              <a:lumOff val="-8305"/>
              <a:alphaOff val="0"/>
            </a:schemeClr>
          </a:effectRef>
          <a:fontRef idx="minor">
            <a:schemeClr val="lt1"/>
          </a:fontRef>
        </p:style>
      </p:sp>
      <p:sp>
        <p:nvSpPr>
          <p:cNvPr id="40" name="Параллелограмм 39"/>
          <p:cNvSpPr/>
          <p:nvPr/>
        </p:nvSpPr>
        <p:spPr>
          <a:xfrm>
            <a:off x="6585054" y="4992440"/>
            <a:ext cx="1011837" cy="168639"/>
          </a:xfrm>
          <a:prstGeom prst="parallelogram">
            <a:avLst>
              <a:gd name="adj" fmla="val 140840"/>
            </a:avLst>
          </a:prstGeom>
        </p:spPr>
        <p:style>
          <a:lnRef idx="2">
            <a:schemeClr val="accent5">
              <a:hueOff val="-4969517"/>
              <a:satOff val="-12808"/>
              <a:lumOff val="-8651"/>
              <a:alphaOff val="0"/>
            </a:schemeClr>
          </a:lnRef>
          <a:fillRef idx="1">
            <a:schemeClr val="accent5">
              <a:hueOff val="-4969517"/>
              <a:satOff val="-12808"/>
              <a:lumOff val="-8651"/>
              <a:alphaOff val="0"/>
            </a:schemeClr>
          </a:fillRef>
          <a:effectRef idx="0">
            <a:schemeClr val="accent5">
              <a:hueOff val="-4969517"/>
              <a:satOff val="-12808"/>
              <a:lumOff val="-8651"/>
              <a:alphaOff val="0"/>
            </a:schemeClr>
          </a:effectRef>
          <a:fontRef idx="minor">
            <a:schemeClr val="lt1"/>
          </a:fontRef>
        </p:style>
      </p:sp>
      <p:sp>
        <p:nvSpPr>
          <p:cNvPr id="41" name="Параллелограмм 40"/>
          <p:cNvSpPr/>
          <p:nvPr/>
        </p:nvSpPr>
        <p:spPr>
          <a:xfrm>
            <a:off x="7655915" y="4992440"/>
            <a:ext cx="1011837" cy="168639"/>
          </a:xfrm>
          <a:prstGeom prst="parallelogram">
            <a:avLst>
              <a:gd name="adj" fmla="val 140840"/>
            </a:avLst>
          </a:prstGeom>
        </p:spPr>
        <p:style>
          <a:lnRef idx="2">
            <a:schemeClr val="accent5">
              <a:hueOff val="-5168297"/>
              <a:satOff val="-13320"/>
              <a:lumOff val="-8997"/>
              <a:alphaOff val="0"/>
            </a:schemeClr>
          </a:lnRef>
          <a:fillRef idx="1">
            <a:schemeClr val="accent5">
              <a:hueOff val="-5168297"/>
              <a:satOff val="-13320"/>
              <a:lumOff val="-8997"/>
              <a:alphaOff val="0"/>
            </a:schemeClr>
          </a:fillRef>
          <a:effectRef idx="0">
            <a:schemeClr val="accent5">
              <a:hueOff val="-5168297"/>
              <a:satOff val="-13320"/>
              <a:lumOff val="-8997"/>
              <a:alphaOff val="0"/>
            </a:schemeClr>
          </a:effectRef>
          <a:fontRef idx="minor">
            <a:schemeClr val="lt1"/>
          </a:fontRef>
        </p:style>
      </p:sp>
      <p:sp>
        <p:nvSpPr>
          <p:cNvPr id="42" name="Параллелограмм 41"/>
          <p:cNvSpPr/>
          <p:nvPr/>
        </p:nvSpPr>
        <p:spPr>
          <a:xfrm>
            <a:off x="8726777" y="4992440"/>
            <a:ext cx="1011837" cy="168639"/>
          </a:xfrm>
          <a:prstGeom prst="parallelogram">
            <a:avLst>
              <a:gd name="adj" fmla="val 140840"/>
            </a:avLst>
          </a:prstGeom>
        </p:spPr>
        <p:style>
          <a:lnRef idx="2">
            <a:schemeClr val="accent5">
              <a:hueOff val="-5367078"/>
              <a:satOff val="-13833"/>
              <a:lumOff val="-9343"/>
              <a:alphaOff val="0"/>
            </a:schemeClr>
          </a:lnRef>
          <a:fillRef idx="1">
            <a:schemeClr val="accent5">
              <a:hueOff val="-5367078"/>
              <a:satOff val="-13833"/>
              <a:lumOff val="-9343"/>
              <a:alphaOff val="0"/>
            </a:schemeClr>
          </a:fillRef>
          <a:effectRef idx="0">
            <a:schemeClr val="accent5">
              <a:hueOff val="-5367078"/>
              <a:satOff val="-13833"/>
              <a:lumOff val="-9343"/>
              <a:alphaOff val="0"/>
            </a:schemeClr>
          </a:effectRef>
          <a:fontRef idx="minor">
            <a:schemeClr val="lt1"/>
          </a:fontRef>
        </p:style>
      </p:sp>
      <p:sp>
        <p:nvSpPr>
          <p:cNvPr id="43" name="Полилиния: фигура 42"/>
          <p:cNvSpPr/>
          <p:nvPr/>
        </p:nvSpPr>
        <p:spPr>
          <a:xfrm>
            <a:off x="2301608" y="5270517"/>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Follow other interview do’s and don’ts</a:t>
            </a:r>
            <a:endParaRPr lang="ru-RU" sz="2600" kern="1200" dirty="0"/>
          </a:p>
        </p:txBody>
      </p:sp>
      <p:sp>
        <p:nvSpPr>
          <p:cNvPr id="44" name="Параллелограмм 43"/>
          <p:cNvSpPr/>
          <p:nvPr/>
        </p:nvSpPr>
        <p:spPr>
          <a:xfrm>
            <a:off x="2301608" y="5960406"/>
            <a:ext cx="1011837" cy="168639"/>
          </a:xfrm>
          <a:prstGeom prst="parallelogram">
            <a:avLst>
              <a:gd name="adj" fmla="val 140840"/>
            </a:avLst>
          </a:prstGeom>
        </p:spPr>
        <p:style>
          <a:lnRef idx="2">
            <a:schemeClr val="accent5">
              <a:hueOff val="-5565859"/>
              <a:satOff val="-14345"/>
              <a:lumOff val="-9689"/>
              <a:alphaOff val="0"/>
            </a:schemeClr>
          </a:lnRef>
          <a:fillRef idx="1">
            <a:schemeClr val="accent5">
              <a:hueOff val="-5565859"/>
              <a:satOff val="-14345"/>
              <a:lumOff val="-9689"/>
              <a:alphaOff val="0"/>
            </a:schemeClr>
          </a:fillRef>
          <a:effectRef idx="0">
            <a:schemeClr val="accent5">
              <a:hueOff val="-5565859"/>
              <a:satOff val="-14345"/>
              <a:lumOff val="-9689"/>
              <a:alphaOff val="0"/>
            </a:schemeClr>
          </a:effectRef>
          <a:fontRef idx="minor">
            <a:schemeClr val="lt1"/>
          </a:fontRef>
        </p:style>
      </p:sp>
      <p:sp>
        <p:nvSpPr>
          <p:cNvPr id="45" name="Параллелограмм 44"/>
          <p:cNvSpPr/>
          <p:nvPr/>
        </p:nvSpPr>
        <p:spPr>
          <a:xfrm>
            <a:off x="3372469" y="5960406"/>
            <a:ext cx="1011837" cy="168639"/>
          </a:xfrm>
          <a:prstGeom prst="parallelogram">
            <a:avLst>
              <a:gd name="adj" fmla="val 140840"/>
            </a:avLst>
          </a:prstGeom>
        </p:spPr>
        <p:style>
          <a:lnRef idx="2">
            <a:schemeClr val="accent5">
              <a:hueOff val="-5764639"/>
              <a:satOff val="-14857"/>
              <a:lumOff val="-10035"/>
              <a:alphaOff val="0"/>
            </a:schemeClr>
          </a:lnRef>
          <a:fillRef idx="1">
            <a:schemeClr val="accent5">
              <a:hueOff val="-5764639"/>
              <a:satOff val="-14857"/>
              <a:lumOff val="-10035"/>
              <a:alphaOff val="0"/>
            </a:schemeClr>
          </a:fillRef>
          <a:effectRef idx="0">
            <a:schemeClr val="accent5">
              <a:hueOff val="-5764639"/>
              <a:satOff val="-14857"/>
              <a:lumOff val="-10035"/>
              <a:alphaOff val="0"/>
            </a:schemeClr>
          </a:effectRef>
          <a:fontRef idx="minor">
            <a:schemeClr val="lt1"/>
          </a:fontRef>
        </p:style>
      </p:sp>
      <p:sp>
        <p:nvSpPr>
          <p:cNvPr id="46" name="Параллелограмм 45"/>
          <p:cNvSpPr/>
          <p:nvPr/>
        </p:nvSpPr>
        <p:spPr>
          <a:xfrm>
            <a:off x="4443331" y="5960406"/>
            <a:ext cx="1011837" cy="168639"/>
          </a:xfrm>
          <a:prstGeom prst="parallelogram">
            <a:avLst>
              <a:gd name="adj" fmla="val 140840"/>
            </a:avLst>
          </a:prstGeom>
        </p:spPr>
        <p:style>
          <a:lnRef idx="2">
            <a:schemeClr val="accent5">
              <a:hueOff val="-5963420"/>
              <a:satOff val="-15370"/>
              <a:lumOff val="-10381"/>
              <a:alphaOff val="0"/>
            </a:schemeClr>
          </a:lnRef>
          <a:fillRef idx="1">
            <a:schemeClr val="accent5">
              <a:hueOff val="-5963420"/>
              <a:satOff val="-15370"/>
              <a:lumOff val="-10381"/>
              <a:alphaOff val="0"/>
            </a:schemeClr>
          </a:fillRef>
          <a:effectRef idx="0">
            <a:schemeClr val="accent5">
              <a:hueOff val="-5963420"/>
              <a:satOff val="-15370"/>
              <a:lumOff val="-10381"/>
              <a:alphaOff val="0"/>
            </a:schemeClr>
          </a:effectRef>
          <a:fontRef idx="minor">
            <a:schemeClr val="lt1"/>
          </a:fontRef>
        </p:style>
      </p:sp>
      <p:sp>
        <p:nvSpPr>
          <p:cNvPr id="47" name="Параллелограмм 46"/>
          <p:cNvSpPr/>
          <p:nvPr/>
        </p:nvSpPr>
        <p:spPr>
          <a:xfrm>
            <a:off x="5514192" y="5960406"/>
            <a:ext cx="1011837" cy="168639"/>
          </a:xfrm>
          <a:prstGeom prst="parallelogram">
            <a:avLst>
              <a:gd name="adj" fmla="val 140840"/>
            </a:avLst>
          </a:prstGeom>
        </p:spPr>
        <p:style>
          <a:lnRef idx="2">
            <a:schemeClr val="accent5">
              <a:hueOff val="-6162201"/>
              <a:satOff val="-15882"/>
              <a:lumOff val="-10727"/>
              <a:alphaOff val="0"/>
            </a:schemeClr>
          </a:lnRef>
          <a:fillRef idx="1">
            <a:schemeClr val="accent5">
              <a:hueOff val="-6162201"/>
              <a:satOff val="-15882"/>
              <a:lumOff val="-10727"/>
              <a:alphaOff val="0"/>
            </a:schemeClr>
          </a:fillRef>
          <a:effectRef idx="0">
            <a:schemeClr val="accent5">
              <a:hueOff val="-6162201"/>
              <a:satOff val="-15882"/>
              <a:lumOff val="-10727"/>
              <a:alphaOff val="0"/>
            </a:schemeClr>
          </a:effectRef>
          <a:fontRef idx="minor">
            <a:schemeClr val="lt1"/>
          </a:fontRef>
        </p:style>
      </p:sp>
      <p:sp>
        <p:nvSpPr>
          <p:cNvPr id="48" name="Параллелограмм 47"/>
          <p:cNvSpPr/>
          <p:nvPr/>
        </p:nvSpPr>
        <p:spPr>
          <a:xfrm>
            <a:off x="6585054" y="5960406"/>
            <a:ext cx="1011837" cy="168639"/>
          </a:xfrm>
          <a:prstGeom prst="parallelogram">
            <a:avLst>
              <a:gd name="adj" fmla="val 140840"/>
            </a:avLst>
          </a:prstGeom>
        </p:spPr>
        <p:style>
          <a:lnRef idx="2">
            <a:schemeClr val="accent5">
              <a:hueOff val="-6360981"/>
              <a:satOff val="-16394"/>
              <a:lumOff val="-11073"/>
              <a:alphaOff val="0"/>
            </a:schemeClr>
          </a:lnRef>
          <a:fillRef idx="1">
            <a:schemeClr val="accent5">
              <a:hueOff val="-6360981"/>
              <a:satOff val="-16394"/>
              <a:lumOff val="-11073"/>
              <a:alphaOff val="0"/>
            </a:schemeClr>
          </a:fillRef>
          <a:effectRef idx="0">
            <a:schemeClr val="accent5">
              <a:hueOff val="-6360981"/>
              <a:satOff val="-16394"/>
              <a:lumOff val="-11073"/>
              <a:alphaOff val="0"/>
            </a:schemeClr>
          </a:effectRef>
          <a:fontRef idx="minor">
            <a:schemeClr val="lt1"/>
          </a:fontRef>
        </p:style>
      </p:sp>
      <p:sp>
        <p:nvSpPr>
          <p:cNvPr id="49" name="Параллелограмм 48"/>
          <p:cNvSpPr/>
          <p:nvPr/>
        </p:nvSpPr>
        <p:spPr>
          <a:xfrm>
            <a:off x="7655915" y="5960406"/>
            <a:ext cx="1011837" cy="168639"/>
          </a:xfrm>
          <a:prstGeom prst="parallelogram">
            <a:avLst>
              <a:gd name="adj" fmla="val 140840"/>
            </a:avLst>
          </a:prstGeom>
        </p:spPr>
        <p:style>
          <a:lnRef idx="2">
            <a:schemeClr val="accent5">
              <a:hueOff val="-6559762"/>
              <a:satOff val="-16907"/>
              <a:lumOff val="-11419"/>
              <a:alphaOff val="0"/>
            </a:schemeClr>
          </a:lnRef>
          <a:fillRef idx="1">
            <a:schemeClr val="accent5">
              <a:hueOff val="-6559762"/>
              <a:satOff val="-16907"/>
              <a:lumOff val="-11419"/>
              <a:alphaOff val="0"/>
            </a:schemeClr>
          </a:fillRef>
          <a:effectRef idx="0">
            <a:schemeClr val="accent5">
              <a:hueOff val="-6559762"/>
              <a:satOff val="-16907"/>
              <a:lumOff val="-11419"/>
              <a:alphaOff val="0"/>
            </a:schemeClr>
          </a:effectRef>
          <a:fontRef idx="minor">
            <a:schemeClr val="lt1"/>
          </a:fontRef>
        </p:style>
      </p:sp>
      <p:sp>
        <p:nvSpPr>
          <p:cNvPr id="50" name="Параллелограмм 49"/>
          <p:cNvSpPr/>
          <p:nvPr/>
        </p:nvSpPr>
        <p:spPr>
          <a:xfrm>
            <a:off x="8726777" y="5960406"/>
            <a:ext cx="1011837" cy="168639"/>
          </a:xfrm>
          <a:prstGeom prst="parallelogram">
            <a:avLst>
              <a:gd name="adj" fmla="val 140840"/>
            </a:avLst>
          </a:prstGeom>
        </p:spPr>
        <p:style>
          <a:lnRef idx="2">
            <a:schemeClr val="accent5">
              <a:hueOff val="-6758543"/>
              <a:satOff val="-17419"/>
              <a:lumOff val="-11765"/>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sp>
      <p:graphicFrame>
        <p:nvGraphicFramePr>
          <p:cNvPr id="52" name="Схема 51"/>
          <p:cNvGraphicFramePr/>
          <p:nvPr>
            <p:extLst>
              <p:ext uri="{D42A27DB-BD31-4B8C-83A1-F6EECF244321}">
                <p14:modId xmlns:p14="http://schemas.microsoft.com/office/powerpoint/2010/main" val="626087892"/>
              </p:ext>
            </p:extLst>
          </p:nvPr>
        </p:nvGraphicFramePr>
        <p:xfrm>
          <a:off x="12390674" y="1081691"/>
          <a:ext cx="8113486"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5044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391105"/>
            <a:ext cx="10515600" cy="1325563"/>
          </a:xfrm>
        </p:spPr>
        <p:txBody>
          <a:bodyPr/>
          <a:lstStyle/>
          <a:p>
            <a:r>
              <a:rPr lang="en-GB" dirty="0"/>
              <a:t>Headlines</a:t>
            </a:r>
            <a:endParaRPr lang="ru-RU" dirty="0"/>
          </a:p>
        </p:txBody>
      </p:sp>
      <p:sp>
        <p:nvSpPr>
          <p:cNvPr id="3" name="Номер слайда 2"/>
          <p:cNvSpPr>
            <a:spLocks noGrp="1"/>
          </p:cNvSpPr>
          <p:nvPr>
            <p:ph type="sldNum" sz="quarter" idx="12"/>
          </p:nvPr>
        </p:nvSpPr>
        <p:spPr/>
        <p:txBody>
          <a:bodyPr/>
          <a:lstStyle/>
          <a:p>
            <a:fld id="{48F63A3B-78C7-47BE-AE5E-E10140E04643}" type="slidenum">
              <a:rPr lang="en-US" smtClean="0"/>
              <a:t>7</a:t>
            </a:fld>
            <a:endParaRPr lang="en-US" dirty="0"/>
          </a:p>
        </p:txBody>
      </p:sp>
      <p:sp>
        <p:nvSpPr>
          <p:cNvPr id="11" name="Полилиния: фигура 10"/>
          <p:cNvSpPr/>
          <p:nvPr/>
        </p:nvSpPr>
        <p:spPr>
          <a:xfrm>
            <a:off x="2301608" y="6943106"/>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Plan to articulate how you meet the employer’s needs</a:t>
            </a:r>
            <a:endParaRPr lang="ru-RU" sz="2600" kern="1200" dirty="0"/>
          </a:p>
        </p:txBody>
      </p:sp>
      <p:sp>
        <p:nvSpPr>
          <p:cNvPr id="12" name="Параллелограмм 11"/>
          <p:cNvSpPr/>
          <p:nvPr/>
        </p:nvSpPr>
        <p:spPr>
          <a:xfrm>
            <a:off x="2301608" y="7632996"/>
            <a:ext cx="1011837" cy="168639"/>
          </a:xfrm>
          <a:prstGeom prst="parallelogram">
            <a:avLst>
              <a:gd name="adj" fmla="val 140840"/>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3" name="Параллелограмм 12"/>
          <p:cNvSpPr/>
          <p:nvPr/>
        </p:nvSpPr>
        <p:spPr>
          <a:xfrm>
            <a:off x="3372469" y="7632996"/>
            <a:ext cx="1011837" cy="168639"/>
          </a:xfrm>
          <a:prstGeom prst="parallelogram">
            <a:avLst>
              <a:gd name="adj" fmla="val 140840"/>
            </a:avLst>
          </a:prstGeom>
        </p:spPr>
        <p:style>
          <a:lnRef idx="2">
            <a:schemeClr val="accent5">
              <a:hueOff val="-198781"/>
              <a:satOff val="-512"/>
              <a:lumOff val="-346"/>
              <a:alphaOff val="0"/>
            </a:schemeClr>
          </a:lnRef>
          <a:fillRef idx="1">
            <a:schemeClr val="accent5">
              <a:hueOff val="-198781"/>
              <a:satOff val="-512"/>
              <a:lumOff val="-346"/>
              <a:alphaOff val="0"/>
            </a:schemeClr>
          </a:fillRef>
          <a:effectRef idx="0">
            <a:schemeClr val="accent5">
              <a:hueOff val="-198781"/>
              <a:satOff val="-512"/>
              <a:lumOff val="-346"/>
              <a:alphaOff val="0"/>
            </a:schemeClr>
          </a:effectRef>
          <a:fontRef idx="minor">
            <a:schemeClr val="lt1"/>
          </a:fontRef>
        </p:style>
      </p:sp>
      <p:sp>
        <p:nvSpPr>
          <p:cNvPr id="14" name="Параллелограмм 13"/>
          <p:cNvSpPr/>
          <p:nvPr/>
        </p:nvSpPr>
        <p:spPr>
          <a:xfrm>
            <a:off x="4443331" y="7632996"/>
            <a:ext cx="1011837" cy="168639"/>
          </a:xfrm>
          <a:prstGeom prst="parallelogram">
            <a:avLst>
              <a:gd name="adj" fmla="val 140840"/>
            </a:avLst>
          </a:prstGeom>
        </p:spPr>
        <p:style>
          <a:lnRef idx="2">
            <a:schemeClr val="accent5">
              <a:hueOff val="-397561"/>
              <a:satOff val="-1025"/>
              <a:lumOff val="-692"/>
              <a:alphaOff val="0"/>
            </a:schemeClr>
          </a:lnRef>
          <a:fillRef idx="1">
            <a:schemeClr val="accent5">
              <a:hueOff val="-397561"/>
              <a:satOff val="-1025"/>
              <a:lumOff val="-692"/>
              <a:alphaOff val="0"/>
            </a:schemeClr>
          </a:fillRef>
          <a:effectRef idx="0">
            <a:schemeClr val="accent5">
              <a:hueOff val="-397561"/>
              <a:satOff val="-1025"/>
              <a:lumOff val="-692"/>
              <a:alphaOff val="0"/>
            </a:schemeClr>
          </a:effectRef>
          <a:fontRef idx="minor">
            <a:schemeClr val="lt1"/>
          </a:fontRef>
        </p:style>
      </p:sp>
      <p:sp>
        <p:nvSpPr>
          <p:cNvPr id="15" name="Параллелограмм 14"/>
          <p:cNvSpPr/>
          <p:nvPr/>
        </p:nvSpPr>
        <p:spPr>
          <a:xfrm>
            <a:off x="5514192" y="7632996"/>
            <a:ext cx="1011837" cy="168639"/>
          </a:xfrm>
          <a:prstGeom prst="parallelogram">
            <a:avLst>
              <a:gd name="adj" fmla="val 140840"/>
            </a:avLst>
          </a:prstGeom>
        </p:spPr>
        <p:style>
          <a:lnRef idx="2">
            <a:schemeClr val="accent5">
              <a:hueOff val="-596342"/>
              <a:satOff val="-1537"/>
              <a:lumOff val="-1038"/>
              <a:alphaOff val="0"/>
            </a:schemeClr>
          </a:lnRef>
          <a:fillRef idx="1">
            <a:schemeClr val="accent5">
              <a:hueOff val="-596342"/>
              <a:satOff val="-1537"/>
              <a:lumOff val="-1038"/>
              <a:alphaOff val="0"/>
            </a:schemeClr>
          </a:fillRef>
          <a:effectRef idx="0">
            <a:schemeClr val="accent5">
              <a:hueOff val="-596342"/>
              <a:satOff val="-1537"/>
              <a:lumOff val="-1038"/>
              <a:alphaOff val="0"/>
            </a:schemeClr>
          </a:effectRef>
          <a:fontRef idx="minor">
            <a:schemeClr val="lt1"/>
          </a:fontRef>
        </p:style>
      </p:sp>
      <p:sp>
        <p:nvSpPr>
          <p:cNvPr id="16" name="Параллелограмм 15"/>
          <p:cNvSpPr/>
          <p:nvPr/>
        </p:nvSpPr>
        <p:spPr>
          <a:xfrm>
            <a:off x="6585054" y="7632996"/>
            <a:ext cx="1011837" cy="168639"/>
          </a:xfrm>
          <a:prstGeom prst="parallelogram">
            <a:avLst>
              <a:gd name="adj" fmla="val 140840"/>
            </a:avLst>
          </a:prstGeom>
        </p:spPr>
        <p:style>
          <a:lnRef idx="2">
            <a:schemeClr val="accent5">
              <a:hueOff val="-795123"/>
              <a:satOff val="-2049"/>
              <a:lumOff val="-1384"/>
              <a:alphaOff val="0"/>
            </a:schemeClr>
          </a:lnRef>
          <a:fillRef idx="1">
            <a:schemeClr val="accent5">
              <a:hueOff val="-795123"/>
              <a:satOff val="-2049"/>
              <a:lumOff val="-1384"/>
              <a:alphaOff val="0"/>
            </a:schemeClr>
          </a:fillRef>
          <a:effectRef idx="0">
            <a:schemeClr val="accent5">
              <a:hueOff val="-795123"/>
              <a:satOff val="-2049"/>
              <a:lumOff val="-1384"/>
              <a:alphaOff val="0"/>
            </a:schemeClr>
          </a:effectRef>
          <a:fontRef idx="minor">
            <a:schemeClr val="lt1"/>
          </a:fontRef>
        </p:style>
      </p:sp>
      <p:sp>
        <p:nvSpPr>
          <p:cNvPr id="17" name="Параллелограмм 16"/>
          <p:cNvSpPr/>
          <p:nvPr/>
        </p:nvSpPr>
        <p:spPr>
          <a:xfrm>
            <a:off x="7655915" y="7632996"/>
            <a:ext cx="1011837" cy="168639"/>
          </a:xfrm>
          <a:prstGeom prst="parallelogram">
            <a:avLst>
              <a:gd name="adj" fmla="val 140840"/>
            </a:avLst>
          </a:prstGeom>
        </p:spPr>
        <p:style>
          <a:lnRef idx="2">
            <a:schemeClr val="accent5">
              <a:hueOff val="-993903"/>
              <a:satOff val="-2562"/>
              <a:lumOff val="-1730"/>
              <a:alphaOff val="0"/>
            </a:schemeClr>
          </a:lnRef>
          <a:fillRef idx="1">
            <a:schemeClr val="accent5">
              <a:hueOff val="-993903"/>
              <a:satOff val="-2562"/>
              <a:lumOff val="-1730"/>
              <a:alphaOff val="0"/>
            </a:schemeClr>
          </a:fillRef>
          <a:effectRef idx="0">
            <a:schemeClr val="accent5">
              <a:hueOff val="-993903"/>
              <a:satOff val="-2562"/>
              <a:lumOff val="-1730"/>
              <a:alphaOff val="0"/>
            </a:schemeClr>
          </a:effectRef>
          <a:fontRef idx="minor">
            <a:schemeClr val="lt1"/>
          </a:fontRef>
        </p:style>
      </p:sp>
      <p:sp>
        <p:nvSpPr>
          <p:cNvPr id="18" name="Параллелограмм 17"/>
          <p:cNvSpPr/>
          <p:nvPr/>
        </p:nvSpPr>
        <p:spPr>
          <a:xfrm>
            <a:off x="8726777" y="7632996"/>
            <a:ext cx="1011837" cy="168639"/>
          </a:xfrm>
          <a:prstGeom prst="parallelogram">
            <a:avLst>
              <a:gd name="adj" fmla="val 140840"/>
            </a:avLst>
          </a:prstGeom>
        </p:spPr>
        <p:style>
          <a:lnRef idx="2">
            <a:schemeClr val="accent5">
              <a:hueOff val="-1192684"/>
              <a:satOff val="-3074"/>
              <a:lumOff val="-2076"/>
              <a:alphaOff val="0"/>
            </a:schemeClr>
          </a:lnRef>
          <a:fillRef idx="1">
            <a:schemeClr val="accent5">
              <a:hueOff val="-1192684"/>
              <a:satOff val="-3074"/>
              <a:lumOff val="-2076"/>
              <a:alphaOff val="0"/>
            </a:schemeClr>
          </a:fillRef>
          <a:effectRef idx="0">
            <a:schemeClr val="accent5">
              <a:hueOff val="-1192684"/>
              <a:satOff val="-3074"/>
              <a:lumOff val="-2076"/>
              <a:alphaOff val="0"/>
            </a:schemeClr>
          </a:effectRef>
          <a:fontRef idx="minor">
            <a:schemeClr val="lt1"/>
          </a:fontRef>
        </p:style>
      </p:sp>
      <p:sp>
        <p:nvSpPr>
          <p:cNvPr id="19" name="Полилиния: фигура 18"/>
          <p:cNvSpPr/>
          <p:nvPr/>
        </p:nvSpPr>
        <p:spPr>
          <a:xfrm>
            <a:off x="838199" y="430683"/>
            <a:ext cx="10515600" cy="967967"/>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4400" kern="1200" dirty="0">
                <a:latin typeface="+mj-lt"/>
              </a:rPr>
              <a:t>Four ways to get ready for the big day</a:t>
            </a:r>
            <a:endParaRPr lang="ru-RU" sz="4400" kern="1200" dirty="0">
              <a:latin typeface="+mj-lt"/>
            </a:endParaRPr>
          </a:p>
        </p:txBody>
      </p:sp>
      <p:sp>
        <p:nvSpPr>
          <p:cNvPr id="20" name="Параллелограмм 19"/>
          <p:cNvSpPr/>
          <p:nvPr/>
        </p:nvSpPr>
        <p:spPr>
          <a:xfrm>
            <a:off x="-7539079" y="3056506"/>
            <a:ext cx="1011837" cy="168639"/>
          </a:xfrm>
          <a:prstGeom prst="parallelogram">
            <a:avLst>
              <a:gd name="adj" fmla="val 140840"/>
            </a:avLst>
          </a:prstGeom>
        </p:spPr>
        <p:style>
          <a:lnRef idx="2">
            <a:schemeClr val="accent5">
              <a:hueOff val="-1391465"/>
              <a:satOff val="-3586"/>
              <a:lumOff val="-2422"/>
              <a:alphaOff val="0"/>
            </a:schemeClr>
          </a:lnRef>
          <a:fillRef idx="1">
            <a:schemeClr val="accent5">
              <a:hueOff val="-1391465"/>
              <a:satOff val="-3586"/>
              <a:lumOff val="-2422"/>
              <a:alphaOff val="0"/>
            </a:schemeClr>
          </a:fillRef>
          <a:effectRef idx="0">
            <a:schemeClr val="accent5">
              <a:hueOff val="-1391465"/>
              <a:satOff val="-3586"/>
              <a:lumOff val="-2422"/>
              <a:alphaOff val="0"/>
            </a:schemeClr>
          </a:effectRef>
          <a:fontRef idx="minor">
            <a:schemeClr val="lt1"/>
          </a:fontRef>
        </p:style>
      </p:sp>
      <p:sp>
        <p:nvSpPr>
          <p:cNvPr id="21" name="Параллелограмм 20"/>
          <p:cNvSpPr/>
          <p:nvPr/>
        </p:nvSpPr>
        <p:spPr>
          <a:xfrm>
            <a:off x="-6468218" y="3056506"/>
            <a:ext cx="1011837" cy="168639"/>
          </a:xfrm>
          <a:prstGeom prst="parallelogram">
            <a:avLst>
              <a:gd name="adj" fmla="val 140840"/>
            </a:avLst>
          </a:prstGeom>
        </p:spPr>
        <p:style>
          <a:lnRef idx="2">
            <a:schemeClr val="accent5">
              <a:hueOff val="-1590245"/>
              <a:satOff val="-4099"/>
              <a:lumOff val="-2768"/>
              <a:alphaOff val="0"/>
            </a:schemeClr>
          </a:lnRef>
          <a:fillRef idx="1">
            <a:schemeClr val="accent5">
              <a:hueOff val="-1590245"/>
              <a:satOff val="-4099"/>
              <a:lumOff val="-2768"/>
              <a:alphaOff val="0"/>
            </a:schemeClr>
          </a:fillRef>
          <a:effectRef idx="0">
            <a:schemeClr val="accent5">
              <a:hueOff val="-1590245"/>
              <a:satOff val="-4099"/>
              <a:lumOff val="-2768"/>
              <a:alphaOff val="0"/>
            </a:schemeClr>
          </a:effectRef>
          <a:fontRef idx="minor">
            <a:schemeClr val="lt1"/>
          </a:fontRef>
        </p:style>
      </p:sp>
      <p:sp>
        <p:nvSpPr>
          <p:cNvPr id="22" name="Параллелограмм 21"/>
          <p:cNvSpPr/>
          <p:nvPr/>
        </p:nvSpPr>
        <p:spPr>
          <a:xfrm>
            <a:off x="-5397356" y="3056506"/>
            <a:ext cx="1011837" cy="168639"/>
          </a:xfrm>
          <a:prstGeom prst="parallelogram">
            <a:avLst>
              <a:gd name="adj" fmla="val 140840"/>
            </a:avLst>
          </a:prstGeom>
        </p:spPr>
        <p:style>
          <a:lnRef idx="2">
            <a:schemeClr val="accent5">
              <a:hueOff val="-1789026"/>
              <a:satOff val="-4611"/>
              <a:lumOff val="-3114"/>
              <a:alphaOff val="0"/>
            </a:schemeClr>
          </a:lnRef>
          <a:fillRef idx="1">
            <a:schemeClr val="accent5">
              <a:hueOff val="-1789026"/>
              <a:satOff val="-4611"/>
              <a:lumOff val="-3114"/>
              <a:alphaOff val="0"/>
            </a:schemeClr>
          </a:fillRef>
          <a:effectRef idx="0">
            <a:schemeClr val="accent5">
              <a:hueOff val="-1789026"/>
              <a:satOff val="-4611"/>
              <a:lumOff val="-3114"/>
              <a:alphaOff val="0"/>
            </a:schemeClr>
          </a:effectRef>
          <a:fontRef idx="minor">
            <a:schemeClr val="lt1"/>
          </a:fontRef>
        </p:style>
      </p:sp>
      <p:sp>
        <p:nvSpPr>
          <p:cNvPr id="23" name="Параллелограмм 22"/>
          <p:cNvSpPr/>
          <p:nvPr/>
        </p:nvSpPr>
        <p:spPr>
          <a:xfrm>
            <a:off x="-4326495" y="3056506"/>
            <a:ext cx="1011837" cy="168639"/>
          </a:xfrm>
          <a:prstGeom prst="parallelogram">
            <a:avLst>
              <a:gd name="adj" fmla="val 140840"/>
            </a:avLst>
          </a:prstGeom>
        </p:spPr>
        <p:style>
          <a:lnRef idx="2">
            <a:schemeClr val="accent5">
              <a:hueOff val="-1987807"/>
              <a:satOff val="-5123"/>
              <a:lumOff val="-3460"/>
              <a:alphaOff val="0"/>
            </a:schemeClr>
          </a:lnRef>
          <a:fillRef idx="1">
            <a:schemeClr val="accent5">
              <a:hueOff val="-1987807"/>
              <a:satOff val="-5123"/>
              <a:lumOff val="-3460"/>
              <a:alphaOff val="0"/>
            </a:schemeClr>
          </a:fillRef>
          <a:effectRef idx="0">
            <a:schemeClr val="accent5">
              <a:hueOff val="-1987807"/>
              <a:satOff val="-5123"/>
              <a:lumOff val="-3460"/>
              <a:alphaOff val="0"/>
            </a:schemeClr>
          </a:effectRef>
          <a:fontRef idx="minor">
            <a:schemeClr val="lt1"/>
          </a:fontRef>
        </p:style>
      </p:sp>
      <p:sp>
        <p:nvSpPr>
          <p:cNvPr id="24" name="Параллелограмм 23"/>
          <p:cNvSpPr/>
          <p:nvPr/>
        </p:nvSpPr>
        <p:spPr>
          <a:xfrm>
            <a:off x="-3255633" y="3056506"/>
            <a:ext cx="1011837" cy="168639"/>
          </a:xfrm>
          <a:prstGeom prst="parallelogram">
            <a:avLst>
              <a:gd name="adj" fmla="val 140840"/>
            </a:avLst>
          </a:prstGeom>
        </p:spPr>
        <p:style>
          <a:lnRef idx="2">
            <a:schemeClr val="accent5">
              <a:hueOff val="-2186587"/>
              <a:satOff val="-5636"/>
              <a:lumOff val="-3806"/>
              <a:alphaOff val="0"/>
            </a:schemeClr>
          </a:lnRef>
          <a:fillRef idx="1">
            <a:schemeClr val="accent5">
              <a:hueOff val="-2186587"/>
              <a:satOff val="-5636"/>
              <a:lumOff val="-3806"/>
              <a:alphaOff val="0"/>
            </a:schemeClr>
          </a:fillRef>
          <a:effectRef idx="0">
            <a:schemeClr val="accent5">
              <a:hueOff val="-2186587"/>
              <a:satOff val="-5636"/>
              <a:lumOff val="-3806"/>
              <a:alphaOff val="0"/>
            </a:schemeClr>
          </a:effectRef>
          <a:fontRef idx="minor">
            <a:schemeClr val="lt1"/>
          </a:fontRef>
        </p:style>
      </p:sp>
      <p:sp>
        <p:nvSpPr>
          <p:cNvPr id="25" name="Параллелограмм 24"/>
          <p:cNvSpPr/>
          <p:nvPr/>
        </p:nvSpPr>
        <p:spPr>
          <a:xfrm>
            <a:off x="-2184772" y="3056506"/>
            <a:ext cx="1011837" cy="168639"/>
          </a:xfrm>
          <a:prstGeom prst="parallelogram">
            <a:avLst>
              <a:gd name="adj" fmla="val 140840"/>
            </a:avLst>
          </a:prstGeom>
        </p:spPr>
        <p:style>
          <a:lnRef idx="2">
            <a:schemeClr val="accent5">
              <a:hueOff val="-2385368"/>
              <a:satOff val="-6148"/>
              <a:lumOff val="-4152"/>
              <a:alphaOff val="0"/>
            </a:schemeClr>
          </a:lnRef>
          <a:fillRef idx="1">
            <a:schemeClr val="accent5">
              <a:hueOff val="-2385368"/>
              <a:satOff val="-6148"/>
              <a:lumOff val="-4152"/>
              <a:alphaOff val="0"/>
            </a:schemeClr>
          </a:fillRef>
          <a:effectRef idx="0">
            <a:schemeClr val="accent5">
              <a:hueOff val="-2385368"/>
              <a:satOff val="-6148"/>
              <a:lumOff val="-4152"/>
              <a:alphaOff val="0"/>
            </a:schemeClr>
          </a:effectRef>
          <a:fontRef idx="minor">
            <a:schemeClr val="lt1"/>
          </a:fontRef>
        </p:style>
      </p:sp>
      <p:sp>
        <p:nvSpPr>
          <p:cNvPr id="26" name="Параллелограмм 25"/>
          <p:cNvSpPr/>
          <p:nvPr/>
        </p:nvSpPr>
        <p:spPr>
          <a:xfrm>
            <a:off x="-1113910" y="3056506"/>
            <a:ext cx="1011837" cy="168639"/>
          </a:xfrm>
          <a:prstGeom prst="parallelogram">
            <a:avLst>
              <a:gd name="adj" fmla="val 140840"/>
            </a:avLst>
          </a:prstGeom>
        </p:spPr>
        <p:style>
          <a:lnRef idx="2">
            <a:schemeClr val="accent5">
              <a:hueOff val="-2584149"/>
              <a:satOff val="-6660"/>
              <a:lumOff val="-4498"/>
              <a:alphaOff val="0"/>
            </a:schemeClr>
          </a:lnRef>
          <a:fillRef idx="1">
            <a:schemeClr val="accent5">
              <a:hueOff val="-2584149"/>
              <a:satOff val="-6660"/>
              <a:lumOff val="-4498"/>
              <a:alphaOff val="0"/>
            </a:schemeClr>
          </a:fillRef>
          <a:effectRef idx="0">
            <a:schemeClr val="accent5">
              <a:hueOff val="-2584149"/>
              <a:satOff val="-6660"/>
              <a:lumOff val="-4498"/>
              <a:alphaOff val="0"/>
            </a:schemeClr>
          </a:effectRef>
          <a:fontRef idx="minor">
            <a:schemeClr val="lt1"/>
          </a:fontRef>
        </p:style>
      </p:sp>
      <p:sp>
        <p:nvSpPr>
          <p:cNvPr id="27" name="Полилиния: фигура 26"/>
          <p:cNvSpPr/>
          <p:nvPr/>
        </p:nvSpPr>
        <p:spPr>
          <a:xfrm>
            <a:off x="2301608" y="8879040"/>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Put together your Interview Tool Bag</a:t>
            </a:r>
            <a:endParaRPr lang="ru-RU" sz="2600" kern="1200" dirty="0"/>
          </a:p>
        </p:txBody>
      </p:sp>
      <p:sp>
        <p:nvSpPr>
          <p:cNvPr id="28" name="Параллелограмм 27"/>
          <p:cNvSpPr/>
          <p:nvPr/>
        </p:nvSpPr>
        <p:spPr>
          <a:xfrm>
            <a:off x="2301608" y="9568929"/>
            <a:ext cx="1011837" cy="168639"/>
          </a:xfrm>
          <a:prstGeom prst="parallelogram">
            <a:avLst>
              <a:gd name="adj" fmla="val 140840"/>
            </a:avLst>
          </a:prstGeom>
        </p:spPr>
        <p:style>
          <a:lnRef idx="2">
            <a:schemeClr val="accent5">
              <a:hueOff val="-2782929"/>
              <a:satOff val="-7173"/>
              <a:lumOff val="-4844"/>
              <a:alphaOff val="0"/>
            </a:schemeClr>
          </a:lnRef>
          <a:fillRef idx="1">
            <a:schemeClr val="accent5">
              <a:hueOff val="-2782929"/>
              <a:satOff val="-7173"/>
              <a:lumOff val="-4844"/>
              <a:alphaOff val="0"/>
            </a:schemeClr>
          </a:fillRef>
          <a:effectRef idx="0">
            <a:schemeClr val="accent5">
              <a:hueOff val="-2782929"/>
              <a:satOff val="-7173"/>
              <a:lumOff val="-4844"/>
              <a:alphaOff val="0"/>
            </a:schemeClr>
          </a:effectRef>
          <a:fontRef idx="minor">
            <a:schemeClr val="lt1"/>
          </a:fontRef>
        </p:style>
      </p:sp>
      <p:sp>
        <p:nvSpPr>
          <p:cNvPr id="29" name="Параллелограмм 28"/>
          <p:cNvSpPr/>
          <p:nvPr/>
        </p:nvSpPr>
        <p:spPr>
          <a:xfrm>
            <a:off x="3372469" y="9568929"/>
            <a:ext cx="1011837" cy="168639"/>
          </a:xfrm>
          <a:prstGeom prst="parallelogram">
            <a:avLst>
              <a:gd name="adj" fmla="val 140840"/>
            </a:avLst>
          </a:prstGeom>
        </p:spPr>
        <p:style>
          <a:lnRef idx="2">
            <a:schemeClr val="accent5">
              <a:hueOff val="-2981710"/>
              <a:satOff val="-7685"/>
              <a:lumOff val="-5190"/>
              <a:alphaOff val="0"/>
            </a:schemeClr>
          </a:lnRef>
          <a:fillRef idx="1">
            <a:schemeClr val="accent5">
              <a:hueOff val="-2981710"/>
              <a:satOff val="-7685"/>
              <a:lumOff val="-5190"/>
              <a:alphaOff val="0"/>
            </a:schemeClr>
          </a:fillRef>
          <a:effectRef idx="0">
            <a:schemeClr val="accent5">
              <a:hueOff val="-2981710"/>
              <a:satOff val="-7685"/>
              <a:lumOff val="-5190"/>
              <a:alphaOff val="0"/>
            </a:schemeClr>
          </a:effectRef>
          <a:fontRef idx="minor">
            <a:schemeClr val="lt1"/>
          </a:fontRef>
        </p:style>
      </p:sp>
      <p:sp>
        <p:nvSpPr>
          <p:cNvPr id="30" name="Параллелограмм 29"/>
          <p:cNvSpPr/>
          <p:nvPr/>
        </p:nvSpPr>
        <p:spPr>
          <a:xfrm>
            <a:off x="4443331" y="9568929"/>
            <a:ext cx="1011837" cy="168639"/>
          </a:xfrm>
          <a:prstGeom prst="parallelogram">
            <a:avLst>
              <a:gd name="adj" fmla="val 140840"/>
            </a:avLst>
          </a:prstGeom>
        </p:spPr>
        <p:style>
          <a:lnRef idx="2">
            <a:schemeClr val="accent5">
              <a:hueOff val="-3180491"/>
              <a:satOff val="-8197"/>
              <a:lumOff val="-5536"/>
              <a:alphaOff val="0"/>
            </a:schemeClr>
          </a:lnRef>
          <a:fillRef idx="1">
            <a:schemeClr val="accent5">
              <a:hueOff val="-3180491"/>
              <a:satOff val="-8197"/>
              <a:lumOff val="-5536"/>
              <a:alphaOff val="0"/>
            </a:schemeClr>
          </a:fillRef>
          <a:effectRef idx="0">
            <a:schemeClr val="accent5">
              <a:hueOff val="-3180491"/>
              <a:satOff val="-8197"/>
              <a:lumOff val="-5536"/>
              <a:alphaOff val="0"/>
            </a:schemeClr>
          </a:effectRef>
          <a:fontRef idx="minor">
            <a:schemeClr val="lt1"/>
          </a:fontRef>
        </p:style>
      </p:sp>
      <p:sp>
        <p:nvSpPr>
          <p:cNvPr id="31" name="Параллелограмм 30"/>
          <p:cNvSpPr/>
          <p:nvPr/>
        </p:nvSpPr>
        <p:spPr>
          <a:xfrm>
            <a:off x="5514192" y="9568929"/>
            <a:ext cx="1011837" cy="168639"/>
          </a:xfrm>
          <a:prstGeom prst="parallelogram">
            <a:avLst>
              <a:gd name="adj" fmla="val 140840"/>
            </a:avLst>
          </a:prstGeom>
        </p:spPr>
        <p:style>
          <a:lnRef idx="2">
            <a:schemeClr val="accent5">
              <a:hueOff val="-3379271"/>
              <a:satOff val="-8710"/>
              <a:lumOff val="-5883"/>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sp>
      <p:sp>
        <p:nvSpPr>
          <p:cNvPr id="32" name="Параллелограмм 31"/>
          <p:cNvSpPr/>
          <p:nvPr/>
        </p:nvSpPr>
        <p:spPr>
          <a:xfrm>
            <a:off x="6585054" y="9568929"/>
            <a:ext cx="1011837" cy="168639"/>
          </a:xfrm>
          <a:prstGeom prst="parallelogram">
            <a:avLst>
              <a:gd name="adj" fmla="val 140840"/>
            </a:avLst>
          </a:prstGeom>
        </p:spPr>
        <p:style>
          <a:lnRef idx="2">
            <a:schemeClr val="accent5">
              <a:hueOff val="-3578052"/>
              <a:satOff val="-9222"/>
              <a:lumOff val="-6229"/>
              <a:alphaOff val="0"/>
            </a:schemeClr>
          </a:lnRef>
          <a:fillRef idx="1">
            <a:schemeClr val="accent5">
              <a:hueOff val="-3578052"/>
              <a:satOff val="-9222"/>
              <a:lumOff val="-6229"/>
              <a:alphaOff val="0"/>
            </a:schemeClr>
          </a:fillRef>
          <a:effectRef idx="0">
            <a:schemeClr val="accent5">
              <a:hueOff val="-3578052"/>
              <a:satOff val="-9222"/>
              <a:lumOff val="-6229"/>
              <a:alphaOff val="0"/>
            </a:schemeClr>
          </a:effectRef>
          <a:fontRef idx="minor">
            <a:schemeClr val="lt1"/>
          </a:fontRef>
        </p:style>
      </p:sp>
      <p:sp>
        <p:nvSpPr>
          <p:cNvPr id="33" name="Параллелограмм 32"/>
          <p:cNvSpPr/>
          <p:nvPr/>
        </p:nvSpPr>
        <p:spPr>
          <a:xfrm>
            <a:off x="7655915" y="9568929"/>
            <a:ext cx="1011837" cy="168639"/>
          </a:xfrm>
          <a:prstGeom prst="parallelogram">
            <a:avLst>
              <a:gd name="adj" fmla="val 140840"/>
            </a:avLst>
          </a:prstGeom>
        </p:spPr>
        <p:style>
          <a:lnRef idx="2">
            <a:schemeClr val="accent5">
              <a:hueOff val="-3776833"/>
              <a:satOff val="-9734"/>
              <a:lumOff val="-6575"/>
              <a:alphaOff val="0"/>
            </a:schemeClr>
          </a:lnRef>
          <a:fillRef idx="1">
            <a:schemeClr val="accent5">
              <a:hueOff val="-3776833"/>
              <a:satOff val="-9734"/>
              <a:lumOff val="-6575"/>
              <a:alphaOff val="0"/>
            </a:schemeClr>
          </a:fillRef>
          <a:effectRef idx="0">
            <a:schemeClr val="accent5">
              <a:hueOff val="-3776833"/>
              <a:satOff val="-9734"/>
              <a:lumOff val="-6575"/>
              <a:alphaOff val="0"/>
            </a:schemeClr>
          </a:effectRef>
          <a:fontRef idx="minor">
            <a:schemeClr val="lt1"/>
          </a:fontRef>
        </p:style>
      </p:sp>
      <p:sp>
        <p:nvSpPr>
          <p:cNvPr id="34" name="Параллелограмм 33"/>
          <p:cNvSpPr/>
          <p:nvPr/>
        </p:nvSpPr>
        <p:spPr>
          <a:xfrm>
            <a:off x="8726777" y="9568929"/>
            <a:ext cx="1011837" cy="168639"/>
          </a:xfrm>
          <a:prstGeom prst="parallelogram">
            <a:avLst>
              <a:gd name="adj" fmla="val 140840"/>
            </a:avLst>
          </a:prstGeom>
        </p:spPr>
        <p:style>
          <a:lnRef idx="2">
            <a:schemeClr val="accent5">
              <a:hueOff val="-3975613"/>
              <a:satOff val="-10246"/>
              <a:lumOff val="-6921"/>
              <a:alphaOff val="0"/>
            </a:schemeClr>
          </a:lnRef>
          <a:fillRef idx="1">
            <a:schemeClr val="accent5">
              <a:hueOff val="-3975613"/>
              <a:satOff val="-10246"/>
              <a:lumOff val="-6921"/>
              <a:alphaOff val="0"/>
            </a:schemeClr>
          </a:fillRef>
          <a:effectRef idx="0">
            <a:schemeClr val="accent5">
              <a:hueOff val="-3975613"/>
              <a:satOff val="-10246"/>
              <a:lumOff val="-6921"/>
              <a:alphaOff val="0"/>
            </a:schemeClr>
          </a:effectRef>
          <a:fontRef idx="minor">
            <a:schemeClr val="lt1"/>
          </a:fontRef>
        </p:style>
      </p:sp>
      <p:sp>
        <p:nvSpPr>
          <p:cNvPr id="35" name="Полилиния: фигура 34"/>
          <p:cNvSpPr/>
          <p:nvPr/>
        </p:nvSpPr>
        <p:spPr>
          <a:xfrm>
            <a:off x="2301608" y="9847006"/>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Be your most authentic professional self</a:t>
            </a:r>
            <a:endParaRPr lang="ru-RU" sz="2600" kern="1200" dirty="0"/>
          </a:p>
        </p:txBody>
      </p:sp>
      <p:sp>
        <p:nvSpPr>
          <p:cNvPr id="36" name="Параллелограмм 35"/>
          <p:cNvSpPr/>
          <p:nvPr/>
        </p:nvSpPr>
        <p:spPr>
          <a:xfrm>
            <a:off x="2301608" y="10536896"/>
            <a:ext cx="1011837" cy="168639"/>
          </a:xfrm>
          <a:prstGeom prst="parallelogram">
            <a:avLst>
              <a:gd name="adj" fmla="val 140840"/>
            </a:avLst>
          </a:prstGeom>
        </p:spPr>
        <p:style>
          <a:lnRef idx="2">
            <a:schemeClr val="accent5">
              <a:hueOff val="-4174394"/>
              <a:satOff val="-10759"/>
              <a:lumOff val="-7267"/>
              <a:alphaOff val="0"/>
            </a:schemeClr>
          </a:lnRef>
          <a:fillRef idx="1">
            <a:schemeClr val="accent5">
              <a:hueOff val="-4174394"/>
              <a:satOff val="-10759"/>
              <a:lumOff val="-7267"/>
              <a:alphaOff val="0"/>
            </a:schemeClr>
          </a:fillRef>
          <a:effectRef idx="0">
            <a:schemeClr val="accent5">
              <a:hueOff val="-4174394"/>
              <a:satOff val="-10759"/>
              <a:lumOff val="-7267"/>
              <a:alphaOff val="0"/>
            </a:schemeClr>
          </a:effectRef>
          <a:fontRef idx="minor">
            <a:schemeClr val="lt1"/>
          </a:fontRef>
        </p:style>
      </p:sp>
      <p:sp>
        <p:nvSpPr>
          <p:cNvPr id="37" name="Параллелограмм 36"/>
          <p:cNvSpPr/>
          <p:nvPr/>
        </p:nvSpPr>
        <p:spPr>
          <a:xfrm>
            <a:off x="3372469" y="10536896"/>
            <a:ext cx="1011837" cy="168639"/>
          </a:xfrm>
          <a:prstGeom prst="parallelogram">
            <a:avLst>
              <a:gd name="adj" fmla="val 140840"/>
            </a:avLst>
          </a:prstGeom>
        </p:spPr>
        <p:style>
          <a:lnRef idx="2">
            <a:schemeClr val="accent5">
              <a:hueOff val="-4373175"/>
              <a:satOff val="-11271"/>
              <a:lumOff val="-7613"/>
              <a:alphaOff val="0"/>
            </a:schemeClr>
          </a:lnRef>
          <a:fillRef idx="1">
            <a:schemeClr val="accent5">
              <a:hueOff val="-4373175"/>
              <a:satOff val="-11271"/>
              <a:lumOff val="-7613"/>
              <a:alphaOff val="0"/>
            </a:schemeClr>
          </a:fillRef>
          <a:effectRef idx="0">
            <a:schemeClr val="accent5">
              <a:hueOff val="-4373175"/>
              <a:satOff val="-11271"/>
              <a:lumOff val="-7613"/>
              <a:alphaOff val="0"/>
            </a:schemeClr>
          </a:effectRef>
          <a:fontRef idx="minor">
            <a:schemeClr val="lt1"/>
          </a:fontRef>
        </p:style>
      </p:sp>
      <p:sp>
        <p:nvSpPr>
          <p:cNvPr id="38" name="Параллелограмм 37"/>
          <p:cNvSpPr/>
          <p:nvPr/>
        </p:nvSpPr>
        <p:spPr>
          <a:xfrm>
            <a:off x="4443331" y="10536896"/>
            <a:ext cx="1011837" cy="168639"/>
          </a:xfrm>
          <a:prstGeom prst="parallelogram">
            <a:avLst>
              <a:gd name="adj" fmla="val 140840"/>
            </a:avLst>
          </a:prstGeom>
        </p:spPr>
        <p:style>
          <a:lnRef idx="2">
            <a:schemeClr val="accent5">
              <a:hueOff val="-4571955"/>
              <a:satOff val="-11783"/>
              <a:lumOff val="-7959"/>
              <a:alphaOff val="0"/>
            </a:schemeClr>
          </a:lnRef>
          <a:fillRef idx="1">
            <a:schemeClr val="accent5">
              <a:hueOff val="-4571955"/>
              <a:satOff val="-11783"/>
              <a:lumOff val="-7959"/>
              <a:alphaOff val="0"/>
            </a:schemeClr>
          </a:fillRef>
          <a:effectRef idx="0">
            <a:schemeClr val="accent5">
              <a:hueOff val="-4571955"/>
              <a:satOff val="-11783"/>
              <a:lumOff val="-7959"/>
              <a:alphaOff val="0"/>
            </a:schemeClr>
          </a:effectRef>
          <a:fontRef idx="minor">
            <a:schemeClr val="lt1"/>
          </a:fontRef>
        </p:style>
      </p:sp>
      <p:sp>
        <p:nvSpPr>
          <p:cNvPr id="39" name="Параллелограмм 38"/>
          <p:cNvSpPr/>
          <p:nvPr/>
        </p:nvSpPr>
        <p:spPr>
          <a:xfrm>
            <a:off x="5514192" y="10536896"/>
            <a:ext cx="1011837" cy="168639"/>
          </a:xfrm>
          <a:prstGeom prst="parallelogram">
            <a:avLst>
              <a:gd name="adj" fmla="val 140840"/>
            </a:avLst>
          </a:prstGeom>
        </p:spPr>
        <p:style>
          <a:lnRef idx="2">
            <a:schemeClr val="accent5">
              <a:hueOff val="-4770736"/>
              <a:satOff val="-12296"/>
              <a:lumOff val="-8305"/>
              <a:alphaOff val="0"/>
            </a:schemeClr>
          </a:lnRef>
          <a:fillRef idx="1">
            <a:schemeClr val="accent5">
              <a:hueOff val="-4770736"/>
              <a:satOff val="-12296"/>
              <a:lumOff val="-8305"/>
              <a:alphaOff val="0"/>
            </a:schemeClr>
          </a:fillRef>
          <a:effectRef idx="0">
            <a:schemeClr val="accent5">
              <a:hueOff val="-4770736"/>
              <a:satOff val="-12296"/>
              <a:lumOff val="-8305"/>
              <a:alphaOff val="0"/>
            </a:schemeClr>
          </a:effectRef>
          <a:fontRef idx="minor">
            <a:schemeClr val="lt1"/>
          </a:fontRef>
        </p:style>
      </p:sp>
      <p:sp>
        <p:nvSpPr>
          <p:cNvPr id="40" name="Параллелограмм 39"/>
          <p:cNvSpPr/>
          <p:nvPr/>
        </p:nvSpPr>
        <p:spPr>
          <a:xfrm>
            <a:off x="6585054" y="10536896"/>
            <a:ext cx="1011837" cy="168639"/>
          </a:xfrm>
          <a:prstGeom prst="parallelogram">
            <a:avLst>
              <a:gd name="adj" fmla="val 140840"/>
            </a:avLst>
          </a:prstGeom>
        </p:spPr>
        <p:style>
          <a:lnRef idx="2">
            <a:schemeClr val="accent5">
              <a:hueOff val="-4969517"/>
              <a:satOff val="-12808"/>
              <a:lumOff val="-8651"/>
              <a:alphaOff val="0"/>
            </a:schemeClr>
          </a:lnRef>
          <a:fillRef idx="1">
            <a:schemeClr val="accent5">
              <a:hueOff val="-4969517"/>
              <a:satOff val="-12808"/>
              <a:lumOff val="-8651"/>
              <a:alphaOff val="0"/>
            </a:schemeClr>
          </a:fillRef>
          <a:effectRef idx="0">
            <a:schemeClr val="accent5">
              <a:hueOff val="-4969517"/>
              <a:satOff val="-12808"/>
              <a:lumOff val="-8651"/>
              <a:alphaOff val="0"/>
            </a:schemeClr>
          </a:effectRef>
          <a:fontRef idx="minor">
            <a:schemeClr val="lt1"/>
          </a:fontRef>
        </p:style>
      </p:sp>
      <p:sp>
        <p:nvSpPr>
          <p:cNvPr id="41" name="Параллелограмм 40"/>
          <p:cNvSpPr/>
          <p:nvPr/>
        </p:nvSpPr>
        <p:spPr>
          <a:xfrm>
            <a:off x="7655915" y="10536896"/>
            <a:ext cx="1011837" cy="168639"/>
          </a:xfrm>
          <a:prstGeom prst="parallelogram">
            <a:avLst>
              <a:gd name="adj" fmla="val 140840"/>
            </a:avLst>
          </a:prstGeom>
        </p:spPr>
        <p:style>
          <a:lnRef idx="2">
            <a:schemeClr val="accent5">
              <a:hueOff val="-5168297"/>
              <a:satOff val="-13320"/>
              <a:lumOff val="-8997"/>
              <a:alphaOff val="0"/>
            </a:schemeClr>
          </a:lnRef>
          <a:fillRef idx="1">
            <a:schemeClr val="accent5">
              <a:hueOff val="-5168297"/>
              <a:satOff val="-13320"/>
              <a:lumOff val="-8997"/>
              <a:alphaOff val="0"/>
            </a:schemeClr>
          </a:fillRef>
          <a:effectRef idx="0">
            <a:schemeClr val="accent5">
              <a:hueOff val="-5168297"/>
              <a:satOff val="-13320"/>
              <a:lumOff val="-8997"/>
              <a:alphaOff val="0"/>
            </a:schemeClr>
          </a:effectRef>
          <a:fontRef idx="minor">
            <a:schemeClr val="lt1"/>
          </a:fontRef>
        </p:style>
      </p:sp>
      <p:sp>
        <p:nvSpPr>
          <p:cNvPr id="42" name="Параллелограмм 41"/>
          <p:cNvSpPr/>
          <p:nvPr/>
        </p:nvSpPr>
        <p:spPr>
          <a:xfrm>
            <a:off x="8726777" y="10536896"/>
            <a:ext cx="1011837" cy="168639"/>
          </a:xfrm>
          <a:prstGeom prst="parallelogram">
            <a:avLst>
              <a:gd name="adj" fmla="val 140840"/>
            </a:avLst>
          </a:prstGeom>
        </p:spPr>
        <p:style>
          <a:lnRef idx="2">
            <a:schemeClr val="accent5">
              <a:hueOff val="-5367078"/>
              <a:satOff val="-13833"/>
              <a:lumOff val="-9343"/>
              <a:alphaOff val="0"/>
            </a:schemeClr>
          </a:lnRef>
          <a:fillRef idx="1">
            <a:schemeClr val="accent5">
              <a:hueOff val="-5367078"/>
              <a:satOff val="-13833"/>
              <a:lumOff val="-9343"/>
              <a:alphaOff val="0"/>
            </a:schemeClr>
          </a:fillRef>
          <a:effectRef idx="0">
            <a:schemeClr val="accent5">
              <a:hueOff val="-5367078"/>
              <a:satOff val="-13833"/>
              <a:lumOff val="-9343"/>
              <a:alphaOff val="0"/>
            </a:schemeClr>
          </a:effectRef>
          <a:fontRef idx="minor">
            <a:schemeClr val="lt1"/>
          </a:fontRef>
        </p:style>
      </p:sp>
      <p:sp>
        <p:nvSpPr>
          <p:cNvPr id="43" name="Полилиния: фигура 42"/>
          <p:cNvSpPr/>
          <p:nvPr/>
        </p:nvSpPr>
        <p:spPr>
          <a:xfrm>
            <a:off x="2301608" y="10814973"/>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Follow other interview do’s and don’ts</a:t>
            </a:r>
            <a:endParaRPr lang="ru-RU" sz="2600" kern="1200" dirty="0"/>
          </a:p>
        </p:txBody>
      </p:sp>
      <p:sp>
        <p:nvSpPr>
          <p:cNvPr id="44" name="Параллелограмм 43"/>
          <p:cNvSpPr/>
          <p:nvPr/>
        </p:nvSpPr>
        <p:spPr>
          <a:xfrm>
            <a:off x="2301608" y="11504862"/>
            <a:ext cx="1011837" cy="168639"/>
          </a:xfrm>
          <a:prstGeom prst="parallelogram">
            <a:avLst>
              <a:gd name="adj" fmla="val 140840"/>
            </a:avLst>
          </a:prstGeom>
        </p:spPr>
        <p:style>
          <a:lnRef idx="2">
            <a:schemeClr val="accent5">
              <a:hueOff val="-5565859"/>
              <a:satOff val="-14345"/>
              <a:lumOff val="-9689"/>
              <a:alphaOff val="0"/>
            </a:schemeClr>
          </a:lnRef>
          <a:fillRef idx="1">
            <a:schemeClr val="accent5">
              <a:hueOff val="-5565859"/>
              <a:satOff val="-14345"/>
              <a:lumOff val="-9689"/>
              <a:alphaOff val="0"/>
            </a:schemeClr>
          </a:fillRef>
          <a:effectRef idx="0">
            <a:schemeClr val="accent5">
              <a:hueOff val="-5565859"/>
              <a:satOff val="-14345"/>
              <a:lumOff val="-9689"/>
              <a:alphaOff val="0"/>
            </a:schemeClr>
          </a:effectRef>
          <a:fontRef idx="minor">
            <a:schemeClr val="lt1"/>
          </a:fontRef>
        </p:style>
      </p:sp>
      <p:sp>
        <p:nvSpPr>
          <p:cNvPr id="45" name="Параллелограмм 44"/>
          <p:cNvSpPr/>
          <p:nvPr/>
        </p:nvSpPr>
        <p:spPr>
          <a:xfrm>
            <a:off x="3372469" y="11504862"/>
            <a:ext cx="1011837" cy="168639"/>
          </a:xfrm>
          <a:prstGeom prst="parallelogram">
            <a:avLst>
              <a:gd name="adj" fmla="val 140840"/>
            </a:avLst>
          </a:prstGeom>
        </p:spPr>
        <p:style>
          <a:lnRef idx="2">
            <a:schemeClr val="accent5">
              <a:hueOff val="-5764639"/>
              <a:satOff val="-14857"/>
              <a:lumOff val="-10035"/>
              <a:alphaOff val="0"/>
            </a:schemeClr>
          </a:lnRef>
          <a:fillRef idx="1">
            <a:schemeClr val="accent5">
              <a:hueOff val="-5764639"/>
              <a:satOff val="-14857"/>
              <a:lumOff val="-10035"/>
              <a:alphaOff val="0"/>
            </a:schemeClr>
          </a:fillRef>
          <a:effectRef idx="0">
            <a:schemeClr val="accent5">
              <a:hueOff val="-5764639"/>
              <a:satOff val="-14857"/>
              <a:lumOff val="-10035"/>
              <a:alphaOff val="0"/>
            </a:schemeClr>
          </a:effectRef>
          <a:fontRef idx="minor">
            <a:schemeClr val="lt1"/>
          </a:fontRef>
        </p:style>
      </p:sp>
      <p:sp>
        <p:nvSpPr>
          <p:cNvPr id="46" name="Параллелограмм 45"/>
          <p:cNvSpPr/>
          <p:nvPr/>
        </p:nvSpPr>
        <p:spPr>
          <a:xfrm>
            <a:off x="4443331" y="11504862"/>
            <a:ext cx="1011837" cy="168639"/>
          </a:xfrm>
          <a:prstGeom prst="parallelogram">
            <a:avLst>
              <a:gd name="adj" fmla="val 140840"/>
            </a:avLst>
          </a:prstGeom>
        </p:spPr>
        <p:style>
          <a:lnRef idx="2">
            <a:schemeClr val="accent5">
              <a:hueOff val="-5963420"/>
              <a:satOff val="-15370"/>
              <a:lumOff val="-10381"/>
              <a:alphaOff val="0"/>
            </a:schemeClr>
          </a:lnRef>
          <a:fillRef idx="1">
            <a:schemeClr val="accent5">
              <a:hueOff val="-5963420"/>
              <a:satOff val="-15370"/>
              <a:lumOff val="-10381"/>
              <a:alphaOff val="0"/>
            </a:schemeClr>
          </a:fillRef>
          <a:effectRef idx="0">
            <a:schemeClr val="accent5">
              <a:hueOff val="-5963420"/>
              <a:satOff val="-15370"/>
              <a:lumOff val="-10381"/>
              <a:alphaOff val="0"/>
            </a:schemeClr>
          </a:effectRef>
          <a:fontRef idx="minor">
            <a:schemeClr val="lt1"/>
          </a:fontRef>
        </p:style>
      </p:sp>
      <p:sp>
        <p:nvSpPr>
          <p:cNvPr id="47" name="Параллелограмм 46"/>
          <p:cNvSpPr/>
          <p:nvPr/>
        </p:nvSpPr>
        <p:spPr>
          <a:xfrm>
            <a:off x="5514192" y="11504862"/>
            <a:ext cx="1011837" cy="168639"/>
          </a:xfrm>
          <a:prstGeom prst="parallelogram">
            <a:avLst>
              <a:gd name="adj" fmla="val 140840"/>
            </a:avLst>
          </a:prstGeom>
        </p:spPr>
        <p:style>
          <a:lnRef idx="2">
            <a:schemeClr val="accent5">
              <a:hueOff val="-6162201"/>
              <a:satOff val="-15882"/>
              <a:lumOff val="-10727"/>
              <a:alphaOff val="0"/>
            </a:schemeClr>
          </a:lnRef>
          <a:fillRef idx="1">
            <a:schemeClr val="accent5">
              <a:hueOff val="-6162201"/>
              <a:satOff val="-15882"/>
              <a:lumOff val="-10727"/>
              <a:alphaOff val="0"/>
            </a:schemeClr>
          </a:fillRef>
          <a:effectRef idx="0">
            <a:schemeClr val="accent5">
              <a:hueOff val="-6162201"/>
              <a:satOff val="-15882"/>
              <a:lumOff val="-10727"/>
              <a:alphaOff val="0"/>
            </a:schemeClr>
          </a:effectRef>
          <a:fontRef idx="minor">
            <a:schemeClr val="lt1"/>
          </a:fontRef>
        </p:style>
      </p:sp>
      <p:sp>
        <p:nvSpPr>
          <p:cNvPr id="48" name="Параллелограмм 47"/>
          <p:cNvSpPr/>
          <p:nvPr/>
        </p:nvSpPr>
        <p:spPr>
          <a:xfrm>
            <a:off x="6585054" y="11504862"/>
            <a:ext cx="1011837" cy="168639"/>
          </a:xfrm>
          <a:prstGeom prst="parallelogram">
            <a:avLst>
              <a:gd name="adj" fmla="val 140840"/>
            </a:avLst>
          </a:prstGeom>
        </p:spPr>
        <p:style>
          <a:lnRef idx="2">
            <a:schemeClr val="accent5">
              <a:hueOff val="-6360981"/>
              <a:satOff val="-16394"/>
              <a:lumOff val="-11073"/>
              <a:alphaOff val="0"/>
            </a:schemeClr>
          </a:lnRef>
          <a:fillRef idx="1">
            <a:schemeClr val="accent5">
              <a:hueOff val="-6360981"/>
              <a:satOff val="-16394"/>
              <a:lumOff val="-11073"/>
              <a:alphaOff val="0"/>
            </a:schemeClr>
          </a:fillRef>
          <a:effectRef idx="0">
            <a:schemeClr val="accent5">
              <a:hueOff val="-6360981"/>
              <a:satOff val="-16394"/>
              <a:lumOff val="-11073"/>
              <a:alphaOff val="0"/>
            </a:schemeClr>
          </a:effectRef>
          <a:fontRef idx="minor">
            <a:schemeClr val="lt1"/>
          </a:fontRef>
        </p:style>
      </p:sp>
      <p:sp>
        <p:nvSpPr>
          <p:cNvPr id="49" name="Параллелограмм 48"/>
          <p:cNvSpPr/>
          <p:nvPr/>
        </p:nvSpPr>
        <p:spPr>
          <a:xfrm>
            <a:off x="7655915" y="11504862"/>
            <a:ext cx="1011837" cy="168639"/>
          </a:xfrm>
          <a:prstGeom prst="parallelogram">
            <a:avLst>
              <a:gd name="adj" fmla="val 140840"/>
            </a:avLst>
          </a:prstGeom>
        </p:spPr>
        <p:style>
          <a:lnRef idx="2">
            <a:schemeClr val="accent5">
              <a:hueOff val="-6559762"/>
              <a:satOff val="-16907"/>
              <a:lumOff val="-11419"/>
              <a:alphaOff val="0"/>
            </a:schemeClr>
          </a:lnRef>
          <a:fillRef idx="1">
            <a:schemeClr val="accent5">
              <a:hueOff val="-6559762"/>
              <a:satOff val="-16907"/>
              <a:lumOff val="-11419"/>
              <a:alphaOff val="0"/>
            </a:schemeClr>
          </a:fillRef>
          <a:effectRef idx="0">
            <a:schemeClr val="accent5">
              <a:hueOff val="-6559762"/>
              <a:satOff val="-16907"/>
              <a:lumOff val="-11419"/>
              <a:alphaOff val="0"/>
            </a:schemeClr>
          </a:effectRef>
          <a:fontRef idx="minor">
            <a:schemeClr val="lt1"/>
          </a:fontRef>
        </p:style>
      </p:sp>
      <p:sp>
        <p:nvSpPr>
          <p:cNvPr id="50" name="Параллелограмм 49"/>
          <p:cNvSpPr/>
          <p:nvPr/>
        </p:nvSpPr>
        <p:spPr>
          <a:xfrm>
            <a:off x="8726777" y="11504862"/>
            <a:ext cx="1011837" cy="168639"/>
          </a:xfrm>
          <a:prstGeom prst="parallelogram">
            <a:avLst>
              <a:gd name="adj" fmla="val 140840"/>
            </a:avLst>
          </a:prstGeom>
        </p:spPr>
        <p:style>
          <a:lnRef idx="2">
            <a:schemeClr val="accent5">
              <a:hueOff val="-6758543"/>
              <a:satOff val="-17419"/>
              <a:lumOff val="-11765"/>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sp>
      <p:grpSp>
        <p:nvGrpSpPr>
          <p:cNvPr id="9" name="Группа 8"/>
          <p:cNvGrpSpPr/>
          <p:nvPr/>
        </p:nvGrpSpPr>
        <p:grpSpPr>
          <a:xfrm>
            <a:off x="-14508" y="1489780"/>
            <a:ext cx="48789798" cy="4885361"/>
            <a:chOff x="-24398532" y="1489780"/>
            <a:chExt cx="48789798" cy="4885361"/>
          </a:xfrm>
        </p:grpSpPr>
        <p:sp>
          <p:nvSpPr>
            <p:cNvPr id="51" name="Прямоугольник 50"/>
            <p:cNvSpPr/>
            <p:nvPr/>
          </p:nvSpPr>
          <p:spPr>
            <a:xfrm>
              <a:off x="-12199266" y="1496277"/>
              <a:ext cx="12192000" cy="4878864"/>
            </a:xfrm>
            <a:prstGeom prst="rect">
              <a:avLst/>
            </a:prstGeom>
            <a:solidFill>
              <a:schemeClr val="accent5">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accent5"/>
                </a:buClr>
              </a:pPr>
              <a:r>
                <a:rPr lang="ru-RU" sz="2800" b="1" dirty="0"/>
                <a:t>	</a:t>
              </a:r>
              <a:r>
                <a:rPr lang="en-GB" sz="2800" b="1" dirty="0"/>
                <a:t>Type up talking points</a:t>
              </a:r>
            </a:p>
            <a:p>
              <a:pPr lvl="1">
                <a:buClr>
                  <a:schemeClr val="accent5"/>
                </a:buClr>
              </a:pPr>
              <a:endParaRPr lang="ru-RU" dirty="0"/>
            </a:p>
            <a:p>
              <a:pPr lvl="1">
                <a:buClr>
                  <a:schemeClr val="accent5"/>
                </a:buClr>
              </a:pPr>
              <a:r>
                <a:rPr lang="en-GB" sz="2400" dirty="0"/>
                <a:t>Bring your notes, additional copies of your resume and work samples to leave behind a neat padfolio.</a:t>
              </a:r>
              <a:endParaRPr lang="ru-RU" sz="2400" dirty="0"/>
            </a:p>
            <a:p>
              <a:pPr algn="ctr"/>
              <a:endParaRPr lang="ru-RU" dirty="0"/>
            </a:p>
          </p:txBody>
        </p:sp>
        <p:sp>
          <p:nvSpPr>
            <p:cNvPr id="8" name="Прямоугольник 7"/>
            <p:cNvSpPr/>
            <p:nvPr/>
          </p:nvSpPr>
          <p:spPr>
            <a:xfrm>
              <a:off x="-24398532" y="1496276"/>
              <a:ext cx="12199266" cy="4878865"/>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accent5"/>
                </a:buClr>
              </a:pPr>
              <a:r>
                <a:rPr lang="ru-RU" sz="2800" b="1" dirty="0"/>
                <a:t>	</a:t>
              </a:r>
              <a:r>
                <a:rPr lang="en-GB" sz="2800" b="1" dirty="0"/>
                <a:t>Research the organization</a:t>
              </a:r>
            </a:p>
            <a:p>
              <a:pPr lvl="1">
                <a:buClr>
                  <a:schemeClr val="accent5"/>
                </a:buClr>
              </a:pPr>
              <a:endParaRPr lang="ru-RU" dirty="0"/>
            </a:p>
            <a:p>
              <a:pPr lvl="1">
                <a:buClr>
                  <a:schemeClr val="accent5"/>
                </a:buClr>
              </a:pPr>
              <a:r>
                <a:rPr lang="en-GB" sz="2400" dirty="0"/>
                <a:t>What is their </a:t>
              </a:r>
              <a:r>
                <a:rPr lang="en-GB" sz="2400" dirty="0" err="1"/>
                <a:t>misson</a:t>
              </a:r>
              <a:r>
                <a:rPr lang="ru-RU" sz="2400" dirty="0"/>
                <a:t>?</a:t>
              </a:r>
            </a:p>
            <a:p>
              <a:pPr lvl="1">
                <a:buClr>
                  <a:schemeClr val="accent5"/>
                </a:buClr>
              </a:pPr>
              <a:r>
                <a:rPr lang="en-GB" sz="2400" dirty="0"/>
                <a:t>What is the geographic scope of the organization</a:t>
              </a:r>
              <a:r>
                <a:rPr lang="ru-RU" sz="2400" dirty="0"/>
                <a:t>?</a:t>
              </a:r>
            </a:p>
            <a:p>
              <a:pPr lvl="1">
                <a:buClr>
                  <a:schemeClr val="accent5"/>
                </a:buClr>
              </a:pPr>
              <a:r>
                <a:rPr lang="en-GB" sz="2400" dirty="0"/>
                <a:t>How is it funded</a:t>
              </a:r>
              <a:r>
                <a:rPr lang="ru-RU" sz="2400" dirty="0"/>
                <a:t>?</a:t>
              </a:r>
            </a:p>
            <a:p>
              <a:pPr lvl="1">
                <a:buClr>
                  <a:schemeClr val="accent5"/>
                </a:buClr>
              </a:pPr>
              <a:r>
                <a:rPr lang="en-GB" sz="2400" dirty="0"/>
                <a:t>What buzz words do you notice when you read the organization’s website</a:t>
              </a:r>
              <a:r>
                <a:rPr lang="ru-RU" sz="2400" dirty="0"/>
                <a:t>?</a:t>
              </a:r>
            </a:p>
            <a:p>
              <a:pPr algn="ctr"/>
              <a:endParaRPr lang="ru-RU" dirty="0"/>
            </a:p>
          </p:txBody>
        </p:sp>
        <p:sp>
          <p:nvSpPr>
            <p:cNvPr id="53" name="Прямоугольник 52"/>
            <p:cNvSpPr/>
            <p:nvPr/>
          </p:nvSpPr>
          <p:spPr>
            <a:xfrm>
              <a:off x="0" y="1496276"/>
              <a:ext cx="12192000" cy="4878864"/>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accent5"/>
                </a:buClr>
              </a:pPr>
              <a:r>
                <a:rPr lang="ru-RU" sz="2800" b="1" dirty="0"/>
                <a:t>	</a:t>
              </a:r>
              <a:r>
                <a:rPr lang="en-GB" sz="2800" b="1" dirty="0"/>
                <a:t>Figure out how to answer common interview questions</a:t>
              </a:r>
            </a:p>
            <a:p>
              <a:pPr lvl="1">
                <a:buClr>
                  <a:schemeClr val="accent5"/>
                </a:buClr>
              </a:pPr>
              <a:endParaRPr lang="en-GB" dirty="0"/>
            </a:p>
            <a:p>
              <a:pPr lvl="1">
                <a:buClr>
                  <a:schemeClr val="accent5"/>
                </a:buClr>
              </a:pPr>
              <a:r>
                <a:rPr lang="en-GB" sz="2400" dirty="0"/>
                <a:t>Tell me about yourself. Don’t assume that hiring team remembers the details of your resume; summarize your accomplishments, work and passions in a few key sentences.</a:t>
              </a:r>
            </a:p>
            <a:p>
              <a:pPr lvl="1">
                <a:buClr>
                  <a:schemeClr val="accent5"/>
                </a:buClr>
              </a:pPr>
              <a:r>
                <a:rPr lang="en-GB" sz="2400" dirty="0"/>
                <a:t>Why do you want to work for our organization</a:t>
              </a:r>
              <a:r>
                <a:rPr lang="ru-RU" sz="2400" dirty="0"/>
                <a:t>?</a:t>
              </a:r>
            </a:p>
            <a:p>
              <a:pPr lvl="1">
                <a:buClr>
                  <a:schemeClr val="accent5"/>
                </a:buClr>
              </a:pPr>
              <a:r>
                <a:rPr lang="en-GB" sz="2400" dirty="0"/>
                <a:t>Why do you want this position</a:t>
              </a:r>
              <a:r>
                <a:rPr lang="ru-RU" sz="2400" dirty="0"/>
                <a:t>?</a:t>
              </a:r>
            </a:p>
            <a:p>
              <a:pPr lvl="1">
                <a:buClr>
                  <a:schemeClr val="accent5"/>
                </a:buClr>
              </a:pPr>
              <a:r>
                <a:rPr lang="en-GB" sz="2400" dirty="0"/>
                <a:t>What are your strengths and weaknesses?</a:t>
              </a:r>
            </a:p>
            <a:p>
              <a:pPr lvl="1">
                <a:buClr>
                  <a:schemeClr val="accent5"/>
                </a:buClr>
              </a:pPr>
              <a:r>
                <a:rPr lang="en-GB" sz="2400" dirty="0"/>
                <a:t>Can you tell us about a time you used the skills necessary in this position?</a:t>
              </a:r>
              <a:endParaRPr lang="ru-RU" sz="2400" dirty="0"/>
            </a:p>
          </p:txBody>
        </p:sp>
        <p:sp>
          <p:nvSpPr>
            <p:cNvPr id="54" name="Прямоугольник 53"/>
            <p:cNvSpPr/>
            <p:nvPr/>
          </p:nvSpPr>
          <p:spPr>
            <a:xfrm>
              <a:off x="12199266" y="1489780"/>
              <a:ext cx="12192000" cy="4878864"/>
            </a:xfrm>
            <a:prstGeom prst="rect">
              <a:avLst/>
            </a:prstGeom>
            <a:solidFill>
              <a:schemeClr val="accent6">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accent5"/>
                </a:buClr>
              </a:pPr>
              <a:r>
                <a:rPr lang="ru-RU" sz="2800" b="1" dirty="0"/>
                <a:t>	</a:t>
              </a:r>
              <a:r>
                <a:rPr lang="en-GB" sz="2800" b="1" dirty="0"/>
                <a:t>Prepare your own questions</a:t>
              </a:r>
            </a:p>
            <a:p>
              <a:pPr lvl="1">
                <a:buClr>
                  <a:schemeClr val="accent5"/>
                </a:buClr>
              </a:pPr>
              <a:endParaRPr lang="en-GB" dirty="0"/>
            </a:p>
            <a:p>
              <a:pPr lvl="1">
                <a:buClr>
                  <a:schemeClr val="accent5"/>
                </a:buClr>
              </a:pPr>
              <a:r>
                <a:rPr lang="en-GB" sz="2400" dirty="0"/>
                <a:t>When you research the organization and position, write down unanswered questions that arise for you and ask them during the interview.</a:t>
              </a:r>
            </a:p>
            <a:p>
              <a:pPr lvl="1">
                <a:buClr>
                  <a:schemeClr val="accent5"/>
                </a:buClr>
              </a:pPr>
              <a:r>
                <a:rPr lang="en-GB" sz="2400" dirty="0"/>
                <a:t>Ask about the context and history of the position, what daily tasks and activities are involved, how the position is managed, what the rest of the hiring process looks like, and anything else you’re curious about.</a:t>
              </a:r>
            </a:p>
            <a:p>
              <a:pPr lvl="1">
                <a:buClr>
                  <a:schemeClr val="accent5"/>
                </a:buClr>
              </a:pPr>
              <a:r>
                <a:rPr lang="en-GB" sz="2400" dirty="0"/>
                <a:t>Plan to ask the most important questions – like how does the open position help the organization fulfil it’s mission – as early as possible during the interview.</a:t>
              </a:r>
              <a:endParaRPr lang="ru-RU" sz="2400" dirty="0"/>
            </a:p>
          </p:txBody>
        </p:sp>
      </p:grpSp>
    </p:spTree>
    <p:extLst>
      <p:ext uri="{BB962C8B-B14F-4D97-AF65-F5344CB8AC3E}">
        <p14:creationId xmlns:p14="http://schemas.microsoft.com/office/powerpoint/2010/main" val="36472605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391105"/>
            <a:ext cx="10515600" cy="1325563"/>
          </a:xfrm>
        </p:spPr>
        <p:txBody>
          <a:bodyPr/>
          <a:lstStyle/>
          <a:p>
            <a:r>
              <a:rPr lang="en-GB" dirty="0"/>
              <a:t>Headlines</a:t>
            </a:r>
            <a:endParaRPr lang="ru-RU" dirty="0"/>
          </a:p>
        </p:txBody>
      </p:sp>
      <p:sp>
        <p:nvSpPr>
          <p:cNvPr id="3" name="Номер слайда 2"/>
          <p:cNvSpPr>
            <a:spLocks noGrp="1"/>
          </p:cNvSpPr>
          <p:nvPr>
            <p:ph type="sldNum" sz="quarter" idx="12"/>
          </p:nvPr>
        </p:nvSpPr>
        <p:spPr/>
        <p:txBody>
          <a:bodyPr/>
          <a:lstStyle/>
          <a:p>
            <a:fld id="{48F63A3B-78C7-47BE-AE5E-E10140E04643}" type="slidenum">
              <a:rPr lang="en-US" smtClean="0"/>
              <a:t>8</a:t>
            </a:fld>
            <a:endParaRPr lang="en-US" dirty="0"/>
          </a:p>
        </p:txBody>
      </p:sp>
      <p:sp>
        <p:nvSpPr>
          <p:cNvPr id="11" name="Полилиния: фигура 10"/>
          <p:cNvSpPr/>
          <p:nvPr/>
        </p:nvSpPr>
        <p:spPr>
          <a:xfrm>
            <a:off x="2301608" y="6943106"/>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Plan to articulate how you meet the employer’s needs</a:t>
            </a:r>
            <a:endParaRPr lang="ru-RU" sz="2600" kern="1200" dirty="0"/>
          </a:p>
        </p:txBody>
      </p:sp>
      <p:sp>
        <p:nvSpPr>
          <p:cNvPr id="12" name="Параллелограмм 11"/>
          <p:cNvSpPr/>
          <p:nvPr/>
        </p:nvSpPr>
        <p:spPr>
          <a:xfrm>
            <a:off x="2301608" y="7632996"/>
            <a:ext cx="1011837" cy="168639"/>
          </a:xfrm>
          <a:prstGeom prst="parallelogram">
            <a:avLst>
              <a:gd name="adj" fmla="val 140840"/>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3" name="Параллелограмм 12"/>
          <p:cNvSpPr/>
          <p:nvPr/>
        </p:nvSpPr>
        <p:spPr>
          <a:xfrm>
            <a:off x="3372469" y="7632996"/>
            <a:ext cx="1011837" cy="168639"/>
          </a:xfrm>
          <a:prstGeom prst="parallelogram">
            <a:avLst>
              <a:gd name="adj" fmla="val 140840"/>
            </a:avLst>
          </a:prstGeom>
        </p:spPr>
        <p:style>
          <a:lnRef idx="2">
            <a:schemeClr val="accent5">
              <a:hueOff val="-198781"/>
              <a:satOff val="-512"/>
              <a:lumOff val="-346"/>
              <a:alphaOff val="0"/>
            </a:schemeClr>
          </a:lnRef>
          <a:fillRef idx="1">
            <a:schemeClr val="accent5">
              <a:hueOff val="-198781"/>
              <a:satOff val="-512"/>
              <a:lumOff val="-346"/>
              <a:alphaOff val="0"/>
            </a:schemeClr>
          </a:fillRef>
          <a:effectRef idx="0">
            <a:schemeClr val="accent5">
              <a:hueOff val="-198781"/>
              <a:satOff val="-512"/>
              <a:lumOff val="-346"/>
              <a:alphaOff val="0"/>
            </a:schemeClr>
          </a:effectRef>
          <a:fontRef idx="minor">
            <a:schemeClr val="lt1"/>
          </a:fontRef>
        </p:style>
      </p:sp>
      <p:sp>
        <p:nvSpPr>
          <p:cNvPr id="14" name="Параллелограмм 13"/>
          <p:cNvSpPr/>
          <p:nvPr/>
        </p:nvSpPr>
        <p:spPr>
          <a:xfrm>
            <a:off x="4443331" y="7632996"/>
            <a:ext cx="1011837" cy="168639"/>
          </a:xfrm>
          <a:prstGeom prst="parallelogram">
            <a:avLst>
              <a:gd name="adj" fmla="val 140840"/>
            </a:avLst>
          </a:prstGeom>
        </p:spPr>
        <p:style>
          <a:lnRef idx="2">
            <a:schemeClr val="accent5">
              <a:hueOff val="-397561"/>
              <a:satOff val="-1025"/>
              <a:lumOff val="-692"/>
              <a:alphaOff val="0"/>
            </a:schemeClr>
          </a:lnRef>
          <a:fillRef idx="1">
            <a:schemeClr val="accent5">
              <a:hueOff val="-397561"/>
              <a:satOff val="-1025"/>
              <a:lumOff val="-692"/>
              <a:alphaOff val="0"/>
            </a:schemeClr>
          </a:fillRef>
          <a:effectRef idx="0">
            <a:schemeClr val="accent5">
              <a:hueOff val="-397561"/>
              <a:satOff val="-1025"/>
              <a:lumOff val="-692"/>
              <a:alphaOff val="0"/>
            </a:schemeClr>
          </a:effectRef>
          <a:fontRef idx="minor">
            <a:schemeClr val="lt1"/>
          </a:fontRef>
        </p:style>
      </p:sp>
      <p:sp>
        <p:nvSpPr>
          <p:cNvPr id="15" name="Параллелограмм 14"/>
          <p:cNvSpPr/>
          <p:nvPr/>
        </p:nvSpPr>
        <p:spPr>
          <a:xfrm>
            <a:off x="5514192" y="7632996"/>
            <a:ext cx="1011837" cy="168639"/>
          </a:xfrm>
          <a:prstGeom prst="parallelogram">
            <a:avLst>
              <a:gd name="adj" fmla="val 140840"/>
            </a:avLst>
          </a:prstGeom>
        </p:spPr>
        <p:style>
          <a:lnRef idx="2">
            <a:schemeClr val="accent5">
              <a:hueOff val="-596342"/>
              <a:satOff val="-1537"/>
              <a:lumOff val="-1038"/>
              <a:alphaOff val="0"/>
            </a:schemeClr>
          </a:lnRef>
          <a:fillRef idx="1">
            <a:schemeClr val="accent5">
              <a:hueOff val="-596342"/>
              <a:satOff val="-1537"/>
              <a:lumOff val="-1038"/>
              <a:alphaOff val="0"/>
            </a:schemeClr>
          </a:fillRef>
          <a:effectRef idx="0">
            <a:schemeClr val="accent5">
              <a:hueOff val="-596342"/>
              <a:satOff val="-1537"/>
              <a:lumOff val="-1038"/>
              <a:alphaOff val="0"/>
            </a:schemeClr>
          </a:effectRef>
          <a:fontRef idx="minor">
            <a:schemeClr val="lt1"/>
          </a:fontRef>
        </p:style>
      </p:sp>
      <p:sp>
        <p:nvSpPr>
          <p:cNvPr id="16" name="Параллелограмм 15"/>
          <p:cNvSpPr/>
          <p:nvPr/>
        </p:nvSpPr>
        <p:spPr>
          <a:xfrm>
            <a:off x="6585054" y="7632996"/>
            <a:ext cx="1011837" cy="168639"/>
          </a:xfrm>
          <a:prstGeom prst="parallelogram">
            <a:avLst>
              <a:gd name="adj" fmla="val 140840"/>
            </a:avLst>
          </a:prstGeom>
        </p:spPr>
        <p:style>
          <a:lnRef idx="2">
            <a:schemeClr val="accent5">
              <a:hueOff val="-795123"/>
              <a:satOff val="-2049"/>
              <a:lumOff val="-1384"/>
              <a:alphaOff val="0"/>
            </a:schemeClr>
          </a:lnRef>
          <a:fillRef idx="1">
            <a:schemeClr val="accent5">
              <a:hueOff val="-795123"/>
              <a:satOff val="-2049"/>
              <a:lumOff val="-1384"/>
              <a:alphaOff val="0"/>
            </a:schemeClr>
          </a:fillRef>
          <a:effectRef idx="0">
            <a:schemeClr val="accent5">
              <a:hueOff val="-795123"/>
              <a:satOff val="-2049"/>
              <a:lumOff val="-1384"/>
              <a:alphaOff val="0"/>
            </a:schemeClr>
          </a:effectRef>
          <a:fontRef idx="minor">
            <a:schemeClr val="lt1"/>
          </a:fontRef>
        </p:style>
      </p:sp>
      <p:sp>
        <p:nvSpPr>
          <p:cNvPr id="17" name="Параллелограмм 16"/>
          <p:cNvSpPr/>
          <p:nvPr/>
        </p:nvSpPr>
        <p:spPr>
          <a:xfrm>
            <a:off x="7655915" y="7632996"/>
            <a:ext cx="1011837" cy="168639"/>
          </a:xfrm>
          <a:prstGeom prst="parallelogram">
            <a:avLst>
              <a:gd name="adj" fmla="val 140840"/>
            </a:avLst>
          </a:prstGeom>
        </p:spPr>
        <p:style>
          <a:lnRef idx="2">
            <a:schemeClr val="accent5">
              <a:hueOff val="-993903"/>
              <a:satOff val="-2562"/>
              <a:lumOff val="-1730"/>
              <a:alphaOff val="0"/>
            </a:schemeClr>
          </a:lnRef>
          <a:fillRef idx="1">
            <a:schemeClr val="accent5">
              <a:hueOff val="-993903"/>
              <a:satOff val="-2562"/>
              <a:lumOff val="-1730"/>
              <a:alphaOff val="0"/>
            </a:schemeClr>
          </a:fillRef>
          <a:effectRef idx="0">
            <a:schemeClr val="accent5">
              <a:hueOff val="-993903"/>
              <a:satOff val="-2562"/>
              <a:lumOff val="-1730"/>
              <a:alphaOff val="0"/>
            </a:schemeClr>
          </a:effectRef>
          <a:fontRef idx="minor">
            <a:schemeClr val="lt1"/>
          </a:fontRef>
        </p:style>
      </p:sp>
      <p:sp>
        <p:nvSpPr>
          <p:cNvPr id="18" name="Параллелограмм 17"/>
          <p:cNvSpPr/>
          <p:nvPr/>
        </p:nvSpPr>
        <p:spPr>
          <a:xfrm>
            <a:off x="8726777" y="7632996"/>
            <a:ext cx="1011837" cy="168639"/>
          </a:xfrm>
          <a:prstGeom prst="parallelogram">
            <a:avLst>
              <a:gd name="adj" fmla="val 140840"/>
            </a:avLst>
          </a:prstGeom>
        </p:spPr>
        <p:style>
          <a:lnRef idx="2">
            <a:schemeClr val="accent5">
              <a:hueOff val="-1192684"/>
              <a:satOff val="-3074"/>
              <a:lumOff val="-2076"/>
              <a:alphaOff val="0"/>
            </a:schemeClr>
          </a:lnRef>
          <a:fillRef idx="1">
            <a:schemeClr val="accent5">
              <a:hueOff val="-1192684"/>
              <a:satOff val="-3074"/>
              <a:lumOff val="-2076"/>
              <a:alphaOff val="0"/>
            </a:schemeClr>
          </a:fillRef>
          <a:effectRef idx="0">
            <a:schemeClr val="accent5">
              <a:hueOff val="-1192684"/>
              <a:satOff val="-3074"/>
              <a:lumOff val="-2076"/>
              <a:alphaOff val="0"/>
            </a:schemeClr>
          </a:effectRef>
          <a:fontRef idx="minor">
            <a:schemeClr val="lt1"/>
          </a:fontRef>
        </p:style>
      </p:sp>
      <p:sp>
        <p:nvSpPr>
          <p:cNvPr id="19" name="Полилиния: фигура 18"/>
          <p:cNvSpPr/>
          <p:nvPr/>
        </p:nvSpPr>
        <p:spPr>
          <a:xfrm>
            <a:off x="838199" y="430683"/>
            <a:ext cx="10515600" cy="967967"/>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4400" kern="1200" dirty="0">
                <a:latin typeface="+mj-lt"/>
              </a:rPr>
              <a:t>Four ways to get ready for the big day</a:t>
            </a:r>
            <a:endParaRPr lang="ru-RU" sz="4400" kern="1200" dirty="0">
              <a:latin typeface="+mj-lt"/>
            </a:endParaRPr>
          </a:p>
        </p:txBody>
      </p:sp>
      <p:sp>
        <p:nvSpPr>
          <p:cNvPr id="20" name="Параллелограмм 19"/>
          <p:cNvSpPr/>
          <p:nvPr/>
        </p:nvSpPr>
        <p:spPr>
          <a:xfrm>
            <a:off x="-7539079" y="3056506"/>
            <a:ext cx="1011837" cy="168639"/>
          </a:xfrm>
          <a:prstGeom prst="parallelogram">
            <a:avLst>
              <a:gd name="adj" fmla="val 140840"/>
            </a:avLst>
          </a:prstGeom>
        </p:spPr>
        <p:style>
          <a:lnRef idx="2">
            <a:schemeClr val="accent5">
              <a:hueOff val="-1391465"/>
              <a:satOff val="-3586"/>
              <a:lumOff val="-2422"/>
              <a:alphaOff val="0"/>
            </a:schemeClr>
          </a:lnRef>
          <a:fillRef idx="1">
            <a:schemeClr val="accent5">
              <a:hueOff val="-1391465"/>
              <a:satOff val="-3586"/>
              <a:lumOff val="-2422"/>
              <a:alphaOff val="0"/>
            </a:schemeClr>
          </a:fillRef>
          <a:effectRef idx="0">
            <a:schemeClr val="accent5">
              <a:hueOff val="-1391465"/>
              <a:satOff val="-3586"/>
              <a:lumOff val="-2422"/>
              <a:alphaOff val="0"/>
            </a:schemeClr>
          </a:effectRef>
          <a:fontRef idx="minor">
            <a:schemeClr val="lt1"/>
          </a:fontRef>
        </p:style>
      </p:sp>
      <p:sp>
        <p:nvSpPr>
          <p:cNvPr id="21" name="Параллелограмм 20"/>
          <p:cNvSpPr/>
          <p:nvPr/>
        </p:nvSpPr>
        <p:spPr>
          <a:xfrm>
            <a:off x="-6468218" y="3056506"/>
            <a:ext cx="1011837" cy="168639"/>
          </a:xfrm>
          <a:prstGeom prst="parallelogram">
            <a:avLst>
              <a:gd name="adj" fmla="val 140840"/>
            </a:avLst>
          </a:prstGeom>
        </p:spPr>
        <p:style>
          <a:lnRef idx="2">
            <a:schemeClr val="accent5">
              <a:hueOff val="-1590245"/>
              <a:satOff val="-4099"/>
              <a:lumOff val="-2768"/>
              <a:alphaOff val="0"/>
            </a:schemeClr>
          </a:lnRef>
          <a:fillRef idx="1">
            <a:schemeClr val="accent5">
              <a:hueOff val="-1590245"/>
              <a:satOff val="-4099"/>
              <a:lumOff val="-2768"/>
              <a:alphaOff val="0"/>
            </a:schemeClr>
          </a:fillRef>
          <a:effectRef idx="0">
            <a:schemeClr val="accent5">
              <a:hueOff val="-1590245"/>
              <a:satOff val="-4099"/>
              <a:lumOff val="-2768"/>
              <a:alphaOff val="0"/>
            </a:schemeClr>
          </a:effectRef>
          <a:fontRef idx="minor">
            <a:schemeClr val="lt1"/>
          </a:fontRef>
        </p:style>
      </p:sp>
      <p:sp>
        <p:nvSpPr>
          <p:cNvPr id="22" name="Параллелограмм 21"/>
          <p:cNvSpPr/>
          <p:nvPr/>
        </p:nvSpPr>
        <p:spPr>
          <a:xfrm>
            <a:off x="-5397356" y="3056506"/>
            <a:ext cx="1011837" cy="168639"/>
          </a:xfrm>
          <a:prstGeom prst="parallelogram">
            <a:avLst>
              <a:gd name="adj" fmla="val 140840"/>
            </a:avLst>
          </a:prstGeom>
        </p:spPr>
        <p:style>
          <a:lnRef idx="2">
            <a:schemeClr val="accent5">
              <a:hueOff val="-1789026"/>
              <a:satOff val="-4611"/>
              <a:lumOff val="-3114"/>
              <a:alphaOff val="0"/>
            </a:schemeClr>
          </a:lnRef>
          <a:fillRef idx="1">
            <a:schemeClr val="accent5">
              <a:hueOff val="-1789026"/>
              <a:satOff val="-4611"/>
              <a:lumOff val="-3114"/>
              <a:alphaOff val="0"/>
            </a:schemeClr>
          </a:fillRef>
          <a:effectRef idx="0">
            <a:schemeClr val="accent5">
              <a:hueOff val="-1789026"/>
              <a:satOff val="-4611"/>
              <a:lumOff val="-3114"/>
              <a:alphaOff val="0"/>
            </a:schemeClr>
          </a:effectRef>
          <a:fontRef idx="minor">
            <a:schemeClr val="lt1"/>
          </a:fontRef>
        </p:style>
      </p:sp>
      <p:sp>
        <p:nvSpPr>
          <p:cNvPr id="23" name="Параллелограмм 22"/>
          <p:cNvSpPr/>
          <p:nvPr/>
        </p:nvSpPr>
        <p:spPr>
          <a:xfrm>
            <a:off x="-4326495" y="3056506"/>
            <a:ext cx="1011837" cy="168639"/>
          </a:xfrm>
          <a:prstGeom prst="parallelogram">
            <a:avLst>
              <a:gd name="adj" fmla="val 140840"/>
            </a:avLst>
          </a:prstGeom>
        </p:spPr>
        <p:style>
          <a:lnRef idx="2">
            <a:schemeClr val="accent5">
              <a:hueOff val="-1987807"/>
              <a:satOff val="-5123"/>
              <a:lumOff val="-3460"/>
              <a:alphaOff val="0"/>
            </a:schemeClr>
          </a:lnRef>
          <a:fillRef idx="1">
            <a:schemeClr val="accent5">
              <a:hueOff val="-1987807"/>
              <a:satOff val="-5123"/>
              <a:lumOff val="-3460"/>
              <a:alphaOff val="0"/>
            </a:schemeClr>
          </a:fillRef>
          <a:effectRef idx="0">
            <a:schemeClr val="accent5">
              <a:hueOff val="-1987807"/>
              <a:satOff val="-5123"/>
              <a:lumOff val="-3460"/>
              <a:alphaOff val="0"/>
            </a:schemeClr>
          </a:effectRef>
          <a:fontRef idx="minor">
            <a:schemeClr val="lt1"/>
          </a:fontRef>
        </p:style>
      </p:sp>
      <p:sp>
        <p:nvSpPr>
          <p:cNvPr id="24" name="Параллелограмм 23"/>
          <p:cNvSpPr/>
          <p:nvPr/>
        </p:nvSpPr>
        <p:spPr>
          <a:xfrm>
            <a:off x="-3255633" y="3056506"/>
            <a:ext cx="1011837" cy="168639"/>
          </a:xfrm>
          <a:prstGeom prst="parallelogram">
            <a:avLst>
              <a:gd name="adj" fmla="val 140840"/>
            </a:avLst>
          </a:prstGeom>
        </p:spPr>
        <p:style>
          <a:lnRef idx="2">
            <a:schemeClr val="accent5">
              <a:hueOff val="-2186587"/>
              <a:satOff val="-5636"/>
              <a:lumOff val="-3806"/>
              <a:alphaOff val="0"/>
            </a:schemeClr>
          </a:lnRef>
          <a:fillRef idx="1">
            <a:schemeClr val="accent5">
              <a:hueOff val="-2186587"/>
              <a:satOff val="-5636"/>
              <a:lumOff val="-3806"/>
              <a:alphaOff val="0"/>
            </a:schemeClr>
          </a:fillRef>
          <a:effectRef idx="0">
            <a:schemeClr val="accent5">
              <a:hueOff val="-2186587"/>
              <a:satOff val="-5636"/>
              <a:lumOff val="-3806"/>
              <a:alphaOff val="0"/>
            </a:schemeClr>
          </a:effectRef>
          <a:fontRef idx="minor">
            <a:schemeClr val="lt1"/>
          </a:fontRef>
        </p:style>
      </p:sp>
      <p:sp>
        <p:nvSpPr>
          <p:cNvPr id="25" name="Параллелограмм 24"/>
          <p:cNvSpPr/>
          <p:nvPr/>
        </p:nvSpPr>
        <p:spPr>
          <a:xfrm>
            <a:off x="-2184772" y="3056506"/>
            <a:ext cx="1011837" cy="168639"/>
          </a:xfrm>
          <a:prstGeom prst="parallelogram">
            <a:avLst>
              <a:gd name="adj" fmla="val 140840"/>
            </a:avLst>
          </a:prstGeom>
        </p:spPr>
        <p:style>
          <a:lnRef idx="2">
            <a:schemeClr val="accent5">
              <a:hueOff val="-2385368"/>
              <a:satOff val="-6148"/>
              <a:lumOff val="-4152"/>
              <a:alphaOff val="0"/>
            </a:schemeClr>
          </a:lnRef>
          <a:fillRef idx="1">
            <a:schemeClr val="accent5">
              <a:hueOff val="-2385368"/>
              <a:satOff val="-6148"/>
              <a:lumOff val="-4152"/>
              <a:alphaOff val="0"/>
            </a:schemeClr>
          </a:fillRef>
          <a:effectRef idx="0">
            <a:schemeClr val="accent5">
              <a:hueOff val="-2385368"/>
              <a:satOff val="-6148"/>
              <a:lumOff val="-4152"/>
              <a:alphaOff val="0"/>
            </a:schemeClr>
          </a:effectRef>
          <a:fontRef idx="minor">
            <a:schemeClr val="lt1"/>
          </a:fontRef>
        </p:style>
      </p:sp>
      <p:sp>
        <p:nvSpPr>
          <p:cNvPr id="26" name="Параллелограмм 25"/>
          <p:cNvSpPr/>
          <p:nvPr/>
        </p:nvSpPr>
        <p:spPr>
          <a:xfrm>
            <a:off x="-1113910" y="3056506"/>
            <a:ext cx="1011837" cy="168639"/>
          </a:xfrm>
          <a:prstGeom prst="parallelogram">
            <a:avLst>
              <a:gd name="adj" fmla="val 140840"/>
            </a:avLst>
          </a:prstGeom>
        </p:spPr>
        <p:style>
          <a:lnRef idx="2">
            <a:schemeClr val="accent5">
              <a:hueOff val="-2584149"/>
              <a:satOff val="-6660"/>
              <a:lumOff val="-4498"/>
              <a:alphaOff val="0"/>
            </a:schemeClr>
          </a:lnRef>
          <a:fillRef idx="1">
            <a:schemeClr val="accent5">
              <a:hueOff val="-2584149"/>
              <a:satOff val="-6660"/>
              <a:lumOff val="-4498"/>
              <a:alphaOff val="0"/>
            </a:schemeClr>
          </a:fillRef>
          <a:effectRef idx="0">
            <a:schemeClr val="accent5">
              <a:hueOff val="-2584149"/>
              <a:satOff val="-6660"/>
              <a:lumOff val="-4498"/>
              <a:alphaOff val="0"/>
            </a:schemeClr>
          </a:effectRef>
          <a:fontRef idx="minor">
            <a:schemeClr val="lt1"/>
          </a:fontRef>
        </p:style>
      </p:sp>
      <p:sp>
        <p:nvSpPr>
          <p:cNvPr id="27" name="Полилиния: фигура 26"/>
          <p:cNvSpPr/>
          <p:nvPr/>
        </p:nvSpPr>
        <p:spPr>
          <a:xfrm>
            <a:off x="2301608" y="8879040"/>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Put together your Interview Tool Bag</a:t>
            </a:r>
            <a:endParaRPr lang="ru-RU" sz="2600" kern="1200" dirty="0"/>
          </a:p>
        </p:txBody>
      </p:sp>
      <p:sp>
        <p:nvSpPr>
          <p:cNvPr id="28" name="Параллелограмм 27"/>
          <p:cNvSpPr/>
          <p:nvPr/>
        </p:nvSpPr>
        <p:spPr>
          <a:xfrm>
            <a:off x="2301608" y="9568929"/>
            <a:ext cx="1011837" cy="168639"/>
          </a:xfrm>
          <a:prstGeom prst="parallelogram">
            <a:avLst>
              <a:gd name="adj" fmla="val 140840"/>
            </a:avLst>
          </a:prstGeom>
        </p:spPr>
        <p:style>
          <a:lnRef idx="2">
            <a:schemeClr val="accent5">
              <a:hueOff val="-2782929"/>
              <a:satOff val="-7173"/>
              <a:lumOff val="-4844"/>
              <a:alphaOff val="0"/>
            </a:schemeClr>
          </a:lnRef>
          <a:fillRef idx="1">
            <a:schemeClr val="accent5">
              <a:hueOff val="-2782929"/>
              <a:satOff val="-7173"/>
              <a:lumOff val="-4844"/>
              <a:alphaOff val="0"/>
            </a:schemeClr>
          </a:fillRef>
          <a:effectRef idx="0">
            <a:schemeClr val="accent5">
              <a:hueOff val="-2782929"/>
              <a:satOff val="-7173"/>
              <a:lumOff val="-4844"/>
              <a:alphaOff val="0"/>
            </a:schemeClr>
          </a:effectRef>
          <a:fontRef idx="minor">
            <a:schemeClr val="lt1"/>
          </a:fontRef>
        </p:style>
      </p:sp>
      <p:sp>
        <p:nvSpPr>
          <p:cNvPr id="29" name="Параллелограмм 28"/>
          <p:cNvSpPr/>
          <p:nvPr/>
        </p:nvSpPr>
        <p:spPr>
          <a:xfrm>
            <a:off x="3372469" y="9568929"/>
            <a:ext cx="1011837" cy="168639"/>
          </a:xfrm>
          <a:prstGeom prst="parallelogram">
            <a:avLst>
              <a:gd name="adj" fmla="val 140840"/>
            </a:avLst>
          </a:prstGeom>
        </p:spPr>
        <p:style>
          <a:lnRef idx="2">
            <a:schemeClr val="accent5">
              <a:hueOff val="-2981710"/>
              <a:satOff val="-7685"/>
              <a:lumOff val="-5190"/>
              <a:alphaOff val="0"/>
            </a:schemeClr>
          </a:lnRef>
          <a:fillRef idx="1">
            <a:schemeClr val="accent5">
              <a:hueOff val="-2981710"/>
              <a:satOff val="-7685"/>
              <a:lumOff val="-5190"/>
              <a:alphaOff val="0"/>
            </a:schemeClr>
          </a:fillRef>
          <a:effectRef idx="0">
            <a:schemeClr val="accent5">
              <a:hueOff val="-2981710"/>
              <a:satOff val="-7685"/>
              <a:lumOff val="-5190"/>
              <a:alphaOff val="0"/>
            </a:schemeClr>
          </a:effectRef>
          <a:fontRef idx="minor">
            <a:schemeClr val="lt1"/>
          </a:fontRef>
        </p:style>
      </p:sp>
      <p:sp>
        <p:nvSpPr>
          <p:cNvPr id="30" name="Параллелограмм 29"/>
          <p:cNvSpPr/>
          <p:nvPr/>
        </p:nvSpPr>
        <p:spPr>
          <a:xfrm>
            <a:off x="4443331" y="9568929"/>
            <a:ext cx="1011837" cy="168639"/>
          </a:xfrm>
          <a:prstGeom prst="parallelogram">
            <a:avLst>
              <a:gd name="adj" fmla="val 140840"/>
            </a:avLst>
          </a:prstGeom>
        </p:spPr>
        <p:style>
          <a:lnRef idx="2">
            <a:schemeClr val="accent5">
              <a:hueOff val="-3180491"/>
              <a:satOff val="-8197"/>
              <a:lumOff val="-5536"/>
              <a:alphaOff val="0"/>
            </a:schemeClr>
          </a:lnRef>
          <a:fillRef idx="1">
            <a:schemeClr val="accent5">
              <a:hueOff val="-3180491"/>
              <a:satOff val="-8197"/>
              <a:lumOff val="-5536"/>
              <a:alphaOff val="0"/>
            </a:schemeClr>
          </a:fillRef>
          <a:effectRef idx="0">
            <a:schemeClr val="accent5">
              <a:hueOff val="-3180491"/>
              <a:satOff val="-8197"/>
              <a:lumOff val="-5536"/>
              <a:alphaOff val="0"/>
            </a:schemeClr>
          </a:effectRef>
          <a:fontRef idx="minor">
            <a:schemeClr val="lt1"/>
          </a:fontRef>
        </p:style>
      </p:sp>
      <p:sp>
        <p:nvSpPr>
          <p:cNvPr id="31" name="Параллелограмм 30"/>
          <p:cNvSpPr/>
          <p:nvPr/>
        </p:nvSpPr>
        <p:spPr>
          <a:xfrm>
            <a:off x="5514192" y="9568929"/>
            <a:ext cx="1011837" cy="168639"/>
          </a:xfrm>
          <a:prstGeom prst="parallelogram">
            <a:avLst>
              <a:gd name="adj" fmla="val 140840"/>
            </a:avLst>
          </a:prstGeom>
        </p:spPr>
        <p:style>
          <a:lnRef idx="2">
            <a:schemeClr val="accent5">
              <a:hueOff val="-3379271"/>
              <a:satOff val="-8710"/>
              <a:lumOff val="-5883"/>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sp>
      <p:sp>
        <p:nvSpPr>
          <p:cNvPr id="32" name="Параллелограмм 31"/>
          <p:cNvSpPr/>
          <p:nvPr/>
        </p:nvSpPr>
        <p:spPr>
          <a:xfrm>
            <a:off x="6585054" y="9568929"/>
            <a:ext cx="1011837" cy="168639"/>
          </a:xfrm>
          <a:prstGeom prst="parallelogram">
            <a:avLst>
              <a:gd name="adj" fmla="val 140840"/>
            </a:avLst>
          </a:prstGeom>
        </p:spPr>
        <p:style>
          <a:lnRef idx="2">
            <a:schemeClr val="accent5">
              <a:hueOff val="-3578052"/>
              <a:satOff val="-9222"/>
              <a:lumOff val="-6229"/>
              <a:alphaOff val="0"/>
            </a:schemeClr>
          </a:lnRef>
          <a:fillRef idx="1">
            <a:schemeClr val="accent5">
              <a:hueOff val="-3578052"/>
              <a:satOff val="-9222"/>
              <a:lumOff val="-6229"/>
              <a:alphaOff val="0"/>
            </a:schemeClr>
          </a:fillRef>
          <a:effectRef idx="0">
            <a:schemeClr val="accent5">
              <a:hueOff val="-3578052"/>
              <a:satOff val="-9222"/>
              <a:lumOff val="-6229"/>
              <a:alphaOff val="0"/>
            </a:schemeClr>
          </a:effectRef>
          <a:fontRef idx="minor">
            <a:schemeClr val="lt1"/>
          </a:fontRef>
        </p:style>
      </p:sp>
      <p:sp>
        <p:nvSpPr>
          <p:cNvPr id="33" name="Параллелограмм 32"/>
          <p:cNvSpPr/>
          <p:nvPr/>
        </p:nvSpPr>
        <p:spPr>
          <a:xfrm>
            <a:off x="7655915" y="9568929"/>
            <a:ext cx="1011837" cy="168639"/>
          </a:xfrm>
          <a:prstGeom prst="parallelogram">
            <a:avLst>
              <a:gd name="adj" fmla="val 140840"/>
            </a:avLst>
          </a:prstGeom>
        </p:spPr>
        <p:style>
          <a:lnRef idx="2">
            <a:schemeClr val="accent5">
              <a:hueOff val="-3776833"/>
              <a:satOff val="-9734"/>
              <a:lumOff val="-6575"/>
              <a:alphaOff val="0"/>
            </a:schemeClr>
          </a:lnRef>
          <a:fillRef idx="1">
            <a:schemeClr val="accent5">
              <a:hueOff val="-3776833"/>
              <a:satOff val="-9734"/>
              <a:lumOff val="-6575"/>
              <a:alphaOff val="0"/>
            </a:schemeClr>
          </a:fillRef>
          <a:effectRef idx="0">
            <a:schemeClr val="accent5">
              <a:hueOff val="-3776833"/>
              <a:satOff val="-9734"/>
              <a:lumOff val="-6575"/>
              <a:alphaOff val="0"/>
            </a:schemeClr>
          </a:effectRef>
          <a:fontRef idx="minor">
            <a:schemeClr val="lt1"/>
          </a:fontRef>
        </p:style>
      </p:sp>
      <p:sp>
        <p:nvSpPr>
          <p:cNvPr id="34" name="Параллелограмм 33"/>
          <p:cNvSpPr/>
          <p:nvPr/>
        </p:nvSpPr>
        <p:spPr>
          <a:xfrm>
            <a:off x="8726777" y="9568929"/>
            <a:ext cx="1011837" cy="168639"/>
          </a:xfrm>
          <a:prstGeom prst="parallelogram">
            <a:avLst>
              <a:gd name="adj" fmla="val 140840"/>
            </a:avLst>
          </a:prstGeom>
        </p:spPr>
        <p:style>
          <a:lnRef idx="2">
            <a:schemeClr val="accent5">
              <a:hueOff val="-3975613"/>
              <a:satOff val="-10246"/>
              <a:lumOff val="-6921"/>
              <a:alphaOff val="0"/>
            </a:schemeClr>
          </a:lnRef>
          <a:fillRef idx="1">
            <a:schemeClr val="accent5">
              <a:hueOff val="-3975613"/>
              <a:satOff val="-10246"/>
              <a:lumOff val="-6921"/>
              <a:alphaOff val="0"/>
            </a:schemeClr>
          </a:fillRef>
          <a:effectRef idx="0">
            <a:schemeClr val="accent5">
              <a:hueOff val="-3975613"/>
              <a:satOff val="-10246"/>
              <a:lumOff val="-6921"/>
              <a:alphaOff val="0"/>
            </a:schemeClr>
          </a:effectRef>
          <a:fontRef idx="minor">
            <a:schemeClr val="lt1"/>
          </a:fontRef>
        </p:style>
      </p:sp>
      <p:sp>
        <p:nvSpPr>
          <p:cNvPr id="35" name="Полилиния: фигура 34"/>
          <p:cNvSpPr/>
          <p:nvPr/>
        </p:nvSpPr>
        <p:spPr>
          <a:xfrm>
            <a:off x="2301608" y="9847006"/>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Be your most authentic professional self</a:t>
            </a:r>
            <a:endParaRPr lang="ru-RU" sz="2600" kern="1200" dirty="0"/>
          </a:p>
        </p:txBody>
      </p:sp>
      <p:sp>
        <p:nvSpPr>
          <p:cNvPr id="36" name="Параллелограмм 35"/>
          <p:cNvSpPr/>
          <p:nvPr/>
        </p:nvSpPr>
        <p:spPr>
          <a:xfrm>
            <a:off x="2301608" y="10536896"/>
            <a:ext cx="1011837" cy="168639"/>
          </a:xfrm>
          <a:prstGeom prst="parallelogram">
            <a:avLst>
              <a:gd name="adj" fmla="val 140840"/>
            </a:avLst>
          </a:prstGeom>
        </p:spPr>
        <p:style>
          <a:lnRef idx="2">
            <a:schemeClr val="accent5">
              <a:hueOff val="-4174394"/>
              <a:satOff val="-10759"/>
              <a:lumOff val="-7267"/>
              <a:alphaOff val="0"/>
            </a:schemeClr>
          </a:lnRef>
          <a:fillRef idx="1">
            <a:schemeClr val="accent5">
              <a:hueOff val="-4174394"/>
              <a:satOff val="-10759"/>
              <a:lumOff val="-7267"/>
              <a:alphaOff val="0"/>
            </a:schemeClr>
          </a:fillRef>
          <a:effectRef idx="0">
            <a:schemeClr val="accent5">
              <a:hueOff val="-4174394"/>
              <a:satOff val="-10759"/>
              <a:lumOff val="-7267"/>
              <a:alphaOff val="0"/>
            </a:schemeClr>
          </a:effectRef>
          <a:fontRef idx="minor">
            <a:schemeClr val="lt1"/>
          </a:fontRef>
        </p:style>
      </p:sp>
      <p:sp>
        <p:nvSpPr>
          <p:cNvPr id="37" name="Параллелограмм 36"/>
          <p:cNvSpPr/>
          <p:nvPr/>
        </p:nvSpPr>
        <p:spPr>
          <a:xfrm>
            <a:off x="3372469" y="10536896"/>
            <a:ext cx="1011837" cy="168639"/>
          </a:xfrm>
          <a:prstGeom prst="parallelogram">
            <a:avLst>
              <a:gd name="adj" fmla="val 140840"/>
            </a:avLst>
          </a:prstGeom>
        </p:spPr>
        <p:style>
          <a:lnRef idx="2">
            <a:schemeClr val="accent5">
              <a:hueOff val="-4373175"/>
              <a:satOff val="-11271"/>
              <a:lumOff val="-7613"/>
              <a:alphaOff val="0"/>
            </a:schemeClr>
          </a:lnRef>
          <a:fillRef idx="1">
            <a:schemeClr val="accent5">
              <a:hueOff val="-4373175"/>
              <a:satOff val="-11271"/>
              <a:lumOff val="-7613"/>
              <a:alphaOff val="0"/>
            </a:schemeClr>
          </a:fillRef>
          <a:effectRef idx="0">
            <a:schemeClr val="accent5">
              <a:hueOff val="-4373175"/>
              <a:satOff val="-11271"/>
              <a:lumOff val="-7613"/>
              <a:alphaOff val="0"/>
            </a:schemeClr>
          </a:effectRef>
          <a:fontRef idx="minor">
            <a:schemeClr val="lt1"/>
          </a:fontRef>
        </p:style>
      </p:sp>
      <p:sp>
        <p:nvSpPr>
          <p:cNvPr id="38" name="Параллелограмм 37"/>
          <p:cNvSpPr/>
          <p:nvPr/>
        </p:nvSpPr>
        <p:spPr>
          <a:xfrm>
            <a:off x="4443331" y="10536896"/>
            <a:ext cx="1011837" cy="168639"/>
          </a:xfrm>
          <a:prstGeom prst="parallelogram">
            <a:avLst>
              <a:gd name="adj" fmla="val 140840"/>
            </a:avLst>
          </a:prstGeom>
        </p:spPr>
        <p:style>
          <a:lnRef idx="2">
            <a:schemeClr val="accent5">
              <a:hueOff val="-4571955"/>
              <a:satOff val="-11783"/>
              <a:lumOff val="-7959"/>
              <a:alphaOff val="0"/>
            </a:schemeClr>
          </a:lnRef>
          <a:fillRef idx="1">
            <a:schemeClr val="accent5">
              <a:hueOff val="-4571955"/>
              <a:satOff val="-11783"/>
              <a:lumOff val="-7959"/>
              <a:alphaOff val="0"/>
            </a:schemeClr>
          </a:fillRef>
          <a:effectRef idx="0">
            <a:schemeClr val="accent5">
              <a:hueOff val="-4571955"/>
              <a:satOff val="-11783"/>
              <a:lumOff val="-7959"/>
              <a:alphaOff val="0"/>
            </a:schemeClr>
          </a:effectRef>
          <a:fontRef idx="minor">
            <a:schemeClr val="lt1"/>
          </a:fontRef>
        </p:style>
      </p:sp>
      <p:sp>
        <p:nvSpPr>
          <p:cNvPr id="39" name="Параллелограмм 38"/>
          <p:cNvSpPr/>
          <p:nvPr/>
        </p:nvSpPr>
        <p:spPr>
          <a:xfrm>
            <a:off x="5514192" y="10536896"/>
            <a:ext cx="1011837" cy="168639"/>
          </a:xfrm>
          <a:prstGeom prst="parallelogram">
            <a:avLst>
              <a:gd name="adj" fmla="val 140840"/>
            </a:avLst>
          </a:prstGeom>
        </p:spPr>
        <p:style>
          <a:lnRef idx="2">
            <a:schemeClr val="accent5">
              <a:hueOff val="-4770736"/>
              <a:satOff val="-12296"/>
              <a:lumOff val="-8305"/>
              <a:alphaOff val="0"/>
            </a:schemeClr>
          </a:lnRef>
          <a:fillRef idx="1">
            <a:schemeClr val="accent5">
              <a:hueOff val="-4770736"/>
              <a:satOff val="-12296"/>
              <a:lumOff val="-8305"/>
              <a:alphaOff val="0"/>
            </a:schemeClr>
          </a:fillRef>
          <a:effectRef idx="0">
            <a:schemeClr val="accent5">
              <a:hueOff val="-4770736"/>
              <a:satOff val="-12296"/>
              <a:lumOff val="-8305"/>
              <a:alphaOff val="0"/>
            </a:schemeClr>
          </a:effectRef>
          <a:fontRef idx="minor">
            <a:schemeClr val="lt1"/>
          </a:fontRef>
        </p:style>
      </p:sp>
      <p:sp>
        <p:nvSpPr>
          <p:cNvPr id="40" name="Параллелограмм 39"/>
          <p:cNvSpPr/>
          <p:nvPr/>
        </p:nvSpPr>
        <p:spPr>
          <a:xfrm>
            <a:off x="6585054" y="10536896"/>
            <a:ext cx="1011837" cy="168639"/>
          </a:xfrm>
          <a:prstGeom prst="parallelogram">
            <a:avLst>
              <a:gd name="adj" fmla="val 140840"/>
            </a:avLst>
          </a:prstGeom>
        </p:spPr>
        <p:style>
          <a:lnRef idx="2">
            <a:schemeClr val="accent5">
              <a:hueOff val="-4969517"/>
              <a:satOff val="-12808"/>
              <a:lumOff val="-8651"/>
              <a:alphaOff val="0"/>
            </a:schemeClr>
          </a:lnRef>
          <a:fillRef idx="1">
            <a:schemeClr val="accent5">
              <a:hueOff val="-4969517"/>
              <a:satOff val="-12808"/>
              <a:lumOff val="-8651"/>
              <a:alphaOff val="0"/>
            </a:schemeClr>
          </a:fillRef>
          <a:effectRef idx="0">
            <a:schemeClr val="accent5">
              <a:hueOff val="-4969517"/>
              <a:satOff val="-12808"/>
              <a:lumOff val="-8651"/>
              <a:alphaOff val="0"/>
            </a:schemeClr>
          </a:effectRef>
          <a:fontRef idx="minor">
            <a:schemeClr val="lt1"/>
          </a:fontRef>
        </p:style>
      </p:sp>
      <p:sp>
        <p:nvSpPr>
          <p:cNvPr id="41" name="Параллелограмм 40"/>
          <p:cNvSpPr/>
          <p:nvPr/>
        </p:nvSpPr>
        <p:spPr>
          <a:xfrm>
            <a:off x="7655915" y="10536896"/>
            <a:ext cx="1011837" cy="168639"/>
          </a:xfrm>
          <a:prstGeom prst="parallelogram">
            <a:avLst>
              <a:gd name="adj" fmla="val 140840"/>
            </a:avLst>
          </a:prstGeom>
        </p:spPr>
        <p:style>
          <a:lnRef idx="2">
            <a:schemeClr val="accent5">
              <a:hueOff val="-5168297"/>
              <a:satOff val="-13320"/>
              <a:lumOff val="-8997"/>
              <a:alphaOff val="0"/>
            </a:schemeClr>
          </a:lnRef>
          <a:fillRef idx="1">
            <a:schemeClr val="accent5">
              <a:hueOff val="-5168297"/>
              <a:satOff val="-13320"/>
              <a:lumOff val="-8997"/>
              <a:alphaOff val="0"/>
            </a:schemeClr>
          </a:fillRef>
          <a:effectRef idx="0">
            <a:schemeClr val="accent5">
              <a:hueOff val="-5168297"/>
              <a:satOff val="-13320"/>
              <a:lumOff val="-8997"/>
              <a:alphaOff val="0"/>
            </a:schemeClr>
          </a:effectRef>
          <a:fontRef idx="minor">
            <a:schemeClr val="lt1"/>
          </a:fontRef>
        </p:style>
      </p:sp>
      <p:sp>
        <p:nvSpPr>
          <p:cNvPr id="42" name="Параллелограмм 41"/>
          <p:cNvSpPr/>
          <p:nvPr/>
        </p:nvSpPr>
        <p:spPr>
          <a:xfrm>
            <a:off x="8726777" y="10536896"/>
            <a:ext cx="1011837" cy="168639"/>
          </a:xfrm>
          <a:prstGeom prst="parallelogram">
            <a:avLst>
              <a:gd name="adj" fmla="val 140840"/>
            </a:avLst>
          </a:prstGeom>
        </p:spPr>
        <p:style>
          <a:lnRef idx="2">
            <a:schemeClr val="accent5">
              <a:hueOff val="-5367078"/>
              <a:satOff val="-13833"/>
              <a:lumOff val="-9343"/>
              <a:alphaOff val="0"/>
            </a:schemeClr>
          </a:lnRef>
          <a:fillRef idx="1">
            <a:schemeClr val="accent5">
              <a:hueOff val="-5367078"/>
              <a:satOff val="-13833"/>
              <a:lumOff val="-9343"/>
              <a:alphaOff val="0"/>
            </a:schemeClr>
          </a:fillRef>
          <a:effectRef idx="0">
            <a:schemeClr val="accent5">
              <a:hueOff val="-5367078"/>
              <a:satOff val="-13833"/>
              <a:lumOff val="-9343"/>
              <a:alphaOff val="0"/>
            </a:schemeClr>
          </a:effectRef>
          <a:fontRef idx="minor">
            <a:schemeClr val="lt1"/>
          </a:fontRef>
        </p:style>
      </p:sp>
      <p:sp>
        <p:nvSpPr>
          <p:cNvPr id="43" name="Полилиния: фигура 42"/>
          <p:cNvSpPr/>
          <p:nvPr/>
        </p:nvSpPr>
        <p:spPr>
          <a:xfrm>
            <a:off x="2301608" y="10814973"/>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Follow other interview do’s and don’ts</a:t>
            </a:r>
            <a:endParaRPr lang="ru-RU" sz="2600" kern="1200" dirty="0"/>
          </a:p>
        </p:txBody>
      </p:sp>
      <p:sp>
        <p:nvSpPr>
          <p:cNvPr id="44" name="Параллелограмм 43"/>
          <p:cNvSpPr/>
          <p:nvPr/>
        </p:nvSpPr>
        <p:spPr>
          <a:xfrm>
            <a:off x="2301608" y="11504862"/>
            <a:ext cx="1011837" cy="168639"/>
          </a:xfrm>
          <a:prstGeom prst="parallelogram">
            <a:avLst>
              <a:gd name="adj" fmla="val 140840"/>
            </a:avLst>
          </a:prstGeom>
        </p:spPr>
        <p:style>
          <a:lnRef idx="2">
            <a:schemeClr val="accent5">
              <a:hueOff val="-5565859"/>
              <a:satOff val="-14345"/>
              <a:lumOff val="-9689"/>
              <a:alphaOff val="0"/>
            </a:schemeClr>
          </a:lnRef>
          <a:fillRef idx="1">
            <a:schemeClr val="accent5">
              <a:hueOff val="-5565859"/>
              <a:satOff val="-14345"/>
              <a:lumOff val="-9689"/>
              <a:alphaOff val="0"/>
            </a:schemeClr>
          </a:fillRef>
          <a:effectRef idx="0">
            <a:schemeClr val="accent5">
              <a:hueOff val="-5565859"/>
              <a:satOff val="-14345"/>
              <a:lumOff val="-9689"/>
              <a:alphaOff val="0"/>
            </a:schemeClr>
          </a:effectRef>
          <a:fontRef idx="minor">
            <a:schemeClr val="lt1"/>
          </a:fontRef>
        </p:style>
      </p:sp>
      <p:sp>
        <p:nvSpPr>
          <p:cNvPr id="45" name="Параллелограмм 44"/>
          <p:cNvSpPr/>
          <p:nvPr/>
        </p:nvSpPr>
        <p:spPr>
          <a:xfrm>
            <a:off x="3372469" y="11504862"/>
            <a:ext cx="1011837" cy="168639"/>
          </a:xfrm>
          <a:prstGeom prst="parallelogram">
            <a:avLst>
              <a:gd name="adj" fmla="val 140840"/>
            </a:avLst>
          </a:prstGeom>
        </p:spPr>
        <p:style>
          <a:lnRef idx="2">
            <a:schemeClr val="accent5">
              <a:hueOff val="-5764639"/>
              <a:satOff val="-14857"/>
              <a:lumOff val="-10035"/>
              <a:alphaOff val="0"/>
            </a:schemeClr>
          </a:lnRef>
          <a:fillRef idx="1">
            <a:schemeClr val="accent5">
              <a:hueOff val="-5764639"/>
              <a:satOff val="-14857"/>
              <a:lumOff val="-10035"/>
              <a:alphaOff val="0"/>
            </a:schemeClr>
          </a:fillRef>
          <a:effectRef idx="0">
            <a:schemeClr val="accent5">
              <a:hueOff val="-5764639"/>
              <a:satOff val="-14857"/>
              <a:lumOff val="-10035"/>
              <a:alphaOff val="0"/>
            </a:schemeClr>
          </a:effectRef>
          <a:fontRef idx="minor">
            <a:schemeClr val="lt1"/>
          </a:fontRef>
        </p:style>
      </p:sp>
      <p:sp>
        <p:nvSpPr>
          <p:cNvPr id="46" name="Параллелограмм 45"/>
          <p:cNvSpPr/>
          <p:nvPr/>
        </p:nvSpPr>
        <p:spPr>
          <a:xfrm>
            <a:off x="4443331" y="11504862"/>
            <a:ext cx="1011837" cy="168639"/>
          </a:xfrm>
          <a:prstGeom prst="parallelogram">
            <a:avLst>
              <a:gd name="adj" fmla="val 140840"/>
            </a:avLst>
          </a:prstGeom>
        </p:spPr>
        <p:style>
          <a:lnRef idx="2">
            <a:schemeClr val="accent5">
              <a:hueOff val="-5963420"/>
              <a:satOff val="-15370"/>
              <a:lumOff val="-10381"/>
              <a:alphaOff val="0"/>
            </a:schemeClr>
          </a:lnRef>
          <a:fillRef idx="1">
            <a:schemeClr val="accent5">
              <a:hueOff val="-5963420"/>
              <a:satOff val="-15370"/>
              <a:lumOff val="-10381"/>
              <a:alphaOff val="0"/>
            </a:schemeClr>
          </a:fillRef>
          <a:effectRef idx="0">
            <a:schemeClr val="accent5">
              <a:hueOff val="-5963420"/>
              <a:satOff val="-15370"/>
              <a:lumOff val="-10381"/>
              <a:alphaOff val="0"/>
            </a:schemeClr>
          </a:effectRef>
          <a:fontRef idx="minor">
            <a:schemeClr val="lt1"/>
          </a:fontRef>
        </p:style>
      </p:sp>
      <p:sp>
        <p:nvSpPr>
          <p:cNvPr id="47" name="Параллелограмм 46"/>
          <p:cNvSpPr/>
          <p:nvPr/>
        </p:nvSpPr>
        <p:spPr>
          <a:xfrm>
            <a:off x="5514192" y="11504862"/>
            <a:ext cx="1011837" cy="168639"/>
          </a:xfrm>
          <a:prstGeom prst="parallelogram">
            <a:avLst>
              <a:gd name="adj" fmla="val 140840"/>
            </a:avLst>
          </a:prstGeom>
        </p:spPr>
        <p:style>
          <a:lnRef idx="2">
            <a:schemeClr val="accent5">
              <a:hueOff val="-6162201"/>
              <a:satOff val="-15882"/>
              <a:lumOff val="-10727"/>
              <a:alphaOff val="0"/>
            </a:schemeClr>
          </a:lnRef>
          <a:fillRef idx="1">
            <a:schemeClr val="accent5">
              <a:hueOff val="-6162201"/>
              <a:satOff val="-15882"/>
              <a:lumOff val="-10727"/>
              <a:alphaOff val="0"/>
            </a:schemeClr>
          </a:fillRef>
          <a:effectRef idx="0">
            <a:schemeClr val="accent5">
              <a:hueOff val="-6162201"/>
              <a:satOff val="-15882"/>
              <a:lumOff val="-10727"/>
              <a:alphaOff val="0"/>
            </a:schemeClr>
          </a:effectRef>
          <a:fontRef idx="minor">
            <a:schemeClr val="lt1"/>
          </a:fontRef>
        </p:style>
      </p:sp>
      <p:sp>
        <p:nvSpPr>
          <p:cNvPr id="48" name="Параллелограмм 47"/>
          <p:cNvSpPr/>
          <p:nvPr/>
        </p:nvSpPr>
        <p:spPr>
          <a:xfrm>
            <a:off x="6585054" y="11504862"/>
            <a:ext cx="1011837" cy="168639"/>
          </a:xfrm>
          <a:prstGeom prst="parallelogram">
            <a:avLst>
              <a:gd name="adj" fmla="val 140840"/>
            </a:avLst>
          </a:prstGeom>
        </p:spPr>
        <p:style>
          <a:lnRef idx="2">
            <a:schemeClr val="accent5">
              <a:hueOff val="-6360981"/>
              <a:satOff val="-16394"/>
              <a:lumOff val="-11073"/>
              <a:alphaOff val="0"/>
            </a:schemeClr>
          </a:lnRef>
          <a:fillRef idx="1">
            <a:schemeClr val="accent5">
              <a:hueOff val="-6360981"/>
              <a:satOff val="-16394"/>
              <a:lumOff val="-11073"/>
              <a:alphaOff val="0"/>
            </a:schemeClr>
          </a:fillRef>
          <a:effectRef idx="0">
            <a:schemeClr val="accent5">
              <a:hueOff val="-6360981"/>
              <a:satOff val="-16394"/>
              <a:lumOff val="-11073"/>
              <a:alphaOff val="0"/>
            </a:schemeClr>
          </a:effectRef>
          <a:fontRef idx="minor">
            <a:schemeClr val="lt1"/>
          </a:fontRef>
        </p:style>
      </p:sp>
      <p:sp>
        <p:nvSpPr>
          <p:cNvPr id="49" name="Параллелограмм 48"/>
          <p:cNvSpPr/>
          <p:nvPr/>
        </p:nvSpPr>
        <p:spPr>
          <a:xfrm>
            <a:off x="7655915" y="11504862"/>
            <a:ext cx="1011837" cy="168639"/>
          </a:xfrm>
          <a:prstGeom prst="parallelogram">
            <a:avLst>
              <a:gd name="adj" fmla="val 140840"/>
            </a:avLst>
          </a:prstGeom>
        </p:spPr>
        <p:style>
          <a:lnRef idx="2">
            <a:schemeClr val="accent5">
              <a:hueOff val="-6559762"/>
              <a:satOff val="-16907"/>
              <a:lumOff val="-11419"/>
              <a:alphaOff val="0"/>
            </a:schemeClr>
          </a:lnRef>
          <a:fillRef idx="1">
            <a:schemeClr val="accent5">
              <a:hueOff val="-6559762"/>
              <a:satOff val="-16907"/>
              <a:lumOff val="-11419"/>
              <a:alphaOff val="0"/>
            </a:schemeClr>
          </a:fillRef>
          <a:effectRef idx="0">
            <a:schemeClr val="accent5">
              <a:hueOff val="-6559762"/>
              <a:satOff val="-16907"/>
              <a:lumOff val="-11419"/>
              <a:alphaOff val="0"/>
            </a:schemeClr>
          </a:effectRef>
          <a:fontRef idx="minor">
            <a:schemeClr val="lt1"/>
          </a:fontRef>
        </p:style>
      </p:sp>
      <p:sp>
        <p:nvSpPr>
          <p:cNvPr id="50" name="Параллелограмм 49"/>
          <p:cNvSpPr/>
          <p:nvPr/>
        </p:nvSpPr>
        <p:spPr>
          <a:xfrm>
            <a:off x="8726777" y="11504862"/>
            <a:ext cx="1011837" cy="168639"/>
          </a:xfrm>
          <a:prstGeom prst="parallelogram">
            <a:avLst>
              <a:gd name="adj" fmla="val 140840"/>
            </a:avLst>
          </a:prstGeom>
        </p:spPr>
        <p:style>
          <a:lnRef idx="2">
            <a:schemeClr val="accent5">
              <a:hueOff val="-6758543"/>
              <a:satOff val="-17419"/>
              <a:lumOff val="-11765"/>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sp>
      <p:grpSp>
        <p:nvGrpSpPr>
          <p:cNvPr id="9" name="Группа 8"/>
          <p:cNvGrpSpPr/>
          <p:nvPr/>
        </p:nvGrpSpPr>
        <p:grpSpPr>
          <a:xfrm>
            <a:off x="-12235541" y="1489780"/>
            <a:ext cx="48789798" cy="4885361"/>
            <a:chOff x="-24398532" y="1489780"/>
            <a:chExt cx="48789798" cy="4885361"/>
          </a:xfrm>
        </p:grpSpPr>
        <p:sp>
          <p:nvSpPr>
            <p:cNvPr id="51" name="Прямоугольник 50"/>
            <p:cNvSpPr/>
            <p:nvPr/>
          </p:nvSpPr>
          <p:spPr>
            <a:xfrm>
              <a:off x="-12199266" y="1496277"/>
              <a:ext cx="12192000" cy="4878864"/>
            </a:xfrm>
            <a:prstGeom prst="rect">
              <a:avLst/>
            </a:prstGeom>
            <a:solidFill>
              <a:schemeClr val="accent5">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accent5"/>
                </a:buClr>
              </a:pPr>
              <a:r>
                <a:rPr lang="ru-RU" sz="2800" b="1" dirty="0"/>
                <a:t>	</a:t>
              </a:r>
              <a:r>
                <a:rPr lang="en-GB" sz="2800" b="1" dirty="0"/>
                <a:t>Type up talking points</a:t>
              </a:r>
            </a:p>
            <a:p>
              <a:pPr lvl="1">
                <a:buClr>
                  <a:schemeClr val="accent5"/>
                </a:buClr>
              </a:pPr>
              <a:endParaRPr lang="ru-RU" dirty="0"/>
            </a:p>
            <a:p>
              <a:pPr lvl="1">
                <a:buClr>
                  <a:schemeClr val="accent5"/>
                </a:buClr>
              </a:pPr>
              <a:r>
                <a:rPr lang="en-GB" sz="2400" dirty="0"/>
                <a:t>Bring your notes, additional copies of your resume and work samples to leave behind a neat padfolio.</a:t>
              </a:r>
              <a:endParaRPr lang="ru-RU" sz="2400" dirty="0"/>
            </a:p>
            <a:p>
              <a:pPr algn="ctr"/>
              <a:endParaRPr lang="ru-RU" dirty="0"/>
            </a:p>
          </p:txBody>
        </p:sp>
        <p:sp>
          <p:nvSpPr>
            <p:cNvPr id="8" name="Прямоугольник 7"/>
            <p:cNvSpPr/>
            <p:nvPr/>
          </p:nvSpPr>
          <p:spPr>
            <a:xfrm>
              <a:off x="-24398532" y="1496276"/>
              <a:ext cx="12199266" cy="4878865"/>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accent5"/>
                </a:buClr>
              </a:pPr>
              <a:r>
                <a:rPr lang="ru-RU" sz="2800" b="1" dirty="0"/>
                <a:t>	</a:t>
              </a:r>
              <a:r>
                <a:rPr lang="en-GB" sz="2800" b="1" dirty="0"/>
                <a:t>Research the organization</a:t>
              </a:r>
            </a:p>
            <a:p>
              <a:pPr lvl="1">
                <a:buClr>
                  <a:schemeClr val="accent5"/>
                </a:buClr>
              </a:pPr>
              <a:endParaRPr lang="ru-RU" dirty="0"/>
            </a:p>
            <a:p>
              <a:pPr lvl="1">
                <a:buClr>
                  <a:schemeClr val="accent5"/>
                </a:buClr>
              </a:pPr>
              <a:r>
                <a:rPr lang="en-GB" sz="2400" dirty="0"/>
                <a:t>What is their </a:t>
              </a:r>
              <a:r>
                <a:rPr lang="en-GB" sz="2400" dirty="0" err="1"/>
                <a:t>misson</a:t>
              </a:r>
              <a:r>
                <a:rPr lang="ru-RU" sz="2400" dirty="0"/>
                <a:t>?</a:t>
              </a:r>
            </a:p>
            <a:p>
              <a:pPr lvl="1">
                <a:buClr>
                  <a:schemeClr val="accent5"/>
                </a:buClr>
              </a:pPr>
              <a:r>
                <a:rPr lang="en-GB" sz="2400" dirty="0"/>
                <a:t>What is the geographic scope of the organization</a:t>
              </a:r>
              <a:r>
                <a:rPr lang="ru-RU" sz="2400" dirty="0"/>
                <a:t>?</a:t>
              </a:r>
            </a:p>
            <a:p>
              <a:pPr lvl="1">
                <a:buClr>
                  <a:schemeClr val="accent5"/>
                </a:buClr>
              </a:pPr>
              <a:r>
                <a:rPr lang="en-GB" sz="2400" dirty="0"/>
                <a:t>How is it funded</a:t>
              </a:r>
              <a:r>
                <a:rPr lang="ru-RU" sz="2400" dirty="0"/>
                <a:t>?</a:t>
              </a:r>
            </a:p>
            <a:p>
              <a:pPr lvl="1">
                <a:buClr>
                  <a:schemeClr val="accent5"/>
                </a:buClr>
              </a:pPr>
              <a:r>
                <a:rPr lang="en-GB" sz="2400" dirty="0"/>
                <a:t>What buzz words do you notice when you read the organization’s website</a:t>
              </a:r>
              <a:r>
                <a:rPr lang="ru-RU" sz="2400" dirty="0"/>
                <a:t>?</a:t>
              </a:r>
            </a:p>
            <a:p>
              <a:pPr algn="ctr"/>
              <a:endParaRPr lang="ru-RU" dirty="0"/>
            </a:p>
          </p:txBody>
        </p:sp>
        <p:sp>
          <p:nvSpPr>
            <p:cNvPr id="53" name="Прямоугольник 52"/>
            <p:cNvSpPr/>
            <p:nvPr/>
          </p:nvSpPr>
          <p:spPr>
            <a:xfrm>
              <a:off x="0" y="1496276"/>
              <a:ext cx="12192000" cy="4878864"/>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accent5"/>
                </a:buClr>
              </a:pPr>
              <a:r>
                <a:rPr lang="ru-RU" sz="2800" b="1" dirty="0"/>
                <a:t>	</a:t>
              </a:r>
              <a:r>
                <a:rPr lang="en-GB" sz="2800" b="1" dirty="0"/>
                <a:t>Figure out how to answer common interview questions</a:t>
              </a:r>
            </a:p>
            <a:p>
              <a:pPr lvl="1">
                <a:buClr>
                  <a:schemeClr val="accent5"/>
                </a:buClr>
              </a:pPr>
              <a:endParaRPr lang="en-GB" dirty="0"/>
            </a:p>
            <a:p>
              <a:pPr lvl="1">
                <a:buClr>
                  <a:schemeClr val="accent5"/>
                </a:buClr>
              </a:pPr>
              <a:r>
                <a:rPr lang="en-GB" sz="2400" dirty="0"/>
                <a:t>Tell me about yourself. Don’t assume that hiring team remembers the details of your resume; summarize your accomplishments, work and passions in a few key sentences.</a:t>
              </a:r>
            </a:p>
            <a:p>
              <a:pPr lvl="1">
                <a:buClr>
                  <a:schemeClr val="accent5"/>
                </a:buClr>
              </a:pPr>
              <a:r>
                <a:rPr lang="en-GB" sz="2400" dirty="0"/>
                <a:t>Why do you want to work for our organization</a:t>
              </a:r>
              <a:r>
                <a:rPr lang="ru-RU" sz="2400" dirty="0"/>
                <a:t>?</a:t>
              </a:r>
            </a:p>
            <a:p>
              <a:pPr lvl="1">
                <a:buClr>
                  <a:schemeClr val="accent5"/>
                </a:buClr>
              </a:pPr>
              <a:r>
                <a:rPr lang="en-GB" sz="2400" dirty="0"/>
                <a:t>Why do you want this position</a:t>
              </a:r>
              <a:r>
                <a:rPr lang="ru-RU" sz="2400" dirty="0"/>
                <a:t>?</a:t>
              </a:r>
            </a:p>
            <a:p>
              <a:pPr lvl="1">
                <a:buClr>
                  <a:schemeClr val="accent5"/>
                </a:buClr>
              </a:pPr>
              <a:r>
                <a:rPr lang="en-GB" sz="2400" dirty="0"/>
                <a:t>What are your strengths and weaknesses?</a:t>
              </a:r>
            </a:p>
            <a:p>
              <a:pPr lvl="1">
                <a:buClr>
                  <a:schemeClr val="accent5"/>
                </a:buClr>
              </a:pPr>
              <a:r>
                <a:rPr lang="en-GB" sz="2400" dirty="0"/>
                <a:t>Can you tell us about a time you used the skills necessary in this position?</a:t>
              </a:r>
              <a:endParaRPr lang="ru-RU" sz="2400" dirty="0"/>
            </a:p>
          </p:txBody>
        </p:sp>
        <p:sp>
          <p:nvSpPr>
            <p:cNvPr id="54" name="Прямоугольник 53"/>
            <p:cNvSpPr/>
            <p:nvPr/>
          </p:nvSpPr>
          <p:spPr>
            <a:xfrm>
              <a:off x="12199266" y="1489780"/>
              <a:ext cx="12192000" cy="4878864"/>
            </a:xfrm>
            <a:prstGeom prst="rect">
              <a:avLst/>
            </a:prstGeom>
            <a:solidFill>
              <a:schemeClr val="accent6">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accent5"/>
                </a:buClr>
              </a:pPr>
              <a:r>
                <a:rPr lang="ru-RU" sz="2800" b="1" dirty="0"/>
                <a:t>	</a:t>
              </a:r>
              <a:r>
                <a:rPr lang="en-GB" sz="2800" b="1" dirty="0"/>
                <a:t>Prepare your own questions</a:t>
              </a:r>
            </a:p>
            <a:p>
              <a:pPr lvl="1">
                <a:buClr>
                  <a:schemeClr val="accent5"/>
                </a:buClr>
              </a:pPr>
              <a:endParaRPr lang="en-GB" dirty="0"/>
            </a:p>
            <a:p>
              <a:pPr lvl="1">
                <a:buClr>
                  <a:schemeClr val="accent5"/>
                </a:buClr>
              </a:pPr>
              <a:r>
                <a:rPr lang="en-GB" sz="2400" dirty="0"/>
                <a:t>When you research the organization and position, write down unanswered questions that arise for you and ask them during the interview.</a:t>
              </a:r>
            </a:p>
            <a:p>
              <a:pPr lvl="1">
                <a:buClr>
                  <a:schemeClr val="accent5"/>
                </a:buClr>
              </a:pPr>
              <a:r>
                <a:rPr lang="en-GB" sz="2400" dirty="0"/>
                <a:t>Ask about the context and history of the position, what daily tasks and activities are involved, how the position is managed, what the rest of the hiring process looks like, and anything else you’re curious about.</a:t>
              </a:r>
            </a:p>
            <a:p>
              <a:pPr lvl="1">
                <a:buClr>
                  <a:schemeClr val="accent5"/>
                </a:buClr>
              </a:pPr>
              <a:r>
                <a:rPr lang="en-GB" sz="2400" dirty="0"/>
                <a:t>Plan to ask the most important questions – like how does the open position help the organization fulfil it’s mission – as early as possible during the interview.</a:t>
              </a:r>
              <a:endParaRPr lang="ru-RU" sz="2400" dirty="0"/>
            </a:p>
          </p:txBody>
        </p:sp>
      </p:grpSp>
    </p:spTree>
    <p:extLst>
      <p:ext uri="{BB962C8B-B14F-4D97-AF65-F5344CB8AC3E}">
        <p14:creationId xmlns:p14="http://schemas.microsoft.com/office/powerpoint/2010/main" val="790393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391105"/>
            <a:ext cx="10515600" cy="1325563"/>
          </a:xfrm>
        </p:spPr>
        <p:txBody>
          <a:bodyPr/>
          <a:lstStyle/>
          <a:p>
            <a:r>
              <a:rPr lang="en-GB" dirty="0"/>
              <a:t>Headlines</a:t>
            </a:r>
            <a:endParaRPr lang="ru-RU" dirty="0"/>
          </a:p>
        </p:txBody>
      </p:sp>
      <p:sp>
        <p:nvSpPr>
          <p:cNvPr id="3" name="Номер слайда 2"/>
          <p:cNvSpPr>
            <a:spLocks noGrp="1"/>
          </p:cNvSpPr>
          <p:nvPr>
            <p:ph type="sldNum" sz="quarter" idx="12"/>
          </p:nvPr>
        </p:nvSpPr>
        <p:spPr/>
        <p:txBody>
          <a:bodyPr/>
          <a:lstStyle/>
          <a:p>
            <a:fld id="{48F63A3B-78C7-47BE-AE5E-E10140E04643}" type="slidenum">
              <a:rPr lang="en-US" smtClean="0"/>
              <a:t>9</a:t>
            </a:fld>
            <a:endParaRPr lang="en-US" dirty="0"/>
          </a:p>
        </p:txBody>
      </p:sp>
      <p:sp>
        <p:nvSpPr>
          <p:cNvPr id="11" name="Полилиния: фигура 10"/>
          <p:cNvSpPr/>
          <p:nvPr/>
        </p:nvSpPr>
        <p:spPr>
          <a:xfrm>
            <a:off x="2301608" y="6943106"/>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Plan to articulate how you meet the employer’s needs</a:t>
            </a:r>
            <a:endParaRPr lang="ru-RU" sz="2600" kern="1200" dirty="0"/>
          </a:p>
        </p:txBody>
      </p:sp>
      <p:sp>
        <p:nvSpPr>
          <p:cNvPr id="12" name="Параллелограмм 11"/>
          <p:cNvSpPr/>
          <p:nvPr/>
        </p:nvSpPr>
        <p:spPr>
          <a:xfrm>
            <a:off x="2301608" y="7632996"/>
            <a:ext cx="1011837" cy="168639"/>
          </a:xfrm>
          <a:prstGeom prst="parallelogram">
            <a:avLst>
              <a:gd name="adj" fmla="val 140840"/>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3" name="Параллелограмм 12"/>
          <p:cNvSpPr/>
          <p:nvPr/>
        </p:nvSpPr>
        <p:spPr>
          <a:xfrm>
            <a:off x="3372469" y="7632996"/>
            <a:ext cx="1011837" cy="168639"/>
          </a:xfrm>
          <a:prstGeom prst="parallelogram">
            <a:avLst>
              <a:gd name="adj" fmla="val 140840"/>
            </a:avLst>
          </a:prstGeom>
        </p:spPr>
        <p:style>
          <a:lnRef idx="2">
            <a:schemeClr val="accent5">
              <a:hueOff val="-198781"/>
              <a:satOff val="-512"/>
              <a:lumOff val="-346"/>
              <a:alphaOff val="0"/>
            </a:schemeClr>
          </a:lnRef>
          <a:fillRef idx="1">
            <a:schemeClr val="accent5">
              <a:hueOff val="-198781"/>
              <a:satOff val="-512"/>
              <a:lumOff val="-346"/>
              <a:alphaOff val="0"/>
            </a:schemeClr>
          </a:fillRef>
          <a:effectRef idx="0">
            <a:schemeClr val="accent5">
              <a:hueOff val="-198781"/>
              <a:satOff val="-512"/>
              <a:lumOff val="-346"/>
              <a:alphaOff val="0"/>
            </a:schemeClr>
          </a:effectRef>
          <a:fontRef idx="minor">
            <a:schemeClr val="lt1"/>
          </a:fontRef>
        </p:style>
      </p:sp>
      <p:sp>
        <p:nvSpPr>
          <p:cNvPr id="14" name="Параллелограмм 13"/>
          <p:cNvSpPr/>
          <p:nvPr/>
        </p:nvSpPr>
        <p:spPr>
          <a:xfrm>
            <a:off x="4443331" y="7632996"/>
            <a:ext cx="1011837" cy="168639"/>
          </a:xfrm>
          <a:prstGeom prst="parallelogram">
            <a:avLst>
              <a:gd name="adj" fmla="val 140840"/>
            </a:avLst>
          </a:prstGeom>
        </p:spPr>
        <p:style>
          <a:lnRef idx="2">
            <a:schemeClr val="accent5">
              <a:hueOff val="-397561"/>
              <a:satOff val="-1025"/>
              <a:lumOff val="-692"/>
              <a:alphaOff val="0"/>
            </a:schemeClr>
          </a:lnRef>
          <a:fillRef idx="1">
            <a:schemeClr val="accent5">
              <a:hueOff val="-397561"/>
              <a:satOff val="-1025"/>
              <a:lumOff val="-692"/>
              <a:alphaOff val="0"/>
            </a:schemeClr>
          </a:fillRef>
          <a:effectRef idx="0">
            <a:schemeClr val="accent5">
              <a:hueOff val="-397561"/>
              <a:satOff val="-1025"/>
              <a:lumOff val="-692"/>
              <a:alphaOff val="0"/>
            </a:schemeClr>
          </a:effectRef>
          <a:fontRef idx="minor">
            <a:schemeClr val="lt1"/>
          </a:fontRef>
        </p:style>
      </p:sp>
      <p:sp>
        <p:nvSpPr>
          <p:cNvPr id="15" name="Параллелограмм 14"/>
          <p:cNvSpPr/>
          <p:nvPr/>
        </p:nvSpPr>
        <p:spPr>
          <a:xfrm>
            <a:off x="5514192" y="7632996"/>
            <a:ext cx="1011837" cy="168639"/>
          </a:xfrm>
          <a:prstGeom prst="parallelogram">
            <a:avLst>
              <a:gd name="adj" fmla="val 140840"/>
            </a:avLst>
          </a:prstGeom>
        </p:spPr>
        <p:style>
          <a:lnRef idx="2">
            <a:schemeClr val="accent5">
              <a:hueOff val="-596342"/>
              <a:satOff val="-1537"/>
              <a:lumOff val="-1038"/>
              <a:alphaOff val="0"/>
            </a:schemeClr>
          </a:lnRef>
          <a:fillRef idx="1">
            <a:schemeClr val="accent5">
              <a:hueOff val="-596342"/>
              <a:satOff val="-1537"/>
              <a:lumOff val="-1038"/>
              <a:alphaOff val="0"/>
            </a:schemeClr>
          </a:fillRef>
          <a:effectRef idx="0">
            <a:schemeClr val="accent5">
              <a:hueOff val="-596342"/>
              <a:satOff val="-1537"/>
              <a:lumOff val="-1038"/>
              <a:alphaOff val="0"/>
            </a:schemeClr>
          </a:effectRef>
          <a:fontRef idx="minor">
            <a:schemeClr val="lt1"/>
          </a:fontRef>
        </p:style>
      </p:sp>
      <p:sp>
        <p:nvSpPr>
          <p:cNvPr id="16" name="Параллелограмм 15"/>
          <p:cNvSpPr/>
          <p:nvPr/>
        </p:nvSpPr>
        <p:spPr>
          <a:xfrm>
            <a:off x="6585054" y="7632996"/>
            <a:ext cx="1011837" cy="168639"/>
          </a:xfrm>
          <a:prstGeom prst="parallelogram">
            <a:avLst>
              <a:gd name="adj" fmla="val 140840"/>
            </a:avLst>
          </a:prstGeom>
        </p:spPr>
        <p:style>
          <a:lnRef idx="2">
            <a:schemeClr val="accent5">
              <a:hueOff val="-795123"/>
              <a:satOff val="-2049"/>
              <a:lumOff val="-1384"/>
              <a:alphaOff val="0"/>
            </a:schemeClr>
          </a:lnRef>
          <a:fillRef idx="1">
            <a:schemeClr val="accent5">
              <a:hueOff val="-795123"/>
              <a:satOff val="-2049"/>
              <a:lumOff val="-1384"/>
              <a:alphaOff val="0"/>
            </a:schemeClr>
          </a:fillRef>
          <a:effectRef idx="0">
            <a:schemeClr val="accent5">
              <a:hueOff val="-795123"/>
              <a:satOff val="-2049"/>
              <a:lumOff val="-1384"/>
              <a:alphaOff val="0"/>
            </a:schemeClr>
          </a:effectRef>
          <a:fontRef idx="minor">
            <a:schemeClr val="lt1"/>
          </a:fontRef>
        </p:style>
      </p:sp>
      <p:sp>
        <p:nvSpPr>
          <p:cNvPr id="17" name="Параллелограмм 16"/>
          <p:cNvSpPr/>
          <p:nvPr/>
        </p:nvSpPr>
        <p:spPr>
          <a:xfrm>
            <a:off x="7655915" y="7632996"/>
            <a:ext cx="1011837" cy="168639"/>
          </a:xfrm>
          <a:prstGeom prst="parallelogram">
            <a:avLst>
              <a:gd name="adj" fmla="val 140840"/>
            </a:avLst>
          </a:prstGeom>
        </p:spPr>
        <p:style>
          <a:lnRef idx="2">
            <a:schemeClr val="accent5">
              <a:hueOff val="-993903"/>
              <a:satOff val="-2562"/>
              <a:lumOff val="-1730"/>
              <a:alphaOff val="0"/>
            </a:schemeClr>
          </a:lnRef>
          <a:fillRef idx="1">
            <a:schemeClr val="accent5">
              <a:hueOff val="-993903"/>
              <a:satOff val="-2562"/>
              <a:lumOff val="-1730"/>
              <a:alphaOff val="0"/>
            </a:schemeClr>
          </a:fillRef>
          <a:effectRef idx="0">
            <a:schemeClr val="accent5">
              <a:hueOff val="-993903"/>
              <a:satOff val="-2562"/>
              <a:lumOff val="-1730"/>
              <a:alphaOff val="0"/>
            </a:schemeClr>
          </a:effectRef>
          <a:fontRef idx="minor">
            <a:schemeClr val="lt1"/>
          </a:fontRef>
        </p:style>
      </p:sp>
      <p:sp>
        <p:nvSpPr>
          <p:cNvPr id="18" name="Параллелограмм 17"/>
          <p:cNvSpPr/>
          <p:nvPr/>
        </p:nvSpPr>
        <p:spPr>
          <a:xfrm>
            <a:off x="8726777" y="7632996"/>
            <a:ext cx="1011837" cy="168639"/>
          </a:xfrm>
          <a:prstGeom prst="parallelogram">
            <a:avLst>
              <a:gd name="adj" fmla="val 140840"/>
            </a:avLst>
          </a:prstGeom>
        </p:spPr>
        <p:style>
          <a:lnRef idx="2">
            <a:schemeClr val="accent5">
              <a:hueOff val="-1192684"/>
              <a:satOff val="-3074"/>
              <a:lumOff val="-2076"/>
              <a:alphaOff val="0"/>
            </a:schemeClr>
          </a:lnRef>
          <a:fillRef idx="1">
            <a:schemeClr val="accent5">
              <a:hueOff val="-1192684"/>
              <a:satOff val="-3074"/>
              <a:lumOff val="-2076"/>
              <a:alphaOff val="0"/>
            </a:schemeClr>
          </a:fillRef>
          <a:effectRef idx="0">
            <a:schemeClr val="accent5">
              <a:hueOff val="-1192684"/>
              <a:satOff val="-3074"/>
              <a:lumOff val="-2076"/>
              <a:alphaOff val="0"/>
            </a:schemeClr>
          </a:effectRef>
          <a:fontRef idx="minor">
            <a:schemeClr val="lt1"/>
          </a:fontRef>
        </p:style>
      </p:sp>
      <p:sp>
        <p:nvSpPr>
          <p:cNvPr id="19" name="Полилиния: фигура 18"/>
          <p:cNvSpPr/>
          <p:nvPr/>
        </p:nvSpPr>
        <p:spPr>
          <a:xfrm>
            <a:off x="838199" y="430683"/>
            <a:ext cx="10515600" cy="967967"/>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4400" kern="1200" dirty="0">
                <a:latin typeface="+mj-lt"/>
              </a:rPr>
              <a:t>Four ways to get ready for the big day</a:t>
            </a:r>
            <a:endParaRPr lang="ru-RU" sz="4400" kern="1200" dirty="0">
              <a:latin typeface="+mj-lt"/>
            </a:endParaRPr>
          </a:p>
        </p:txBody>
      </p:sp>
      <p:sp>
        <p:nvSpPr>
          <p:cNvPr id="20" name="Параллелограмм 19"/>
          <p:cNvSpPr/>
          <p:nvPr/>
        </p:nvSpPr>
        <p:spPr>
          <a:xfrm>
            <a:off x="-7539079" y="3056506"/>
            <a:ext cx="1011837" cy="168639"/>
          </a:xfrm>
          <a:prstGeom prst="parallelogram">
            <a:avLst>
              <a:gd name="adj" fmla="val 140840"/>
            </a:avLst>
          </a:prstGeom>
        </p:spPr>
        <p:style>
          <a:lnRef idx="2">
            <a:schemeClr val="accent5">
              <a:hueOff val="-1391465"/>
              <a:satOff val="-3586"/>
              <a:lumOff val="-2422"/>
              <a:alphaOff val="0"/>
            </a:schemeClr>
          </a:lnRef>
          <a:fillRef idx="1">
            <a:schemeClr val="accent5">
              <a:hueOff val="-1391465"/>
              <a:satOff val="-3586"/>
              <a:lumOff val="-2422"/>
              <a:alphaOff val="0"/>
            </a:schemeClr>
          </a:fillRef>
          <a:effectRef idx="0">
            <a:schemeClr val="accent5">
              <a:hueOff val="-1391465"/>
              <a:satOff val="-3586"/>
              <a:lumOff val="-2422"/>
              <a:alphaOff val="0"/>
            </a:schemeClr>
          </a:effectRef>
          <a:fontRef idx="minor">
            <a:schemeClr val="lt1"/>
          </a:fontRef>
        </p:style>
      </p:sp>
      <p:sp>
        <p:nvSpPr>
          <p:cNvPr id="21" name="Параллелограмм 20"/>
          <p:cNvSpPr/>
          <p:nvPr/>
        </p:nvSpPr>
        <p:spPr>
          <a:xfrm>
            <a:off x="-6468218" y="3056506"/>
            <a:ext cx="1011837" cy="168639"/>
          </a:xfrm>
          <a:prstGeom prst="parallelogram">
            <a:avLst>
              <a:gd name="adj" fmla="val 140840"/>
            </a:avLst>
          </a:prstGeom>
        </p:spPr>
        <p:style>
          <a:lnRef idx="2">
            <a:schemeClr val="accent5">
              <a:hueOff val="-1590245"/>
              <a:satOff val="-4099"/>
              <a:lumOff val="-2768"/>
              <a:alphaOff val="0"/>
            </a:schemeClr>
          </a:lnRef>
          <a:fillRef idx="1">
            <a:schemeClr val="accent5">
              <a:hueOff val="-1590245"/>
              <a:satOff val="-4099"/>
              <a:lumOff val="-2768"/>
              <a:alphaOff val="0"/>
            </a:schemeClr>
          </a:fillRef>
          <a:effectRef idx="0">
            <a:schemeClr val="accent5">
              <a:hueOff val="-1590245"/>
              <a:satOff val="-4099"/>
              <a:lumOff val="-2768"/>
              <a:alphaOff val="0"/>
            </a:schemeClr>
          </a:effectRef>
          <a:fontRef idx="minor">
            <a:schemeClr val="lt1"/>
          </a:fontRef>
        </p:style>
      </p:sp>
      <p:sp>
        <p:nvSpPr>
          <p:cNvPr id="22" name="Параллелограмм 21"/>
          <p:cNvSpPr/>
          <p:nvPr/>
        </p:nvSpPr>
        <p:spPr>
          <a:xfrm>
            <a:off x="-5397356" y="3056506"/>
            <a:ext cx="1011837" cy="168639"/>
          </a:xfrm>
          <a:prstGeom prst="parallelogram">
            <a:avLst>
              <a:gd name="adj" fmla="val 140840"/>
            </a:avLst>
          </a:prstGeom>
        </p:spPr>
        <p:style>
          <a:lnRef idx="2">
            <a:schemeClr val="accent5">
              <a:hueOff val="-1789026"/>
              <a:satOff val="-4611"/>
              <a:lumOff val="-3114"/>
              <a:alphaOff val="0"/>
            </a:schemeClr>
          </a:lnRef>
          <a:fillRef idx="1">
            <a:schemeClr val="accent5">
              <a:hueOff val="-1789026"/>
              <a:satOff val="-4611"/>
              <a:lumOff val="-3114"/>
              <a:alphaOff val="0"/>
            </a:schemeClr>
          </a:fillRef>
          <a:effectRef idx="0">
            <a:schemeClr val="accent5">
              <a:hueOff val="-1789026"/>
              <a:satOff val="-4611"/>
              <a:lumOff val="-3114"/>
              <a:alphaOff val="0"/>
            </a:schemeClr>
          </a:effectRef>
          <a:fontRef idx="minor">
            <a:schemeClr val="lt1"/>
          </a:fontRef>
        </p:style>
      </p:sp>
      <p:sp>
        <p:nvSpPr>
          <p:cNvPr id="23" name="Параллелограмм 22"/>
          <p:cNvSpPr/>
          <p:nvPr/>
        </p:nvSpPr>
        <p:spPr>
          <a:xfrm>
            <a:off x="-4326495" y="3056506"/>
            <a:ext cx="1011837" cy="168639"/>
          </a:xfrm>
          <a:prstGeom prst="parallelogram">
            <a:avLst>
              <a:gd name="adj" fmla="val 140840"/>
            </a:avLst>
          </a:prstGeom>
        </p:spPr>
        <p:style>
          <a:lnRef idx="2">
            <a:schemeClr val="accent5">
              <a:hueOff val="-1987807"/>
              <a:satOff val="-5123"/>
              <a:lumOff val="-3460"/>
              <a:alphaOff val="0"/>
            </a:schemeClr>
          </a:lnRef>
          <a:fillRef idx="1">
            <a:schemeClr val="accent5">
              <a:hueOff val="-1987807"/>
              <a:satOff val="-5123"/>
              <a:lumOff val="-3460"/>
              <a:alphaOff val="0"/>
            </a:schemeClr>
          </a:fillRef>
          <a:effectRef idx="0">
            <a:schemeClr val="accent5">
              <a:hueOff val="-1987807"/>
              <a:satOff val="-5123"/>
              <a:lumOff val="-3460"/>
              <a:alphaOff val="0"/>
            </a:schemeClr>
          </a:effectRef>
          <a:fontRef idx="minor">
            <a:schemeClr val="lt1"/>
          </a:fontRef>
        </p:style>
      </p:sp>
      <p:sp>
        <p:nvSpPr>
          <p:cNvPr id="24" name="Параллелограмм 23"/>
          <p:cNvSpPr/>
          <p:nvPr/>
        </p:nvSpPr>
        <p:spPr>
          <a:xfrm>
            <a:off x="-3255633" y="3056506"/>
            <a:ext cx="1011837" cy="168639"/>
          </a:xfrm>
          <a:prstGeom prst="parallelogram">
            <a:avLst>
              <a:gd name="adj" fmla="val 140840"/>
            </a:avLst>
          </a:prstGeom>
        </p:spPr>
        <p:style>
          <a:lnRef idx="2">
            <a:schemeClr val="accent5">
              <a:hueOff val="-2186587"/>
              <a:satOff val="-5636"/>
              <a:lumOff val="-3806"/>
              <a:alphaOff val="0"/>
            </a:schemeClr>
          </a:lnRef>
          <a:fillRef idx="1">
            <a:schemeClr val="accent5">
              <a:hueOff val="-2186587"/>
              <a:satOff val="-5636"/>
              <a:lumOff val="-3806"/>
              <a:alphaOff val="0"/>
            </a:schemeClr>
          </a:fillRef>
          <a:effectRef idx="0">
            <a:schemeClr val="accent5">
              <a:hueOff val="-2186587"/>
              <a:satOff val="-5636"/>
              <a:lumOff val="-3806"/>
              <a:alphaOff val="0"/>
            </a:schemeClr>
          </a:effectRef>
          <a:fontRef idx="minor">
            <a:schemeClr val="lt1"/>
          </a:fontRef>
        </p:style>
      </p:sp>
      <p:sp>
        <p:nvSpPr>
          <p:cNvPr id="25" name="Параллелограмм 24"/>
          <p:cNvSpPr/>
          <p:nvPr/>
        </p:nvSpPr>
        <p:spPr>
          <a:xfrm>
            <a:off x="-2184772" y="3056506"/>
            <a:ext cx="1011837" cy="168639"/>
          </a:xfrm>
          <a:prstGeom prst="parallelogram">
            <a:avLst>
              <a:gd name="adj" fmla="val 140840"/>
            </a:avLst>
          </a:prstGeom>
        </p:spPr>
        <p:style>
          <a:lnRef idx="2">
            <a:schemeClr val="accent5">
              <a:hueOff val="-2385368"/>
              <a:satOff val="-6148"/>
              <a:lumOff val="-4152"/>
              <a:alphaOff val="0"/>
            </a:schemeClr>
          </a:lnRef>
          <a:fillRef idx="1">
            <a:schemeClr val="accent5">
              <a:hueOff val="-2385368"/>
              <a:satOff val="-6148"/>
              <a:lumOff val="-4152"/>
              <a:alphaOff val="0"/>
            </a:schemeClr>
          </a:fillRef>
          <a:effectRef idx="0">
            <a:schemeClr val="accent5">
              <a:hueOff val="-2385368"/>
              <a:satOff val="-6148"/>
              <a:lumOff val="-4152"/>
              <a:alphaOff val="0"/>
            </a:schemeClr>
          </a:effectRef>
          <a:fontRef idx="minor">
            <a:schemeClr val="lt1"/>
          </a:fontRef>
        </p:style>
      </p:sp>
      <p:sp>
        <p:nvSpPr>
          <p:cNvPr id="26" name="Параллелограмм 25"/>
          <p:cNvSpPr/>
          <p:nvPr/>
        </p:nvSpPr>
        <p:spPr>
          <a:xfrm>
            <a:off x="-1113910" y="3056506"/>
            <a:ext cx="1011837" cy="168639"/>
          </a:xfrm>
          <a:prstGeom prst="parallelogram">
            <a:avLst>
              <a:gd name="adj" fmla="val 140840"/>
            </a:avLst>
          </a:prstGeom>
        </p:spPr>
        <p:style>
          <a:lnRef idx="2">
            <a:schemeClr val="accent5">
              <a:hueOff val="-2584149"/>
              <a:satOff val="-6660"/>
              <a:lumOff val="-4498"/>
              <a:alphaOff val="0"/>
            </a:schemeClr>
          </a:lnRef>
          <a:fillRef idx="1">
            <a:schemeClr val="accent5">
              <a:hueOff val="-2584149"/>
              <a:satOff val="-6660"/>
              <a:lumOff val="-4498"/>
              <a:alphaOff val="0"/>
            </a:schemeClr>
          </a:fillRef>
          <a:effectRef idx="0">
            <a:schemeClr val="accent5">
              <a:hueOff val="-2584149"/>
              <a:satOff val="-6660"/>
              <a:lumOff val="-4498"/>
              <a:alphaOff val="0"/>
            </a:schemeClr>
          </a:effectRef>
          <a:fontRef idx="minor">
            <a:schemeClr val="lt1"/>
          </a:fontRef>
        </p:style>
      </p:sp>
      <p:sp>
        <p:nvSpPr>
          <p:cNvPr id="27" name="Полилиния: фигура 26"/>
          <p:cNvSpPr/>
          <p:nvPr/>
        </p:nvSpPr>
        <p:spPr>
          <a:xfrm>
            <a:off x="2301608" y="8879040"/>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Put together your Interview Tool Bag</a:t>
            </a:r>
            <a:endParaRPr lang="ru-RU" sz="2600" kern="1200" dirty="0"/>
          </a:p>
        </p:txBody>
      </p:sp>
      <p:sp>
        <p:nvSpPr>
          <p:cNvPr id="28" name="Параллелограмм 27"/>
          <p:cNvSpPr/>
          <p:nvPr/>
        </p:nvSpPr>
        <p:spPr>
          <a:xfrm>
            <a:off x="2301608" y="9568929"/>
            <a:ext cx="1011837" cy="168639"/>
          </a:xfrm>
          <a:prstGeom prst="parallelogram">
            <a:avLst>
              <a:gd name="adj" fmla="val 140840"/>
            </a:avLst>
          </a:prstGeom>
        </p:spPr>
        <p:style>
          <a:lnRef idx="2">
            <a:schemeClr val="accent5">
              <a:hueOff val="-2782929"/>
              <a:satOff val="-7173"/>
              <a:lumOff val="-4844"/>
              <a:alphaOff val="0"/>
            </a:schemeClr>
          </a:lnRef>
          <a:fillRef idx="1">
            <a:schemeClr val="accent5">
              <a:hueOff val="-2782929"/>
              <a:satOff val="-7173"/>
              <a:lumOff val="-4844"/>
              <a:alphaOff val="0"/>
            </a:schemeClr>
          </a:fillRef>
          <a:effectRef idx="0">
            <a:schemeClr val="accent5">
              <a:hueOff val="-2782929"/>
              <a:satOff val="-7173"/>
              <a:lumOff val="-4844"/>
              <a:alphaOff val="0"/>
            </a:schemeClr>
          </a:effectRef>
          <a:fontRef idx="minor">
            <a:schemeClr val="lt1"/>
          </a:fontRef>
        </p:style>
      </p:sp>
      <p:sp>
        <p:nvSpPr>
          <p:cNvPr id="29" name="Параллелограмм 28"/>
          <p:cNvSpPr/>
          <p:nvPr/>
        </p:nvSpPr>
        <p:spPr>
          <a:xfrm>
            <a:off x="3372469" y="9568929"/>
            <a:ext cx="1011837" cy="168639"/>
          </a:xfrm>
          <a:prstGeom prst="parallelogram">
            <a:avLst>
              <a:gd name="adj" fmla="val 140840"/>
            </a:avLst>
          </a:prstGeom>
        </p:spPr>
        <p:style>
          <a:lnRef idx="2">
            <a:schemeClr val="accent5">
              <a:hueOff val="-2981710"/>
              <a:satOff val="-7685"/>
              <a:lumOff val="-5190"/>
              <a:alphaOff val="0"/>
            </a:schemeClr>
          </a:lnRef>
          <a:fillRef idx="1">
            <a:schemeClr val="accent5">
              <a:hueOff val="-2981710"/>
              <a:satOff val="-7685"/>
              <a:lumOff val="-5190"/>
              <a:alphaOff val="0"/>
            </a:schemeClr>
          </a:fillRef>
          <a:effectRef idx="0">
            <a:schemeClr val="accent5">
              <a:hueOff val="-2981710"/>
              <a:satOff val="-7685"/>
              <a:lumOff val="-5190"/>
              <a:alphaOff val="0"/>
            </a:schemeClr>
          </a:effectRef>
          <a:fontRef idx="minor">
            <a:schemeClr val="lt1"/>
          </a:fontRef>
        </p:style>
      </p:sp>
      <p:sp>
        <p:nvSpPr>
          <p:cNvPr id="30" name="Параллелограмм 29"/>
          <p:cNvSpPr/>
          <p:nvPr/>
        </p:nvSpPr>
        <p:spPr>
          <a:xfrm>
            <a:off x="4443331" y="9568929"/>
            <a:ext cx="1011837" cy="168639"/>
          </a:xfrm>
          <a:prstGeom prst="parallelogram">
            <a:avLst>
              <a:gd name="adj" fmla="val 140840"/>
            </a:avLst>
          </a:prstGeom>
        </p:spPr>
        <p:style>
          <a:lnRef idx="2">
            <a:schemeClr val="accent5">
              <a:hueOff val="-3180491"/>
              <a:satOff val="-8197"/>
              <a:lumOff val="-5536"/>
              <a:alphaOff val="0"/>
            </a:schemeClr>
          </a:lnRef>
          <a:fillRef idx="1">
            <a:schemeClr val="accent5">
              <a:hueOff val="-3180491"/>
              <a:satOff val="-8197"/>
              <a:lumOff val="-5536"/>
              <a:alphaOff val="0"/>
            </a:schemeClr>
          </a:fillRef>
          <a:effectRef idx="0">
            <a:schemeClr val="accent5">
              <a:hueOff val="-3180491"/>
              <a:satOff val="-8197"/>
              <a:lumOff val="-5536"/>
              <a:alphaOff val="0"/>
            </a:schemeClr>
          </a:effectRef>
          <a:fontRef idx="minor">
            <a:schemeClr val="lt1"/>
          </a:fontRef>
        </p:style>
      </p:sp>
      <p:sp>
        <p:nvSpPr>
          <p:cNvPr id="31" name="Параллелограмм 30"/>
          <p:cNvSpPr/>
          <p:nvPr/>
        </p:nvSpPr>
        <p:spPr>
          <a:xfrm>
            <a:off x="5514192" y="9568929"/>
            <a:ext cx="1011837" cy="168639"/>
          </a:xfrm>
          <a:prstGeom prst="parallelogram">
            <a:avLst>
              <a:gd name="adj" fmla="val 140840"/>
            </a:avLst>
          </a:prstGeom>
        </p:spPr>
        <p:style>
          <a:lnRef idx="2">
            <a:schemeClr val="accent5">
              <a:hueOff val="-3379271"/>
              <a:satOff val="-8710"/>
              <a:lumOff val="-5883"/>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sp>
      <p:sp>
        <p:nvSpPr>
          <p:cNvPr id="32" name="Параллелограмм 31"/>
          <p:cNvSpPr/>
          <p:nvPr/>
        </p:nvSpPr>
        <p:spPr>
          <a:xfrm>
            <a:off x="6585054" y="9568929"/>
            <a:ext cx="1011837" cy="168639"/>
          </a:xfrm>
          <a:prstGeom prst="parallelogram">
            <a:avLst>
              <a:gd name="adj" fmla="val 140840"/>
            </a:avLst>
          </a:prstGeom>
        </p:spPr>
        <p:style>
          <a:lnRef idx="2">
            <a:schemeClr val="accent5">
              <a:hueOff val="-3578052"/>
              <a:satOff val="-9222"/>
              <a:lumOff val="-6229"/>
              <a:alphaOff val="0"/>
            </a:schemeClr>
          </a:lnRef>
          <a:fillRef idx="1">
            <a:schemeClr val="accent5">
              <a:hueOff val="-3578052"/>
              <a:satOff val="-9222"/>
              <a:lumOff val="-6229"/>
              <a:alphaOff val="0"/>
            </a:schemeClr>
          </a:fillRef>
          <a:effectRef idx="0">
            <a:schemeClr val="accent5">
              <a:hueOff val="-3578052"/>
              <a:satOff val="-9222"/>
              <a:lumOff val="-6229"/>
              <a:alphaOff val="0"/>
            </a:schemeClr>
          </a:effectRef>
          <a:fontRef idx="minor">
            <a:schemeClr val="lt1"/>
          </a:fontRef>
        </p:style>
      </p:sp>
      <p:sp>
        <p:nvSpPr>
          <p:cNvPr id="33" name="Параллелограмм 32"/>
          <p:cNvSpPr/>
          <p:nvPr/>
        </p:nvSpPr>
        <p:spPr>
          <a:xfrm>
            <a:off x="7655915" y="9568929"/>
            <a:ext cx="1011837" cy="168639"/>
          </a:xfrm>
          <a:prstGeom prst="parallelogram">
            <a:avLst>
              <a:gd name="adj" fmla="val 140840"/>
            </a:avLst>
          </a:prstGeom>
        </p:spPr>
        <p:style>
          <a:lnRef idx="2">
            <a:schemeClr val="accent5">
              <a:hueOff val="-3776833"/>
              <a:satOff val="-9734"/>
              <a:lumOff val="-6575"/>
              <a:alphaOff val="0"/>
            </a:schemeClr>
          </a:lnRef>
          <a:fillRef idx="1">
            <a:schemeClr val="accent5">
              <a:hueOff val="-3776833"/>
              <a:satOff val="-9734"/>
              <a:lumOff val="-6575"/>
              <a:alphaOff val="0"/>
            </a:schemeClr>
          </a:fillRef>
          <a:effectRef idx="0">
            <a:schemeClr val="accent5">
              <a:hueOff val="-3776833"/>
              <a:satOff val="-9734"/>
              <a:lumOff val="-6575"/>
              <a:alphaOff val="0"/>
            </a:schemeClr>
          </a:effectRef>
          <a:fontRef idx="minor">
            <a:schemeClr val="lt1"/>
          </a:fontRef>
        </p:style>
      </p:sp>
      <p:sp>
        <p:nvSpPr>
          <p:cNvPr id="34" name="Параллелограмм 33"/>
          <p:cNvSpPr/>
          <p:nvPr/>
        </p:nvSpPr>
        <p:spPr>
          <a:xfrm>
            <a:off x="8726777" y="9568929"/>
            <a:ext cx="1011837" cy="168639"/>
          </a:xfrm>
          <a:prstGeom prst="parallelogram">
            <a:avLst>
              <a:gd name="adj" fmla="val 140840"/>
            </a:avLst>
          </a:prstGeom>
        </p:spPr>
        <p:style>
          <a:lnRef idx="2">
            <a:schemeClr val="accent5">
              <a:hueOff val="-3975613"/>
              <a:satOff val="-10246"/>
              <a:lumOff val="-6921"/>
              <a:alphaOff val="0"/>
            </a:schemeClr>
          </a:lnRef>
          <a:fillRef idx="1">
            <a:schemeClr val="accent5">
              <a:hueOff val="-3975613"/>
              <a:satOff val="-10246"/>
              <a:lumOff val="-6921"/>
              <a:alphaOff val="0"/>
            </a:schemeClr>
          </a:fillRef>
          <a:effectRef idx="0">
            <a:schemeClr val="accent5">
              <a:hueOff val="-3975613"/>
              <a:satOff val="-10246"/>
              <a:lumOff val="-6921"/>
              <a:alphaOff val="0"/>
            </a:schemeClr>
          </a:effectRef>
          <a:fontRef idx="minor">
            <a:schemeClr val="lt1"/>
          </a:fontRef>
        </p:style>
      </p:sp>
      <p:sp>
        <p:nvSpPr>
          <p:cNvPr id="35" name="Полилиния: фигура 34"/>
          <p:cNvSpPr/>
          <p:nvPr/>
        </p:nvSpPr>
        <p:spPr>
          <a:xfrm>
            <a:off x="2301608" y="9847006"/>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Be your most authentic professional self</a:t>
            </a:r>
            <a:endParaRPr lang="ru-RU" sz="2600" kern="1200" dirty="0"/>
          </a:p>
        </p:txBody>
      </p:sp>
      <p:sp>
        <p:nvSpPr>
          <p:cNvPr id="36" name="Параллелограмм 35"/>
          <p:cNvSpPr/>
          <p:nvPr/>
        </p:nvSpPr>
        <p:spPr>
          <a:xfrm>
            <a:off x="2301608" y="10536896"/>
            <a:ext cx="1011837" cy="168639"/>
          </a:xfrm>
          <a:prstGeom prst="parallelogram">
            <a:avLst>
              <a:gd name="adj" fmla="val 140840"/>
            </a:avLst>
          </a:prstGeom>
        </p:spPr>
        <p:style>
          <a:lnRef idx="2">
            <a:schemeClr val="accent5">
              <a:hueOff val="-4174394"/>
              <a:satOff val="-10759"/>
              <a:lumOff val="-7267"/>
              <a:alphaOff val="0"/>
            </a:schemeClr>
          </a:lnRef>
          <a:fillRef idx="1">
            <a:schemeClr val="accent5">
              <a:hueOff val="-4174394"/>
              <a:satOff val="-10759"/>
              <a:lumOff val="-7267"/>
              <a:alphaOff val="0"/>
            </a:schemeClr>
          </a:fillRef>
          <a:effectRef idx="0">
            <a:schemeClr val="accent5">
              <a:hueOff val="-4174394"/>
              <a:satOff val="-10759"/>
              <a:lumOff val="-7267"/>
              <a:alphaOff val="0"/>
            </a:schemeClr>
          </a:effectRef>
          <a:fontRef idx="minor">
            <a:schemeClr val="lt1"/>
          </a:fontRef>
        </p:style>
      </p:sp>
      <p:sp>
        <p:nvSpPr>
          <p:cNvPr id="37" name="Параллелограмм 36"/>
          <p:cNvSpPr/>
          <p:nvPr/>
        </p:nvSpPr>
        <p:spPr>
          <a:xfrm>
            <a:off x="3372469" y="10536896"/>
            <a:ext cx="1011837" cy="168639"/>
          </a:xfrm>
          <a:prstGeom prst="parallelogram">
            <a:avLst>
              <a:gd name="adj" fmla="val 140840"/>
            </a:avLst>
          </a:prstGeom>
        </p:spPr>
        <p:style>
          <a:lnRef idx="2">
            <a:schemeClr val="accent5">
              <a:hueOff val="-4373175"/>
              <a:satOff val="-11271"/>
              <a:lumOff val="-7613"/>
              <a:alphaOff val="0"/>
            </a:schemeClr>
          </a:lnRef>
          <a:fillRef idx="1">
            <a:schemeClr val="accent5">
              <a:hueOff val="-4373175"/>
              <a:satOff val="-11271"/>
              <a:lumOff val="-7613"/>
              <a:alphaOff val="0"/>
            </a:schemeClr>
          </a:fillRef>
          <a:effectRef idx="0">
            <a:schemeClr val="accent5">
              <a:hueOff val="-4373175"/>
              <a:satOff val="-11271"/>
              <a:lumOff val="-7613"/>
              <a:alphaOff val="0"/>
            </a:schemeClr>
          </a:effectRef>
          <a:fontRef idx="minor">
            <a:schemeClr val="lt1"/>
          </a:fontRef>
        </p:style>
      </p:sp>
      <p:sp>
        <p:nvSpPr>
          <p:cNvPr id="38" name="Параллелограмм 37"/>
          <p:cNvSpPr/>
          <p:nvPr/>
        </p:nvSpPr>
        <p:spPr>
          <a:xfrm>
            <a:off x="4443331" y="10536896"/>
            <a:ext cx="1011837" cy="168639"/>
          </a:xfrm>
          <a:prstGeom prst="parallelogram">
            <a:avLst>
              <a:gd name="adj" fmla="val 140840"/>
            </a:avLst>
          </a:prstGeom>
        </p:spPr>
        <p:style>
          <a:lnRef idx="2">
            <a:schemeClr val="accent5">
              <a:hueOff val="-4571955"/>
              <a:satOff val="-11783"/>
              <a:lumOff val="-7959"/>
              <a:alphaOff val="0"/>
            </a:schemeClr>
          </a:lnRef>
          <a:fillRef idx="1">
            <a:schemeClr val="accent5">
              <a:hueOff val="-4571955"/>
              <a:satOff val="-11783"/>
              <a:lumOff val="-7959"/>
              <a:alphaOff val="0"/>
            </a:schemeClr>
          </a:fillRef>
          <a:effectRef idx="0">
            <a:schemeClr val="accent5">
              <a:hueOff val="-4571955"/>
              <a:satOff val="-11783"/>
              <a:lumOff val="-7959"/>
              <a:alphaOff val="0"/>
            </a:schemeClr>
          </a:effectRef>
          <a:fontRef idx="minor">
            <a:schemeClr val="lt1"/>
          </a:fontRef>
        </p:style>
      </p:sp>
      <p:sp>
        <p:nvSpPr>
          <p:cNvPr id="39" name="Параллелограмм 38"/>
          <p:cNvSpPr/>
          <p:nvPr/>
        </p:nvSpPr>
        <p:spPr>
          <a:xfrm>
            <a:off x="5514192" y="10536896"/>
            <a:ext cx="1011837" cy="168639"/>
          </a:xfrm>
          <a:prstGeom prst="parallelogram">
            <a:avLst>
              <a:gd name="adj" fmla="val 140840"/>
            </a:avLst>
          </a:prstGeom>
        </p:spPr>
        <p:style>
          <a:lnRef idx="2">
            <a:schemeClr val="accent5">
              <a:hueOff val="-4770736"/>
              <a:satOff val="-12296"/>
              <a:lumOff val="-8305"/>
              <a:alphaOff val="0"/>
            </a:schemeClr>
          </a:lnRef>
          <a:fillRef idx="1">
            <a:schemeClr val="accent5">
              <a:hueOff val="-4770736"/>
              <a:satOff val="-12296"/>
              <a:lumOff val="-8305"/>
              <a:alphaOff val="0"/>
            </a:schemeClr>
          </a:fillRef>
          <a:effectRef idx="0">
            <a:schemeClr val="accent5">
              <a:hueOff val="-4770736"/>
              <a:satOff val="-12296"/>
              <a:lumOff val="-8305"/>
              <a:alphaOff val="0"/>
            </a:schemeClr>
          </a:effectRef>
          <a:fontRef idx="minor">
            <a:schemeClr val="lt1"/>
          </a:fontRef>
        </p:style>
      </p:sp>
      <p:sp>
        <p:nvSpPr>
          <p:cNvPr id="40" name="Параллелограмм 39"/>
          <p:cNvSpPr/>
          <p:nvPr/>
        </p:nvSpPr>
        <p:spPr>
          <a:xfrm>
            <a:off x="6585054" y="10536896"/>
            <a:ext cx="1011837" cy="168639"/>
          </a:xfrm>
          <a:prstGeom prst="parallelogram">
            <a:avLst>
              <a:gd name="adj" fmla="val 140840"/>
            </a:avLst>
          </a:prstGeom>
        </p:spPr>
        <p:style>
          <a:lnRef idx="2">
            <a:schemeClr val="accent5">
              <a:hueOff val="-4969517"/>
              <a:satOff val="-12808"/>
              <a:lumOff val="-8651"/>
              <a:alphaOff val="0"/>
            </a:schemeClr>
          </a:lnRef>
          <a:fillRef idx="1">
            <a:schemeClr val="accent5">
              <a:hueOff val="-4969517"/>
              <a:satOff val="-12808"/>
              <a:lumOff val="-8651"/>
              <a:alphaOff val="0"/>
            </a:schemeClr>
          </a:fillRef>
          <a:effectRef idx="0">
            <a:schemeClr val="accent5">
              <a:hueOff val="-4969517"/>
              <a:satOff val="-12808"/>
              <a:lumOff val="-8651"/>
              <a:alphaOff val="0"/>
            </a:schemeClr>
          </a:effectRef>
          <a:fontRef idx="minor">
            <a:schemeClr val="lt1"/>
          </a:fontRef>
        </p:style>
      </p:sp>
      <p:sp>
        <p:nvSpPr>
          <p:cNvPr id="41" name="Параллелограмм 40"/>
          <p:cNvSpPr/>
          <p:nvPr/>
        </p:nvSpPr>
        <p:spPr>
          <a:xfrm>
            <a:off x="7655915" y="10536896"/>
            <a:ext cx="1011837" cy="168639"/>
          </a:xfrm>
          <a:prstGeom prst="parallelogram">
            <a:avLst>
              <a:gd name="adj" fmla="val 140840"/>
            </a:avLst>
          </a:prstGeom>
        </p:spPr>
        <p:style>
          <a:lnRef idx="2">
            <a:schemeClr val="accent5">
              <a:hueOff val="-5168297"/>
              <a:satOff val="-13320"/>
              <a:lumOff val="-8997"/>
              <a:alphaOff val="0"/>
            </a:schemeClr>
          </a:lnRef>
          <a:fillRef idx="1">
            <a:schemeClr val="accent5">
              <a:hueOff val="-5168297"/>
              <a:satOff val="-13320"/>
              <a:lumOff val="-8997"/>
              <a:alphaOff val="0"/>
            </a:schemeClr>
          </a:fillRef>
          <a:effectRef idx="0">
            <a:schemeClr val="accent5">
              <a:hueOff val="-5168297"/>
              <a:satOff val="-13320"/>
              <a:lumOff val="-8997"/>
              <a:alphaOff val="0"/>
            </a:schemeClr>
          </a:effectRef>
          <a:fontRef idx="minor">
            <a:schemeClr val="lt1"/>
          </a:fontRef>
        </p:style>
      </p:sp>
      <p:sp>
        <p:nvSpPr>
          <p:cNvPr id="42" name="Параллелограмм 41"/>
          <p:cNvSpPr/>
          <p:nvPr/>
        </p:nvSpPr>
        <p:spPr>
          <a:xfrm>
            <a:off x="8726777" y="10536896"/>
            <a:ext cx="1011837" cy="168639"/>
          </a:xfrm>
          <a:prstGeom prst="parallelogram">
            <a:avLst>
              <a:gd name="adj" fmla="val 140840"/>
            </a:avLst>
          </a:prstGeom>
        </p:spPr>
        <p:style>
          <a:lnRef idx="2">
            <a:schemeClr val="accent5">
              <a:hueOff val="-5367078"/>
              <a:satOff val="-13833"/>
              <a:lumOff val="-9343"/>
              <a:alphaOff val="0"/>
            </a:schemeClr>
          </a:lnRef>
          <a:fillRef idx="1">
            <a:schemeClr val="accent5">
              <a:hueOff val="-5367078"/>
              <a:satOff val="-13833"/>
              <a:lumOff val="-9343"/>
              <a:alphaOff val="0"/>
            </a:schemeClr>
          </a:fillRef>
          <a:effectRef idx="0">
            <a:schemeClr val="accent5">
              <a:hueOff val="-5367078"/>
              <a:satOff val="-13833"/>
              <a:lumOff val="-9343"/>
              <a:alphaOff val="0"/>
            </a:schemeClr>
          </a:effectRef>
          <a:fontRef idx="minor">
            <a:schemeClr val="lt1"/>
          </a:fontRef>
        </p:style>
      </p:sp>
      <p:sp>
        <p:nvSpPr>
          <p:cNvPr id="43" name="Полилиния: фигура 42"/>
          <p:cNvSpPr/>
          <p:nvPr/>
        </p:nvSpPr>
        <p:spPr>
          <a:xfrm>
            <a:off x="2301608" y="10814973"/>
            <a:ext cx="7588782" cy="689889"/>
          </a:xfrm>
          <a:custGeom>
            <a:avLst/>
            <a:gdLst>
              <a:gd name="connsiteX0" fmla="*/ 0 w 7588782"/>
              <a:gd name="connsiteY0" fmla="*/ 0 h 689889"/>
              <a:gd name="connsiteX1" fmla="*/ 7588782 w 7588782"/>
              <a:gd name="connsiteY1" fmla="*/ 0 h 689889"/>
              <a:gd name="connsiteX2" fmla="*/ 7588782 w 7588782"/>
              <a:gd name="connsiteY2" fmla="*/ 689889 h 689889"/>
              <a:gd name="connsiteX3" fmla="*/ 0 w 7588782"/>
              <a:gd name="connsiteY3" fmla="*/ 689889 h 689889"/>
              <a:gd name="connsiteX4" fmla="*/ 0 w 7588782"/>
              <a:gd name="connsiteY4" fmla="*/ 0 h 689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8782" h="689889">
                <a:moveTo>
                  <a:pt x="0" y="0"/>
                </a:moveTo>
                <a:lnTo>
                  <a:pt x="7588782" y="0"/>
                </a:lnTo>
                <a:lnTo>
                  <a:pt x="7588782" y="689889"/>
                </a:lnTo>
                <a:lnTo>
                  <a:pt x="0" y="6898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GB" sz="2600" kern="1200" dirty="0"/>
              <a:t>Follow other interview do’s and don’ts</a:t>
            </a:r>
            <a:endParaRPr lang="ru-RU" sz="2600" kern="1200" dirty="0"/>
          </a:p>
        </p:txBody>
      </p:sp>
      <p:sp>
        <p:nvSpPr>
          <p:cNvPr id="44" name="Параллелограмм 43"/>
          <p:cNvSpPr/>
          <p:nvPr/>
        </p:nvSpPr>
        <p:spPr>
          <a:xfrm>
            <a:off x="2301608" y="11504862"/>
            <a:ext cx="1011837" cy="168639"/>
          </a:xfrm>
          <a:prstGeom prst="parallelogram">
            <a:avLst>
              <a:gd name="adj" fmla="val 140840"/>
            </a:avLst>
          </a:prstGeom>
        </p:spPr>
        <p:style>
          <a:lnRef idx="2">
            <a:schemeClr val="accent5">
              <a:hueOff val="-5565859"/>
              <a:satOff val="-14345"/>
              <a:lumOff val="-9689"/>
              <a:alphaOff val="0"/>
            </a:schemeClr>
          </a:lnRef>
          <a:fillRef idx="1">
            <a:schemeClr val="accent5">
              <a:hueOff val="-5565859"/>
              <a:satOff val="-14345"/>
              <a:lumOff val="-9689"/>
              <a:alphaOff val="0"/>
            </a:schemeClr>
          </a:fillRef>
          <a:effectRef idx="0">
            <a:schemeClr val="accent5">
              <a:hueOff val="-5565859"/>
              <a:satOff val="-14345"/>
              <a:lumOff val="-9689"/>
              <a:alphaOff val="0"/>
            </a:schemeClr>
          </a:effectRef>
          <a:fontRef idx="minor">
            <a:schemeClr val="lt1"/>
          </a:fontRef>
        </p:style>
      </p:sp>
      <p:sp>
        <p:nvSpPr>
          <p:cNvPr id="45" name="Параллелограмм 44"/>
          <p:cNvSpPr/>
          <p:nvPr/>
        </p:nvSpPr>
        <p:spPr>
          <a:xfrm>
            <a:off x="3372469" y="11504862"/>
            <a:ext cx="1011837" cy="168639"/>
          </a:xfrm>
          <a:prstGeom prst="parallelogram">
            <a:avLst>
              <a:gd name="adj" fmla="val 140840"/>
            </a:avLst>
          </a:prstGeom>
        </p:spPr>
        <p:style>
          <a:lnRef idx="2">
            <a:schemeClr val="accent5">
              <a:hueOff val="-5764639"/>
              <a:satOff val="-14857"/>
              <a:lumOff val="-10035"/>
              <a:alphaOff val="0"/>
            </a:schemeClr>
          </a:lnRef>
          <a:fillRef idx="1">
            <a:schemeClr val="accent5">
              <a:hueOff val="-5764639"/>
              <a:satOff val="-14857"/>
              <a:lumOff val="-10035"/>
              <a:alphaOff val="0"/>
            </a:schemeClr>
          </a:fillRef>
          <a:effectRef idx="0">
            <a:schemeClr val="accent5">
              <a:hueOff val="-5764639"/>
              <a:satOff val="-14857"/>
              <a:lumOff val="-10035"/>
              <a:alphaOff val="0"/>
            </a:schemeClr>
          </a:effectRef>
          <a:fontRef idx="minor">
            <a:schemeClr val="lt1"/>
          </a:fontRef>
        </p:style>
      </p:sp>
      <p:sp>
        <p:nvSpPr>
          <p:cNvPr id="46" name="Параллелограмм 45"/>
          <p:cNvSpPr/>
          <p:nvPr/>
        </p:nvSpPr>
        <p:spPr>
          <a:xfrm>
            <a:off x="4443331" y="11504862"/>
            <a:ext cx="1011837" cy="168639"/>
          </a:xfrm>
          <a:prstGeom prst="parallelogram">
            <a:avLst>
              <a:gd name="adj" fmla="val 140840"/>
            </a:avLst>
          </a:prstGeom>
        </p:spPr>
        <p:style>
          <a:lnRef idx="2">
            <a:schemeClr val="accent5">
              <a:hueOff val="-5963420"/>
              <a:satOff val="-15370"/>
              <a:lumOff val="-10381"/>
              <a:alphaOff val="0"/>
            </a:schemeClr>
          </a:lnRef>
          <a:fillRef idx="1">
            <a:schemeClr val="accent5">
              <a:hueOff val="-5963420"/>
              <a:satOff val="-15370"/>
              <a:lumOff val="-10381"/>
              <a:alphaOff val="0"/>
            </a:schemeClr>
          </a:fillRef>
          <a:effectRef idx="0">
            <a:schemeClr val="accent5">
              <a:hueOff val="-5963420"/>
              <a:satOff val="-15370"/>
              <a:lumOff val="-10381"/>
              <a:alphaOff val="0"/>
            </a:schemeClr>
          </a:effectRef>
          <a:fontRef idx="minor">
            <a:schemeClr val="lt1"/>
          </a:fontRef>
        </p:style>
      </p:sp>
      <p:sp>
        <p:nvSpPr>
          <p:cNvPr id="47" name="Параллелограмм 46"/>
          <p:cNvSpPr/>
          <p:nvPr/>
        </p:nvSpPr>
        <p:spPr>
          <a:xfrm>
            <a:off x="5514192" y="11504862"/>
            <a:ext cx="1011837" cy="168639"/>
          </a:xfrm>
          <a:prstGeom prst="parallelogram">
            <a:avLst>
              <a:gd name="adj" fmla="val 140840"/>
            </a:avLst>
          </a:prstGeom>
        </p:spPr>
        <p:style>
          <a:lnRef idx="2">
            <a:schemeClr val="accent5">
              <a:hueOff val="-6162201"/>
              <a:satOff val="-15882"/>
              <a:lumOff val="-10727"/>
              <a:alphaOff val="0"/>
            </a:schemeClr>
          </a:lnRef>
          <a:fillRef idx="1">
            <a:schemeClr val="accent5">
              <a:hueOff val="-6162201"/>
              <a:satOff val="-15882"/>
              <a:lumOff val="-10727"/>
              <a:alphaOff val="0"/>
            </a:schemeClr>
          </a:fillRef>
          <a:effectRef idx="0">
            <a:schemeClr val="accent5">
              <a:hueOff val="-6162201"/>
              <a:satOff val="-15882"/>
              <a:lumOff val="-10727"/>
              <a:alphaOff val="0"/>
            </a:schemeClr>
          </a:effectRef>
          <a:fontRef idx="minor">
            <a:schemeClr val="lt1"/>
          </a:fontRef>
        </p:style>
      </p:sp>
      <p:sp>
        <p:nvSpPr>
          <p:cNvPr id="48" name="Параллелограмм 47"/>
          <p:cNvSpPr/>
          <p:nvPr/>
        </p:nvSpPr>
        <p:spPr>
          <a:xfrm>
            <a:off x="6585054" y="11504862"/>
            <a:ext cx="1011837" cy="168639"/>
          </a:xfrm>
          <a:prstGeom prst="parallelogram">
            <a:avLst>
              <a:gd name="adj" fmla="val 140840"/>
            </a:avLst>
          </a:prstGeom>
        </p:spPr>
        <p:style>
          <a:lnRef idx="2">
            <a:schemeClr val="accent5">
              <a:hueOff val="-6360981"/>
              <a:satOff val="-16394"/>
              <a:lumOff val="-11073"/>
              <a:alphaOff val="0"/>
            </a:schemeClr>
          </a:lnRef>
          <a:fillRef idx="1">
            <a:schemeClr val="accent5">
              <a:hueOff val="-6360981"/>
              <a:satOff val="-16394"/>
              <a:lumOff val="-11073"/>
              <a:alphaOff val="0"/>
            </a:schemeClr>
          </a:fillRef>
          <a:effectRef idx="0">
            <a:schemeClr val="accent5">
              <a:hueOff val="-6360981"/>
              <a:satOff val="-16394"/>
              <a:lumOff val="-11073"/>
              <a:alphaOff val="0"/>
            </a:schemeClr>
          </a:effectRef>
          <a:fontRef idx="minor">
            <a:schemeClr val="lt1"/>
          </a:fontRef>
        </p:style>
      </p:sp>
      <p:sp>
        <p:nvSpPr>
          <p:cNvPr id="49" name="Параллелограмм 48"/>
          <p:cNvSpPr/>
          <p:nvPr/>
        </p:nvSpPr>
        <p:spPr>
          <a:xfrm>
            <a:off x="7655915" y="11504862"/>
            <a:ext cx="1011837" cy="168639"/>
          </a:xfrm>
          <a:prstGeom prst="parallelogram">
            <a:avLst>
              <a:gd name="adj" fmla="val 140840"/>
            </a:avLst>
          </a:prstGeom>
        </p:spPr>
        <p:style>
          <a:lnRef idx="2">
            <a:schemeClr val="accent5">
              <a:hueOff val="-6559762"/>
              <a:satOff val="-16907"/>
              <a:lumOff val="-11419"/>
              <a:alphaOff val="0"/>
            </a:schemeClr>
          </a:lnRef>
          <a:fillRef idx="1">
            <a:schemeClr val="accent5">
              <a:hueOff val="-6559762"/>
              <a:satOff val="-16907"/>
              <a:lumOff val="-11419"/>
              <a:alphaOff val="0"/>
            </a:schemeClr>
          </a:fillRef>
          <a:effectRef idx="0">
            <a:schemeClr val="accent5">
              <a:hueOff val="-6559762"/>
              <a:satOff val="-16907"/>
              <a:lumOff val="-11419"/>
              <a:alphaOff val="0"/>
            </a:schemeClr>
          </a:effectRef>
          <a:fontRef idx="minor">
            <a:schemeClr val="lt1"/>
          </a:fontRef>
        </p:style>
      </p:sp>
      <p:sp>
        <p:nvSpPr>
          <p:cNvPr id="50" name="Параллелограмм 49"/>
          <p:cNvSpPr/>
          <p:nvPr/>
        </p:nvSpPr>
        <p:spPr>
          <a:xfrm>
            <a:off x="8726777" y="11504862"/>
            <a:ext cx="1011837" cy="168639"/>
          </a:xfrm>
          <a:prstGeom prst="parallelogram">
            <a:avLst>
              <a:gd name="adj" fmla="val 140840"/>
            </a:avLst>
          </a:prstGeom>
        </p:spPr>
        <p:style>
          <a:lnRef idx="2">
            <a:schemeClr val="accent5">
              <a:hueOff val="-6758543"/>
              <a:satOff val="-17419"/>
              <a:lumOff val="-11765"/>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sp>
      <p:grpSp>
        <p:nvGrpSpPr>
          <p:cNvPr id="9" name="Группа 8"/>
          <p:cNvGrpSpPr/>
          <p:nvPr/>
        </p:nvGrpSpPr>
        <p:grpSpPr>
          <a:xfrm>
            <a:off x="-24398518" y="1489780"/>
            <a:ext cx="48789798" cy="4885361"/>
            <a:chOff x="-24398532" y="1489780"/>
            <a:chExt cx="48789798" cy="4885361"/>
          </a:xfrm>
        </p:grpSpPr>
        <p:sp>
          <p:nvSpPr>
            <p:cNvPr id="51" name="Прямоугольник 50"/>
            <p:cNvSpPr/>
            <p:nvPr/>
          </p:nvSpPr>
          <p:spPr>
            <a:xfrm>
              <a:off x="-12199266" y="1496277"/>
              <a:ext cx="12192000" cy="4878864"/>
            </a:xfrm>
            <a:prstGeom prst="rect">
              <a:avLst/>
            </a:prstGeom>
            <a:solidFill>
              <a:schemeClr val="accent5">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accent5"/>
                </a:buClr>
              </a:pPr>
              <a:r>
                <a:rPr lang="ru-RU" sz="2800" b="1" dirty="0"/>
                <a:t>	</a:t>
              </a:r>
              <a:r>
                <a:rPr lang="en-GB" sz="2800" b="1" dirty="0"/>
                <a:t>Type up talking points</a:t>
              </a:r>
            </a:p>
            <a:p>
              <a:pPr lvl="1">
                <a:buClr>
                  <a:schemeClr val="accent5"/>
                </a:buClr>
              </a:pPr>
              <a:endParaRPr lang="ru-RU" dirty="0"/>
            </a:p>
            <a:p>
              <a:pPr lvl="1">
                <a:buClr>
                  <a:schemeClr val="accent5"/>
                </a:buClr>
              </a:pPr>
              <a:r>
                <a:rPr lang="en-GB" sz="2400" dirty="0"/>
                <a:t>Bring your notes, additional copies of your resume and work samples to leave behind a neat padfolio.</a:t>
              </a:r>
              <a:endParaRPr lang="ru-RU" sz="2400" dirty="0"/>
            </a:p>
            <a:p>
              <a:pPr algn="ctr"/>
              <a:endParaRPr lang="ru-RU" dirty="0"/>
            </a:p>
          </p:txBody>
        </p:sp>
        <p:sp>
          <p:nvSpPr>
            <p:cNvPr id="8" name="Прямоугольник 7"/>
            <p:cNvSpPr/>
            <p:nvPr/>
          </p:nvSpPr>
          <p:spPr>
            <a:xfrm>
              <a:off x="-24398532" y="1496276"/>
              <a:ext cx="12199266" cy="4878865"/>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accent5"/>
                </a:buClr>
              </a:pPr>
              <a:r>
                <a:rPr lang="ru-RU" sz="2800" b="1" dirty="0"/>
                <a:t>	</a:t>
              </a:r>
              <a:r>
                <a:rPr lang="en-GB" sz="2800" b="1" dirty="0"/>
                <a:t>Research the organization</a:t>
              </a:r>
            </a:p>
            <a:p>
              <a:pPr lvl="1">
                <a:buClr>
                  <a:schemeClr val="accent5"/>
                </a:buClr>
              </a:pPr>
              <a:endParaRPr lang="ru-RU" dirty="0"/>
            </a:p>
            <a:p>
              <a:pPr lvl="1">
                <a:buClr>
                  <a:schemeClr val="accent5"/>
                </a:buClr>
              </a:pPr>
              <a:r>
                <a:rPr lang="en-GB" sz="2400" dirty="0"/>
                <a:t>What is their </a:t>
              </a:r>
              <a:r>
                <a:rPr lang="en-GB" sz="2400" dirty="0" err="1"/>
                <a:t>misson</a:t>
              </a:r>
              <a:r>
                <a:rPr lang="ru-RU" sz="2400" dirty="0"/>
                <a:t>?</a:t>
              </a:r>
            </a:p>
            <a:p>
              <a:pPr lvl="1">
                <a:buClr>
                  <a:schemeClr val="accent5"/>
                </a:buClr>
              </a:pPr>
              <a:r>
                <a:rPr lang="en-GB" sz="2400" dirty="0"/>
                <a:t>What is the geographic scope of the organization</a:t>
              </a:r>
              <a:r>
                <a:rPr lang="ru-RU" sz="2400" dirty="0"/>
                <a:t>?</a:t>
              </a:r>
            </a:p>
            <a:p>
              <a:pPr lvl="1">
                <a:buClr>
                  <a:schemeClr val="accent5"/>
                </a:buClr>
              </a:pPr>
              <a:r>
                <a:rPr lang="en-GB" sz="2400" dirty="0"/>
                <a:t>How is it funded</a:t>
              </a:r>
              <a:r>
                <a:rPr lang="ru-RU" sz="2400" dirty="0"/>
                <a:t>?</a:t>
              </a:r>
            </a:p>
            <a:p>
              <a:pPr lvl="1">
                <a:buClr>
                  <a:schemeClr val="accent5"/>
                </a:buClr>
              </a:pPr>
              <a:r>
                <a:rPr lang="en-GB" sz="2400" dirty="0"/>
                <a:t>What buzz words do you notice when you read the organization’s website</a:t>
              </a:r>
              <a:r>
                <a:rPr lang="ru-RU" sz="2400" dirty="0"/>
                <a:t>?</a:t>
              </a:r>
            </a:p>
            <a:p>
              <a:pPr algn="ctr"/>
              <a:endParaRPr lang="ru-RU" dirty="0"/>
            </a:p>
          </p:txBody>
        </p:sp>
        <p:sp>
          <p:nvSpPr>
            <p:cNvPr id="53" name="Прямоугольник 52"/>
            <p:cNvSpPr/>
            <p:nvPr/>
          </p:nvSpPr>
          <p:spPr>
            <a:xfrm>
              <a:off x="0" y="1496276"/>
              <a:ext cx="12192000" cy="4878864"/>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accent5"/>
                </a:buClr>
              </a:pPr>
              <a:r>
                <a:rPr lang="ru-RU" sz="2800" b="1" dirty="0"/>
                <a:t>	</a:t>
              </a:r>
              <a:r>
                <a:rPr lang="en-GB" sz="2800" b="1" dirty="0"/>
                <a:t>Figure out how to answer common interview questions</a:t>
              </a:r>
            </a:p>
            <a:p>
              <a:pPr lvl="1">
                <a:buClr>
                  <a:schemeClr val="accent5"/>
                </a:buClr>
              </a:pPr>
              <a:endParaRPr lang="en-GB" dirty="0"/>
            </a:p>
            <a:p>
              <a:pPr lvl="1">
                <a:buClr>
                  <a:schemeClr val="accent5"/>
                </a:buClr>
              </a:pPr>
              <a:r>
                <a:rPr lang="en-GB" sz="2400" dirty="0"/>
                <a:t>Tell me about yourself. Don’t assume that hiring team remembers the details of your resume; summarize your accomplishments, work and passions in a few key sentences.</a:t>
              </a:r>
            </a:p>
            <a:p>
              <a:pPr lvl="1">
                <a:buClr>
                  <a:schemeClr val="accent5"/>
                </a:buClr>
              </a:pPr>
              <a:r>
                <a:rPr lang="en-GB" sz="2400" dirty="0"/>
                <a:t>Why do you want to work for our organization</a:t>
              </a:r>
              <a:r>
                <a:rPr lang="ru-RU" sz="2400" dirty="0"/>
                <a:t>?</a:t>
              </a:r>
            </a:p>
            <a:p>
              <a:pPr lvl="1">
                <a:buClr>
                  <a:schemeClr val="accent5"/>
                </a:buClr>
              </a:pPr>
              <a:r>
                <a:rPr lang="en-GB" sz="2400" dirty="0"/>
                <a:t>Why do you want this position</a:t>
              </a:r>
              <a:r>
                <a:rPr lang="ru-RU" sz="2400" dirty="0"/>
                <a:t>?</a:t>
              </a:r>
            </a:p>
            <a:p>
              <a:pPr lvl="1">
                <a:buClr>
                  <a:schemeClr val="accent5"/>
                </a:buClr>
              </a:pPr>
              <a:r>
                <a:rPr lang="en-GB" sz="2400" dirty="0"/>
                <a:t>What are your strengths and weaknesses?</a:t>
              </a:r>
            </a:p>
            <a:p>
              <a:pPr lvl="1">
                <a:buClr>
                  <a:schemeClr val="accent5"/>
                </a:buClr>
              </a:pPr>
              <a:r>
                <a:rPr lang="en-GB" sz="2400" dirty="0"/>
                <a:t>Can you tell us about a time you used the skills necessary in this position?</a:t>
              </a:r>
              <a:endParaRPr lang="ru-RU" sz="2400" dirty="0"/>
            </a:p>
          </p:txBody>
        </p:sp>
        <p:sp>
          <p:nvSpPr>
            <p:cNvPr id="54" name="Прямоугольник 53"/>
            <p:cNvSpPr/>
            <p:nvPr/>
          </p:nvSpPr>
          <p:spPr>
            <a:xfrm>
              <a:off x="12199266" y="1489780"/>
              <a:ext cx="12192000" cy="487886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accent5"/>
                </a:buClr>
              </a:pPr>
              <a:r>
                <a:rPr lang="ru-RU" sz="2800" b="1" dirty="0"/>
                <a:t>	</a:t>
              </a:r>
              <a:r>
                <a:rPr lang="en-GB" sz="2800" b="1" dirty="0"/>
                <a:t>Prepare your own questions</a:t>
              </a:r>
            </a:p>
            <a:p>
              <a:pPr lvl="1">
                <a:buClr>
                  <a:schemeClr val="accent5"/>
                </a:buClr>
              </a:pPr>
              <a:endParaRPr lang="en-GB" dirty="0"/>
            </a:p>
            <a:p>
              <a:pPr lvl="1">
                <a:buClr>
                  <a:schemeClr val="accent5"/>
                </a:buClr>
              </a:pPr>
              <a:r>
                <a:rPr lang="en-GB" sz="2400" dirty="0"/>
                <a:t>When you research the organization and position, write down unanswered questions that arise for you and ask them during the interview.</a:t>
              </a:r>
            </a:p>
            <a:p>
              <a:pPr lvl="1">
                <a:buClr>
                  <a:schemeClr val="accent5"/>
                </a:buClr>
              </a:pPr>
              <a:r>
                <a:rPr lang="en-GB" sz="2400" dirty="0"/>
                <a:t>Ask about the context and history of the position, what daily tasks and activities are involved, how the position is managed, what the rest of the hiring process looks like, and anything else you’re curious about.</a:t>
              </a:r>
            </a:p>
            <a:p>
              <a:pPr lvl="1">
                <a:buClr>
                  <a:schemeClr val="accent5"/>
                </a:buClr>
              </a:pPr>
              <a:r>
                <a:rPr lang="en-GB" sz="2400" dirty="0"/>
                <a:t>Plan to ask the most important questions – like how does the open position help the organization fulfil it’s mission – as early as possible during the interview.</a:t>
              </a:r>
              <a:endParaRPr lang="ru-RU" sz="2400" dirty="0"/>
            </a:p>
          </p:txBody>
        </p:sp>
      </p:grpSp>
    </p:spTree>
    <p:extLst>
      <p:ext uri="{BB962C8B-B14F-4D97-AF65-F5344CB8AC3E}">
        <p14:creationId xmlns:p14="http://schemas.microsoft.com/office/powerpoint/2010/main" val="17901991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Тема Offic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143</TotalTime>
  <Words>1702</Words>
  <Application>Microsoft Office PowerPoint</Application>
  <PresentationFormat>Широкоэкранный</PresentationFormat>
  <Paragraphs>337</Paragraphs>
  <Slides>20</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20</vt:i4>
      </vt:variant>
    </vt:vector>
  </HeadingPairs>
  <TitlesOfParts>
    <vt:vector size="24" baseType="lpstr">
      <vt:lpstr>Arial</vt:lpstr>
      <vt:lpstr>Calibri</vt:lpstr>
      <vt:lpstr>Calibri Light</vt:lpstr>
      <vt:lpstr>Тема Office</vt:lpstr>
      <vt:lpstr>How to present yourself in an interview</vt:lpstr>
      <vt:lpstr>Headlines</vt:lpstr>
      <vt:lpstr>Headlines</vt:lpstr>
      <vt:lpstr>Headlines</vt:lpstr>
      <vt:lpstr>Headlines</vt:lpstr>
      <vt:lpstr>Headlines</vt:lpstr>
      <vt:lpstr>Headlines</vt:lpstr>
      <vt:lpstr>Headlines</vt:lpstr>
      <vt:lpstr>Headlines</vt:lpstr>
      <vt:lpstr>Headlines</vt:lpstr>
      <vt:lpstr>Headlines</vt:lpstr>
      <vt:lpstr>Headlines</vt:lpstr>
      <vt:lpstr>Headlines</vt:lpstr>
      <vt:lpstr>Headlines</vt:lpstr>
      <vt:lpstr>Headlines</vt:lpstr>
      <vt:lpstr>Headlines</vt:lpstr>
      <vt:lpstr>Headlines</vt:lpstr>
      <vt:lpstr>Headlines</vt:lpstr>
      <vt:lpstr>Headlines</vt:lpstr>
      <vt:lpstr>Thanks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present yourself in an interview</dc:title>
  <dc:creator>Плюхин Дмитрий Алексеевич</dc:creator>
  <cp:lastModifiedBy>Плюхин Дмитрий Алексеевич</cp:lastModifiedBy>
  <cp:revision>17</cp:revision>
  <dcterms:created xsi:type="dcterms:W3CDTF">2017-09-24T08:37:37Z</dcterms:created>
  <dcterms:modified xsi:type="dcterms:W3CDTF">2017-09-24T11:03:11Z</dcterms:modified>
</cp:coreProperties>
</file>