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80" r:id="rId7"/>
    <p:sldId id="260" r:id="rId8"/>
    <p:sldId id="281" r:id="rId9"/>
    <p:sldId id="261" r:id="rId10"/>
    <p:sldId id="262" r:id="rId11"/>
    <p:sldId id="263" r:id="rId12"/>
    <p:sldId id="27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6BC6-6660-439C-BEDE-8EE9A0D173F5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D562-E10B-4997-9761-BAED2284C6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ex.pp.ua/nt/" TargetMode="External"/><Relationship Id="rId2" Type="http://schemas.openxmlformats.org/officeDocument/2006/relationships/hyperlink" Target="http://hex.pp.ua/native-api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documented.ntinternals.net/" TargetMode="External"/><Relationship Id="rId4" Type="http://schemas.openxmlformats.org/officeDocument/2006/relationships/hyperlink" Target="https://developer.microsoft.com/ru-ru/windows/hardware/windows-driver-k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documented.ntinternals.net/" TargetMode="External"/><Relationship Id="rId2" Type="http://schemas.openxmlformats.org/officeDocument/2006/relationships/hyperlink" Target="http://en.wikipedia.org/wiki/Native_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nwinx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Native 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</a:t>
            </a:r>
            <a:r>
              <a:rPr lang="ru-RU" b="1" dirty="0" smtClean="0"/>
              <a:t>Native API приложений</a:t>
            </a:r>
            <a:r>
              <a:rPr lang="ru-RU" dirty="0" smtClean="0"/>
              <a:t> обычно происходит с помощью компилятора, входящего в состав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Driver</a:t>
            </a:r>
            <a:r>
              <a:rPr lang="ru-RU" dirty="0" smtClean="0"/>
              <a:t> </a:t>
            </a:r>
            <a:r>
              <a:rPr lang="ru-RU" dirty="0" err="1" smtClean="0"/>
              <a:t>Kit</a:t>
            </a:r>
            <a:r>
              <a:rPr lang="ru-RU" dirty="0" smtClean="0"/>
              <a:t> (WDK). Однако, можно обойтись и без WDK.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тоже способна создавать приложения, не требующие функционирования подсистемы Win32 для запуска. </a:t>
            </a:r>
          </a:p>
          <a:p>
            <a:r>
              <a:rPr lang="ru-RU" dirty="0" smtClean="0"/>
              <a:t> Для этого понадобится сама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, заголовочные файлы и файл </a:t>
            </a:r>
            <a:r>
              <a:rPr lang="ru-RU" b="1" dirty="0" err="1" smtClean="0"/>
              <a:t>ntdll.lib</a:t>
            </a:r>
            <a:r>
              <a:rPr lang="ru-RU" dirty="0" smtClean="0"/>
              <a:t>, который придётся достать (из WDK или из сети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ru-RU" dirty="0" smtClean="0"/>
              <a:t>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Настройка проекта </a:t>
            </a:r>
            <a:r>
              <a:rPr lang="en-US" b="1" dirty="0" smtClean="0"/>
              <a:t>Visual Studio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нужно создать новый проект — консольное приложение.</a:t>
            </a:r>
            <a:endParaRPr lang="en-US" dirty="0" smtClean="0"/>
          </a:p>
          <a:p>
            <a:r>
              <a:rPr lang="ru-RU" dirty="0" smtClean="0"/>
              <a:t> Это оптимальный тип проекта для переделки в Native-приложение.</a:t>
            </a:r>
            <a:endParaRPr lang="en-US" dirty="0" smtClean="0"/>
          </a:p>
          <a:p>
            <a:r>
              <a:rPr lang="ru-RU" dirty="0" smtClean="0"/>
              <a:t> В каталог с проектом или в иное место нужно положить заголовочные файлы 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visual-studio-native-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2786058"/>
            <a:ext cx="7096125" cy="3461561"/>
          </a:xfrm>
        </p:spPr>
      </p:pic>
      <p:sp>
        <p:nvSpPr>
          <p:cNvPr id="5" name="Прямоугольник 4"/>
          <p:cNvSpPr/>
          <p:nvPr/>
        </p:nvSpPr>
        <p:spPr>
          <a:xfrm>
            <a:off x="428596" y="428604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настройках проекта во вкладке «Свойства конфигурации › Каталоги VC++» нужно добавить путь к NDK в пункт «Каталоги включения», и путь 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ntdll.lib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пункте «Каталоги библиотек».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21859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Запуск Native-приложения в отладчике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, да и вообще, при работающей системе невозможен. Так что сразу можно выбирать тип сборки проекта «</a:t>
            </a:r>
            <a:r>
              <a:rPr lang="ru-RU" dirty="0" err="1" smtClean="0"/>
              <a:t>Release</a:t>
            </a:r>
            <a:r>
              <a:rPr lang="ru-RU" dirty="0" smtClean="0"/>
              <a:t>». </a:t>
            </a:r>
          </a:p>
          <a:p>
            <a:r>
              <a:rPr lang="ru-RU" dirty="0" smtClean="0"/>
              <a:t>На вкладке «C/C++ › Создание кода» нужно отключить проверку переполнения буфера (опция должна быть выставлена в /GS-). Если этого не сделать, то при сборке Native-приложения возникнет ошибка: </a:t>
            </a:r>
          </a:p>
          <a:p>
            <a:endParaRPr lang="ru-RU" dirty="0"/>
          </a:p>
        </p:txBody>
      </p:sp>
      <p:pic>
        <p:nvPicPr>
          <p:cNvPr id="4" name="Рисунок 3" descr="visual-studio-native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500306"/>
            <a:ext cx="8229787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301038" cy="278608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вкладке «Компоновщик › Ввод» в пункте «Дополнительные зависимости» нужно убрать всё, что содержится в нём и добавить только одну зависимость: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ntdll.lib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пункте «Игнорировать все стандартные библиотеки» нужно выбрать «Да». Native-приложение не может позволить себе иметь зависимость от других библиотек, кроме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ntdll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 причине того, что все остальные библиотеки рассчитаны на работу в рамках подсистемы Win32.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Native-приложение работает вне этой системы.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visual-studio-native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928934"/>
            <a:ext cx="6219825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132873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вкладке «Компоновщик › Система» в пункте «Подсистема» нужно выбрать «Машинный код 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/SUBSYSTEM:NATIVE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visual-studio-native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143116"/>
            <a:ext cx="6424608" cy="3922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261461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вкладке «Компоновщик › Дополнительно» в пункте «Точка входа» нужно написать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NtProcessStartup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Именно так обычно называется точка входа в Native-приложение, а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WinMain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исходном тексте, который создала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нашего проекта нужно убрать сгенерированную ей точку входа и написать свою.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пункте «Базовый адрес» нужно написать «0x00010000».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visual-studio-native-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857496"/>
            <a:ext cx="7058160" cy="4410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Точка входа </a:t>
            </a:r>
            <a:r>
              <a:rPr lang="en-US" b="1" dirty="0" smtClean="0"/>
              <a:t>Native-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файле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native_stub.cpp,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являющимся главным файлом проекта, должна содержаться точка входа, прописанная ранее в настройках проекта. Нужно удалить сгенерированную точку входа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написать свою, под именем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NtProcessStartup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NtProcessStartup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StartupArgument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UNICODE_STRING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PPEB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pPeb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(PPEB)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StartupArgument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RtlNormalizeProcessParams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pPeb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ProcessParameters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RtlInitUnicodeString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world!\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nCommand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line is: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NtDisplayString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RtlInitUnicodeString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pPeb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ProcessParameters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CommandLine.Buffer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NtDisplayString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NtTerminateProcess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NtCurrentProcess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Программа выводит 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Hello, world!»,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показывает содержимое своей командной строки и завершает своё выполнение вызовом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NtTerminateProcess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Заголовочный файл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stdafx.h</a:t>
            </a:r>
            <a:r>
              <a:rPr lang="en-US" dirty="0" smtClean="0"/>
              <a:t> </a:t>
            </a:r>
            <a:r>
              <a:rPr lang="ru-RU" dirty="0" smtClean="0"/>
              <a:t>нужно написать следующее: </a:t>
            </a:r>
          </a:p>
          <a:p>
            <a:pPr>
              <a:buNone/>
            </a:pPr>
            <a:r>
              <a:rPr lang="ru-RU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once</a:t>
            </a:r>
          </a:p>
          <a:p>
            <a:pPr>
              <a:buNone/>
            </a:pPr>
            <a:r>
              <a:rPr lang="en-US" dirty="0" smtClean="0"/>
              <a:t>#define WIN32_NO_STATUS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windows.h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ntndk.h</a:t>
            </a:r>
            <a:r>
              <a:rPr lang="en-US" dirty="0" smtClean="0"/>
              <a:t>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Запуск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результате сборки проекта получается файл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exe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размером 2 Кб.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Антивирус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может ошибочно считать его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руткитом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(TR/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Rootkit.Gen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хотя файл не содержит ничего, кроме вывода своей командной строки на экран.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Запуск файла возможен стандартным для Native-приложений способом: через ключ реестра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BootExecute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5572164"/>
          </a:xfrm>
        </p:spPr>
        <p:txBody>
          <a:bodyPr>
            <a:normAutofit fontScale="77500" lnSpcReduction="20000"/>
          </a:bodyPr>
          <a:lstStyle/>
          <a:p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рограммы, предназначенные для выполнения на операционных системах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способные запускаться на раннем этапе загрузки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до окна входа в систему и даже до запуска каких-либо подсистем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кран при загрузке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в котором, например, происходит проверка диска и есть тот самый режим.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Native приложения используют только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Native API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они могут использовать только функции, экспортируемые из библиотеки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ntdll.dll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 Для них недоступны функции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WinAPI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Запуск приложений через ключ реестра </a:t>
            </a:r>
            <a:r>
              <a:rPr lang="ru-RU" b="1" dirty="0" err="1" smtClean="0"/>
              <a:t>BootExecute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736"/>
            <a:ext cx="8472518" cy="5429264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Автозапуск приложений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режима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(задаётся в ветке реестра </a:t>
            </a:r>
            <a:r>
              <a:rPr lang="ru-RU" sz="3400" b="1" dirty="0" err="1" smtClean="0">
                <a:latin typeface="Times New Roman" pitchFamily="18" charset="0"/>
                <a:cs typeface="Times New Roman" pitchFamily="18" charset="0"/>
              </a:rPr>
              <a:t>HKEY_LOCAL_MACHINE\SYSTEM\CurrentControlSet\Control\Session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b="1" dirty="0" err="1" smtClean="0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Там есть ключ, позволяющий запустить приложение на этапе загрузки системы - </a:t>
            </a:r>
            <a:r>
              <a:rPr lang="ru-RU" sz="3400" b="1" dirty="0" err="1" smtClean="0">
                <a:latin typeface="Times New Roman" pitchFamily="18" charset="0"/>
                <a:cs typeface="Times New Roman" pitchFamily="18" charset="0"/>
              </a:rPr>
              <a:t>BootExecute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мультистроковый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параметр, содержащий строку «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autocheck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autochk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*». После неё можно добавить свою команду запуска. Например, можно поместить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native.exe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в папку %systemroot%\system32, а в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BootExecute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прописать строку «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». В результате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native.exe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запустится сразу после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autochk.exe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при запуске системы. Здесь же можно указать командную строку процесса, например «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». Чтобы запустить программу из любого каталога системы, нужно указать полный путь к исполняемому файлу, в обычном формате (например, C:\tmp\native.exe).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Модификаторы режима запуска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указании имени native-приложения, кроме идентификатора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autocheck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(используется при указании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autochk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этом списке) возможны идентификаторы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debug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Идентификатор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debug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приводит к установке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ProcessParameters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DebugFlags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TRUE. Идентификатор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приводит к тому, что система не ожидает завершения запускаемого процесса, и оно продолжает работать, а система в это время продолжает загрузку.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результате получается приложение, работающее в живой системе, отображающееся в диспетчере задач как запущенное от имени пользователя SYSTEM.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6314" y="1"/>
            <a:ext cx="4357686" cy="6858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Второй ключ реестра, через который возможен запуск, носит название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SetupExecute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полностью аналогичен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BootExecute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Разница между ними в том, что запуск из этих ключей происходит на разных этапах инициализации системы. На этапе запуска из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SetupExecute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системе уже создан файл подкачки и инициализированы переменные среды, а на этапе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BootExecute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еще нет.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asyn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4346" y="571480"/>
            <a:ext cx="5072099" cy="4659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Запуск процесса из приложения, использующего Native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При разработке приложений Native API может возникнуть необходимость запустить процесс. В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режиме невозможен запуск Win32-приложений, так как процессы подсистемы Win32 при создании требуют уведомления CSRSS о новом процессе (а он ещё неактивен).</a:t>
            </a:r>
          </a:p>
          <a:p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режиме возможен запуск других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приложений с помощью функции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RtlCreateUserProcess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В параметрах функции нужно в соответствующих структурах передать полный путь к исполняемому файлу, причём в NT-формате (то есть с префиксом \??\), имя файла процесса для отображения в списке процессов и командную строку с параметрами (это строка, которой был запущен процесс, содержащая его ключи запуска).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Например, запускаем процесс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autochk.exe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 параметрами, находясь в каталоге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C:\windows\system32.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Тогда в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RtlCreateUserProcess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нужно будет передать следующие строки: 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Имя файла для отображения в списке процессов: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autochk.exe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Командная строка: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autochk.exe /p \??\C: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Полный путь: \??\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C:\windows\system32\autochk.exe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500042"/>
            <a:ext cx="628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Запуск процесса </a:t>
            </a:r>
            <a:endParaRPr lang="ru-RU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попытке запустить 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Win32 приложение произойдёт ошибка и вы увидите синий экран.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Это происходит потому, что функция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CreateNativeProcess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Native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проверяет подсистему запускаемого исполняемого файла.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Запускать следует либо собственные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приложения, либо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приложения, идущие в комплекте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такие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autocheck.exe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autoconv.exe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autofmt.exe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autolfn.exe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Начальные сведения 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 Native API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/>
              </a:rPr>
              <a:t>Недокументированные функции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NTDLL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WDK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https://developer.microsoft.com/ru-ru/windows/hardware/windows-driver-kit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NTAPI Undocumented Functions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ZenWINX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Library http://ultradefrag.sourceforge.net/doc/lib/zenwinx/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5572164"/>
          </a:xfrm>
        </p:spPr>
        <p:txBody>
          <a:bodyPr>
            <a:normAutofit fontScale="92500" lnSpcReduction="20000"/>
          </a:bodyPr>
          <a:lstStyle/>
          <a:p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приложения запускаются на экране, который возникает до появления окна входа в систему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Примером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приложения является приложение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chkdsk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которое запускается перед входом в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если предварительно была запущена проверка системного раздела на ошибки и отложена до перезагрузки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Приложение работает, выводя сообщения экран, а затем происходит обычный запуск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786190"/>
            <a:ext cx="8229600" cy="2900369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Преимущества использования этого режима: большая часть компонентов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ещё не запущена, отсутствуют многие ограничения. Этот режим, например, используется в приложениях, которые хотят что-то сделать с системным разделом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но не могут, пока запущена операционная система: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дефрагментаторы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конверторы файловой системы, и тому подобные утилиты.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AutoShape 2" descr=" &amp;CHcy;&amp;iocy;&amp;rcy;&amp;ncy;&amp;ycy;&amp;jcy; &amp;ecy;&amp;kcy;&amp;rcy;&amp;acy;&amp;ncy; Windows 7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 descr="native_mode_chkdsk_se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0"/>
            <a:ext cx="5048252" cy="3786190"/>
          </a:xfrm>
          <a:prstGeom prst="rect">
            <a:avLst/>
          </a:prstGeom>
        </p:spPr>
      </p:pic>
      <p:pic>
        <p:nvPicPr>
          <p:cNvPr id="6" name="Рисунок 5" descr="native_mode_chkdsk_x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05277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Что нужно знать: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857232"/>
            <a:ext cx="8329642" cy="57864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Native приложения компилируются с помощью WDK -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Driver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(также известный, как DDK). Есть возможность делать их и в какой-то другой среде разработки, но в WDK проще всего.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Native приложения используют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Native API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Оно частично документировано в MSDN для использования при написании драйверов. Но документированы не все функции. Информацию по остальным нужно брать из неофициальных источников. Например, на сайте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http://undocumented.ntinternals.net/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Функции 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ntdll.dll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имеют префиксы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также некоторые другие. Видно, что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функции дублируются названия. На самом деле это одни и те же функции. Если искать в сети пример использования какой-либо функции, стоит поискать сначала с одним префиксом, потом с другим, иначе можно что-то упустить.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Что нужно знать: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857232"/>
            <a:ext cx="8329642" cy="578647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ntdll.dll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имеют префиксы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также некоторые другие. Видно, что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функции дублируются названия. На самом деле это одни и те же функции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искать в сети пример использования какой-либо функции, стоит поискать сначала с одним префиксом, потом с другим, иначе можно что-то упустить.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программирования нужны прототипы функций Native API, но в заголовочных файлах WDK присутствуют не все определения.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Нужно использовать альтернативные заголовочные файлы, содержащие в том числе и определения недокументированных функций и типов данных.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Что нужно знать: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6072206"/>
          </a:xfrm>
        </p:spPr>
        <p:txBody>
          <a:bodyPr>
            <a:normAutofit fontScale="85000" lnSpcReduction="20000"/>
          </a:bodyPr>
          <a:lstStyle/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Программировать на чистом Native API неудобно. Не обойтись без библиотеки, в которой уже реализованы некоторые рутинные действия. Существует библиотека с открытым кодом -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ZenWINX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можно пользоваться ей. </a:t>
            </a: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приложение запустилось при запуске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надо положить его в каталог system32, а в ключ реестра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HKLM\System\CurrentControlSet\Control\Session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Manager\BootExecute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прописать его имя файла, и аргументы, если они есть.</a:t>
            </a: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Ключ имеет тип MULTI_SZ, может содержать несколько строк.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Что нужно знать: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6072206"/>
          </a:xfrm>
        </p:spPr>
        <p:txBody>
          <a:bodyPr>
            <a:normAutofit fontScale="77500" lnSpcReduction="20000"/>
          </a:bodyPr>
          <a:lstStyle/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Программа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прописанная в этом ключе, имеет свойство запускаться даже в безопасном режиме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), так что нужно быть осторожным. Ошибка в программе - и система не запустится.</a:t>
            </a: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Но можно внутри приложения отслеживать факт запуска в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и обрабатывать этот режим отдельно, например сделать завершение программы, если она обнаружила себя запущенной в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Кроме того, несмотря на то, что программа запускается и может выполнять какие-то действия, в этом режиме не работает вывод на консоль. Невозможно взаимодействие с пользователем. Это следует учитывать.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r>
              <a:rPr lang="ru-RU" dirty="0" smtClean="0"/>
              <a:t>Точка входа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928670"/>
            <a:ext cx="8501122" cy="392908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приложений точка входа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wmain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NtProcessStartup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 PE-заголовке EXE-файла есть специальное поле, означающее подсистему, в которой выполняется приложение.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приложений в это поле установлено специальное значение, означающее, что EXE не требует подсистемы. У обычных приложений ставится значение, соответствующее подсистемам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GUI" или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Native приложения не запускаются в обычном режиме работы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native-application-cannot-ru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857760"/>
            <a:ext cx="6507539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1697</Words>
  <Application>Microsoft Office PowerPoint</Application>
  <PresentationFormat>Экран (4:3)</PresentationFormat>
  <Paragraphs>101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Основы Native API</vt:lpstr>
      <vt:lpstr>Native приложения</vt:lpstr>
      <vt:lpstr>Native приложения</vt:lpstr>
      <vt:lpstr>Слайд 4</vt:lpstr>
      <vt:lpstr>Что нужно знать:</vt:lpstr>
      <vt:lpstr>Что нужно знать:</vt:lpstr>
      <vt:lpstr>Что нужно знать:</vt:lpstr>
      <vt:lpstr>Что нужно знать:</vt:lpstr>
      <vt:lpstr>Точка входа</vt:lpstr>
      <vt:lpstr>Слайд 10</vt:lpstr>
      <vt:lpstr>Настройка проекта Visual Studio</vt:lpstr>
      <vt:lpstr>Слайд 12</vt:lpstr>
      <vt:lpstr>Слайд 13</vt:lpstr>
      <vt:lpstr>Слайд 14</vt:lpstr>
      <vt:lpstr>Слайд 15</vt:lpstr>
      <vt:lpstr>Слайд 16</vt:lpstr>
      <vt:lpstr>Точка входа Native-приложения</vt:lpstr>
      <vt:lpstr>Заголовочный файл проекта</vt:lpstr>
      <vt:lpstr>Запуск</vt:lpstr>
      <vt:lpstr>Запуск приложений через ключ реестра BootExecute</vt:lpstr>
      <vt:lpstr>Модификаторы режима запуска</vt:lpstr>
      <vt:lpstr>Слайд 22</vt:lpstr>
      <vt:lpstr>Запуск процесса из приложения, использующего Native API</vt:lpstr>
      <vt:lpstr>Слайд 24</vt:lpstr>
      <vt:lpstr>Слайд 25</vt:lpstr>
      <vt:lpstr>Информационные ссылки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Native API</dc:title>
  <dc:creator>Alexander</dc:creator>
  <cp:lastModifiedBy>Alexander</cp:lastModifiedBy>
  <cp:revision>29</cp:revision>
  <dcterms:created xsi:type="dcterms:W3CDTF">2016-12-07T07:43:53Z</dcterms:created>
  <dcterms:modified xsi:type="dcterms:W3CDTF">2017-12-12T20:22:13Z</dcterms:modified>
</cp:coreProperties>
</file>