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27006" y="3140968"/>
            <a:ext cx="3872986" cy="23762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SMS Service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43608" y="4437112"/>
            <a:ext cx="1440160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GPRS Module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843808" y="4437112"/>
            <a:ext cx="1440160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Socket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99014" y="1411701"/>
            <a:ext cx="3728970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SMS Console</a:t>
            </a:r>
            <a:endParaRPr lang="zh-CN" altLang="en-US" dirty="0"/>
          </a:p>
        </p:txBody>
      </p:sp>
      <p:sp>
        <p:nvSpPr>
          <p:cNvPr id="8" name="上下箭头 7"/>
          <p:cNvSpPr/>
          <p:nvPr/>
        </p:nvSpPr>
        <p:spPr>
          <a:xfrm>
            <a:off x="2267744" y="2492896"/>
            <a:ext cx="375486" cy="648072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508104" y="1411700"/>
            <a:ext cx="3024336" cy="41055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SMS Client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192180" y="4437112"/>
            <a:ext cx="1656184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Socket</a:t>
            </a:r>
          </a:p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3"/>
          </p:cNvCxnSpPr>
          <p:nvPr/>
        </p:nvCxnSpPr>
        <p:spPr>
          <a:xfrm>
            <a:off x="4283968" y="4761148"/>
            <a:ext cx="1908212" cy="0"/>
          </a:xfrm>
          <a:prstGeom prst="straightConnector1">
            <a:avLst/>
          </a:prstGeom>
          <a:ln w="5715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5695" y="5701004"/>
            <a:ext cx="165618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b="1" dirty="0" smtClean="0"/>
              <a:t>服务端</a:t>
            </a:r>
            <a:endParaRPr lang="zh-CN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48275" y="5701004"/>
            <a:ext cx="165618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b="1" dirty="0" smtClean="0"/>
              <a:t>客户端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334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51</dc:creator>
  <cp:lastModifiedBy>Microsoft</cp:lastModifiedBy>
  <cp:revision>4</cp:revision>
  <dcterms:created xsi:type="dcterms:W3CDTF">2013-05-23T13:12:00Z</dcterms:created>
  <dcterms:modified xsi:type="dcterms:W3CDTF">2013-05-24T13:21:50Z</dcterms:modified>
</cp:coreProperties>
</file>