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59" r:id="rId9"/>
    <p:sldId id="262" r:id="rId10"/>
    <p:sldId id="268" r:id="rId11"/>
    <p:sldId id="267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" initials="N" lastIdx="3" clrIdx="0">
    <p:extLst>
      <p:ext uri="{19B8F6BF-5375-455C-9EA6-DF929625EA0E}">
        <p15:presenceInfo xmlns:p15="http://schemas.microsoft.com/office/powerpoint/2012/main" userId="Nich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8T21:14:55.537" idx="2">
    <p:pos x="10" y="10"/>
    <p:text>This is a test note.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95D3-837C-4A06-A403-561C91FCA17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6C80-18E0-4D10-8DE6-998FE1C3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Intent. Intent. Intent.  This program is comprised of largely innocent and innocuous</a:t>
            </a:r>
            <a:r>
              <a:rPr lang="en-US" baseline="0" dirty="0" smtClean="0"/>
              <a:t> functionalities, yet with the right intent it’s considered malicious.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B6C80-18E0-4D10-8DE6-998FE1C31A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B6C80-18E0-4D10-8DE6-998FE1C31A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6E51-222B-4771-A030-378D208D436C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0983-83FB-4757-B193-C751D5B3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8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Authoring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Anderson </a:t>
            </a:r>
          </a:p>
          <a:p>
            <a:r>
              <a:rPr lang="en-US" sz="1600" dirty="0" smtClean="0"/>
              <a:t>Sometimes Muffins…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77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lul-1.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62" y="365125"/>
            <a:ext cx="7657675" cy="6208297"/>
          </a:xfrm>
        </p:spPr>
      </p:pic>
    </p:spTree>
    <p:extLst>
      <p:ext uri="{BB962C8B-B14F-4D97-AF65-F5344CB8AC3E}">
        <p14:creationId xmlns:p14="http://schemas.microsoft.com/office/powerpoint/2010/main" val="79027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lul-2.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76" y="1319786"/>
            <a:ext cx="8189647" cy="5343660"/>
          </a:xfrm>
        </p:spPr>
      </p:pic>
    </p:spTree>
    <p:extLst>
      <p:ext uri="{BB962C8B-B14F-4D97-AF65-F5344CB8AC3E}">
        <p14:creationId xmlns:p14="http://schemas.microsoft.com/office/powerpoint/2010/main" val="19607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98"/>
          </a:xfrm>
        </p:spPr>
        <p:txBody>
          <a:bodyPr/>
          <a:lstStyle/>
          <a:p>
            <a:r>
              <a:rPr lang="en-US" dirty="0" smtClean="0"/>
              <a:t>Kernel Level</a:t>
            </a:r>
          </a:p>
          <a:p>
            <a:pPr lvl="1"/>
            <a:r>
              <a:rPr lang="en-US" dirty="0" smtClean="0"/>
              <a:t>DKOM – Direct Kernel Object </a:t>
            </a:r>
            <a:r>
              <a:rPr lang="en-US" dirty="0" err="1" smtClean="0"/>
              <a:t>Manip</a:t>
            </a:r>
            <a:endParaRPr lang="en-US" dirty="0" smtClean="0"/>
          </a:p>
          <a:p>
            <a:pPr lvl="1"/>
            <a:r>
              <a:rPr lang="en-US" dirty="0" smtClean="0"/>
              <a:t>Hooking</a:t>
            </a:r>
          </a:p>
          <a:p>
            <a:pPr lvl="1"/>
            <a:r>
              <a:rPr lang="en-US" dirty="0" err="1" smtClean="0"/>
              <a:t>Dll</a:t>
            </a:r>
            <a:r>
              <a:rPr lang="en-US" dirty="0" smtClean="0"/>
              <a:t>/Process Injection</a:t>
            </a:r>
          </a:p>
          <a:p>
            <a:r>
              <a:rPr lang="en-US" dirty="0" smtClean="0"/>
              <a:t>Third Party rootkits</a:t>
            </a:r>
          </a:p>
          <a:p>
            <a:pPr lvl="1"/>
            <a:r>
              <a:rPr lang="en-US" sz="2000" dirty="0" smtClean="0"/>
              <a:t>Why code something when China will do it for you?</a:t>
            </a:r>
          </a:p>
          <a:p>
            <a:r>
              <a:rPr lang="en-US" dirty="0" smtClean="0"/>
              <a:t>Additional Functionality</a:t>
            </a:r>
          </a:p>
          <a:p>
            <a:pPr lvl="1"/>
            <a:r>
              <a:rPr lang="en-US" dirty="0" smtClean="0"/>
              <a:t>Imagination!</a:t>
            </a:r>
          </a:p>
          <a:p>
            <a:r>
              <a:rPr lang="en-US" dirty="0" smtClean="0"/>
              <a:t>Encryption</a:t>
            </a:r>
          </a:p>
          <a:p>
            <a:r>
              <a:rPr lang="en-US" dirty="0" smtClean="0"/>
              <a:t>Stealth</a:t>
            </a:r>
          </a:p>
          <a:p>
            <a:endParaRPr lang="en-US" dirty="0" smtClean="0"/>
          </a:p>
        </p:txBody>
      </p:sp>
      <p:pic>
        <p:nvPicPr>
          <p:cNvPr id="4098" name="Picture 2" descr="No! Stop touching me! I AM THE NIGHT! - No! Stop touching me! I AM THE NIGHT!  Baby 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92" y="2162462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 Tzu – The Art of War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“It </a:t>
            </a:r>
            <a:r>
              <a:rPr lang="en-US" dirty="0"/>
              <a:t>is said that if you know your enemies and know yourself, you will not be imperiled in a hundred battles; if you do not know your enemies but do know yourself, you will win one and lose one; if you do not know your enemies nor yourself, you will be imperiled in every single battle</a:t>
            </a:r>
            <a:r>
              <a:rPr lang="en-US" dirty="0" smtClean="0"/>
              <a:t>.”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6"/>
            <a:ext cx="10515600" cy="53782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Self Replicating code, installed in existing user code w/o consent</a:t>
            </a:r>
          </a:p>
          <a:p>
            <a:pPr lvl="1"/>
            <a:r>
              <a:rPr lang="en-US" dirty="0" smtClean="0"/>
              <a:t>Worm – Similar, but do not infect existing files</a:t>
            </a:r>
          </a:p>
          <a:p>
            <a:r>
              <a:rPr lang="en-US" dirty="0" smtClean="0"/>
              <a:t>Trojans</a:t>
            </a:r>
          </a:p>
          <a:p>
            <a:pPr lvl="1"/>
            <a:r>
              <a:rPr lang="en-US" dirty="0" smtClean="0"/>
              <a:t>Harmful program guised as a legitimate application</a:t>
            </a:r>
          </a:p>
          <a:p>
            <a:r>
              <a:rPr lang="en-US" dirty="0" err="1" smtClean="0"/>
              <a:t>Ransomware</a:t>
            </a:r>
            <a:endParaRPr lang="en-US" dirty="0" smtClean="0"/>
          </a:p>
          <a:p>
            <a:pPr lvl="1"/>
            <a:r>
              <a:rPr lang="en-US" dirty="0" smtClean="0"/>
              <a:t>Extorts money from victim by encrypting device</a:t>
            </a:r>
          </a:p>
          <a:p>
            <a:r>
              <a:rPr lang="en-US" dirty="0" smtClean="0"/>
              <a:t>Rootkits, </a:t>
            </a:r>
            <a:r>
              <a:rPr lang="en-US" dirty="0" err="1" smtClean="0"/>
              <a:t>Bootkits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Designed to provide high levels of stealth for malware</a:t>
            </a:r>
          </a:p>
          <a:p>
            <a:r>
              <a:rPr lang="en-US" dirty="0" smtClean="0"/>
              <a:t>RAT (Backdoor, Remote Admin Toolkit)</a:t>
            </a:r>
          </a:p>
          <a:p>
            <a:r>
              <a:rPr lang="en-US" dirty="0" smtClean="0"/>
              <a:t>Downloader/Dropper</a:t>
            </a:r>
          </a:p>
          <a:p>
            <a:pPr lvl="1"/>
            <a:r>
              <a:rPr lang="en-US" dirty="0" smtClean="0"/>
              <a:t>Pull down actual malware and possibly install persistence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Windows</a:t>
            </a:r>
            <a:r>
              <a:rPr lang="en-US" dirty="0" smtClean="0"/>
              <a:t> User Land</a:t>
            </a:r>
          </a:p>
          <a:p>
            <a:r>
              <a:rPr lang="en-US" dirty="0" smtClean="0"/>
              <a:t>Keystroke Logging</a:t>
            </a:r>
          </a:p>
          <a:p>
            <a:r>
              <a:rPr lang="en-US" dirty="0" smtClean="0"/>
              <a:t>Clear-text </a:t>
            </a:r>
            <a:r>
              <a:rPr lang="en-US" dirty="0" err="1" smtClean="0"/>
              <a:t>Exfill</a:t>
            </a:r>
            <a:endParaRPr lang="en-US" dirty="0"/>
          </a:p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obvious and detectable to humans</a:t>
            </a:r>
          </a:p>
          <a:p>
            <a:pPr lvl="1"/>
            <a:r>
              <a:rPr lang="en-US" dirty="0" smtClean="0"/>
              <a:t>Not so much to AV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Kill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2" y="2117716"/>
            <a:ext cx="11404393" cy="37671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0765" y="3685693"/>
            <a:ext cx="5885234" cy="291829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purpose?</a:t>
            </a:r>
          </a:p>
          <a:p>
            <a:pPr lvl="1"/>
            <a:r>
              <a:rPr lang="en-US" dirty="0" err="1" smtClean="0"/>
              <a:t>Exfill</a:t>
            </a:r>
            <a:r>
              <a:rPr lang="en-US" dirty="0" smtClean="0"/>
              <a:t> sensitive data</a:t>
            </a:r>
          </a:p>
          <a:p>
            <a:pPr lvl="1"/>
            <a:r>
              <a:rPr lang="en-US" dirty="0" smtClean="0"/>
              <a:t>Destruction</a:t>
            </a:r>
          </a:p>
          <a:p>
            <a:pPr lvl="1"/>
            <a:r>
              <a:rPr lang="en-US" dirty="0" smtClean="0"/>
              <a:t>Botnet</a:t>
            </a:r>
          </a:p>
          <a:p>
            <a:pPr lvl="1"/>
            <a:r>
              <a:rPr lang="en-US" dirty="0" smtClean="0"/>
              <a:t>Shenanigans</a:t>
            </a:r>
            <a:endParaRPr lang="en-US" dirty="0"/>
          </a:p>
          <a:p>
            <a:r>
              <a:rPr lang="en-US" dirty="0" smtClean="0"/>
              <a:t>How do you accomplish your purpose?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MSDN</a:t>
            </a:r>
          </a:p>
          <a:p>
            <a:pPr lvl="1"/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err="1" smtClean="0"/>
              <a:t>reddit</a:t>
            </a:r>
            <a:endParaRPr lang="en-US" dirty="0" smtClean="0"/>
          </a:p>
        </p:txBody>
      </p:sp>
      <p:pic>
        <p:nvPicPr>
          <p:cNvPr id="3074" name="Picture 2" descr="i am attending the shenani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950"/>
            <a:ext cx="40386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0-days</a:t>
            </a:r>
          </a:p>
          <a:p>
            <a:r>
              <a:rPr lang="en-US" dirty="0" smtClean="0"/>
              <a:t>Spear-Phishing</a:t>
            </a:r>
          </a:p>
          <a:p>
            <a:r>
              <a:rPr lang="en-US" dirty="0" smtClean="0"/>
              <a:t>Physical Mediums</a:t>
            </a:r>
          </a:p>
          <a:p>
            <a:r>
              <a:rPr lang="en-US" dirty="0" smtClean="0"/>
              <a:t>This not our focus</a:t>
            </a:r>
          </a:p>
          <a:p>
            <a:pPr lvl="1"/>
            <a:r>
              <a:rPr lang="en-US" dirty="0" smtClean="0"/>
              <a:t>Vulnerability Analysis</a:t>
            </a:r>
          </a:p>
          <a:p>
            <a:pPr lvl="1"/>
            <a:r>
              <a:rPr lang="en-US" dirty="0" smtClean="0"/>
              <a:t>Bug Hunting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memeblender.com/wp-content/uploads/2011/11/internet-grandma-meme-email-deli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84" y="1690688"/>
            <a:ext cx="3762984" cy="26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Registry Keys</a:t>
            </a:r>
          </a:p>
          <a:p>
            <a:r>
              <a:rPr lang="en-US" dirty="0" smtClean="0"/>
              <a:t>Windows Services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 descr="http://1.bp.blogspot.com/-5NCNSuazN7I/UTphMpjn-WI/AAAAAAAABNU/8Q54hy8QKpM/s1600/fvepng_u7hgln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05" y="1337553"/>
            <a:ext cx="59531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Demos and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sacrifice our virgins to the demo gods, that this demo may work and be successful.</a:t>
            </a:r>
          </a:p>
          <a:p>
            <a:r>
              <a:rPr lang="en-US" dirty="0" smtClean="0"/>
              <a:t>C++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258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Malware Authoring</vt:lpstr>
      <vt:lpstr>Motivation</vt:lpstr>
      <vt:lpstr>Malware Classification</vt:lpstr>
      <vt:lpstr>What this talk is…</vt:lpstr>
      <vt:lpstr>Exploitation Kill Chain</vt:lpstr>
      <vt:lpstr>Code</vt:lpstr>
      <vt:lpstr>Delivery</vt:lpstr>
      <vt:lpstr>Persistence</vt:lpstr>
      <vt:lpstr>Code and Demos and Code.</vt:lpstr>
      <vt:lpstr>lul-1.</vt:lpstr>
      <vt:lpstr>lul-2.</vt:lpstr>
      <vt:lpstr>Next Steps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Authoring</dc:title>
  <dc:creator>Nicholas</dc:creator>
  <cp:lastModifiedBy>Nicholas</cp:lastModifiedBy>
  <cp:revision>27</cp:revision>
  <dcterms:created xsi:type="dcterms:W3CDTF">2014-10-03T15:59:03Z</dcterms:created>
  <dcterms:modified xsi:type="dcterms:W3CDTF">2014-10-29T05:23:48Z</dcterms:modified>
</cp:coreProperties>
</file>