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6"/>
  </p:notesMasterIdLst>
  <p:sldIdLst>
    <p:sldId id="261" r:id="rId2"/>
    <p:sldId id="276" r:id="rId3"/>
    <p:sldId id="282" r:id="rId4"/>
    <p:sldId id="277" r:id="rId5"/>
  </p:sldIdLst>
  <p:sldSz cx="9144000" cy="5143500" type="screen16x9"/>
  <p:notesSz cx="6858000" cy="9144000"/>
  <p:embeddedFontLst>
    <p:embeddedFont>
      <p:font typeface="Play" panose="020B0604020202020204" charset="0"/>
      <p:regular r:id="rId7"/>
      <p:bold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FF00"/>
    <a:srgbClr val="FF41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28FB0C-2B19-4967-AF7B-5B0EDC46453C}">
  <a:tblStyle styleId="{6528FB0C-2B19-4967-AF7B-5B0EDC464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12" autoAdjust="0"/>
  </p:normalViewPr>
  <p:slideViewPr>
    <p:cSldViewPr snapToGrid="0">
      <p:cViewPr varScale="1">
        <p:scale>
          <a:sx n="138" d="100"/>
          <a:sy n="138" d="100"/>
        </p:scale>
        <p:origin x="132" y="198"/>
      </p:cViewPr>
      <p:guideLst>
        <p:guide pos="5311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 dirty="0"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  <a:solidFill>
            <a:srgbClr val="41FF00"/>
          </a:solidFill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  <a:solidFill>
            <a:srgbClr val="41FF00"/>
          </a:solidFill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589;p9">
            <a:extLst>
              <a:ext uri="{FF2B5EF4-FFF2-40B4-BE49-F238E27FC236}">
                <a16:creationId xmlns:a16="http://schemas.microsoft.com/office/drawing/2014/main" id="{1D542474-821B-456E-B03C-C1B0920331FE}"/>
              </a:ext>
            </a:extLst>
          </p:cNvPr>
          <p:cNvSpPr/>
          <p:nvPr userDrawn="1"/>
        </p:nvSpPr>
        <p:spPr>
          <a:xfrm>
            <a:off x="8804726" y="3110900"/>
            <a:ext cx="110400" cy="1104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solidFill>
              <a:srgbClr val="41FF00"/>
            </a:solidFill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66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513609" y="1229066"/>
            <a:ext cx="6116782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Neuland</a:t>
            </a:r>
            <a:r>
              <a:rPr lang="en-US" sz="5400" b="1" dirty="0">
                <a:solidFill>
                  <a:schemeClr val="bg1"/>
                </a:solidFill>
              </a:rPr>
              <a:t> CTF 2022</a:t>
            </a:r>
            <a:br>
              <a:rPr lang="en-US" sz="4400" b="1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cxnSp>
      </p:grpSp>
      <p:pic>
        <p:nvPicPr>
          <p:cNvPr id="12" name="Google Shape;19;p3">
            <a:extLst>
              <a:ext uri="{FF2B5EF4-FFF2-40B4-BE49-F238E27FC236}">
                <a16:creationId xmlns:a16="http://schemas.microsoft.com/office/drawing/2014/main" id="{9B0C36EB-02F7-4CD0-8BD4-895790C2FF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472" y="2571749"/>
            <a:ext cx="2970709" cy="8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2627572B-59F3-4A19-BF9C-B4EA9452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53" y="2317502"/>
            <a:ext cx="3017073" cy="11785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88FF52E-FC84-4E12-8EDC-F3F7FD4B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4253" y="436245"/>
            <a:ext cx="3975012" cy="1170556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F8A2B4-6C4C-4114-BF0F-E47C4D1BF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821" y="1701222"/>
            <a:ext cx="4443953" cy="856059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FBA2F9-FA8E-4DA7-B065-DECA6287C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337" y="3329859"/>
            <a:ext cx="3684068" cy="8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917910FC-187D-489F-9C09-E8535B384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945" y="1178855"/>
            <a:ext cx="2896110" cy="28961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502E5E-7487-4287-80DA-89C4CEF7AD3F}"/>
              </a:ext>
            </a:extLst>
          </p:cNvPr>
          <p:cNvSpPr txBox="1"/>
          <p:nvPr/>
        </p:nvSpPr>
        <p:spPr>
          <a:xfrm>
            <a:off x="1930892" y="4163291"/>
            <a:ext cx="570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lay" panose="020B0604020202020204" charset="0"/>
              </a:rPr>
              <a:t>https://ctf.neuland-ingolstadt.de/</a:t>
            </a:r>
            <a:endParaRPr lang="en-DE" sz="2800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2BB5821-FE85-4985-A407-9A48CB1C12C7}"/>
              </a:ext>
            </a:extLst>
          </p:cNvPr>
          <p:cNvSpPr txBox="1"/>
          <p:nvPr/>
        </p:nvSpPr>
        <p:spPr>
          <a:xfrm>
            <a:off x="1864681" y="382264"/>
            <a:ext cx="5836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400" dirty="0">
                <a:solidFill>
                  <a:schemeClr val="bg1"/>
                </a:solidFill>
                <a:latin typeface="Play" panose="020B0604020202020204" charset="0"/>
              </a:rPr>
              <a:t>02.04.2022 von 10 bis 18 Uhr an der THI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(16:9)</PresentationFormat>
  <Paragraphs>3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Source Sans Pro</vt:lpstr>
      <vt:lpstr>Play</vt:lpstr>
      <vt:lpstr>Computer Science &amp; Mathematics Major For College: Computer Science &amp; Programming by Slidesgo</vt:lpstr>
      <vt:lpstr>Neuland CTF 2022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dc:creator>Jen Hofbauer</dc:creator>
  <cp:lastModifiedBy>Jen Hofbauer</cp:lastModifiedBy>
  <cp:revision>4</cp:revision>
  <dcterms:modified xsi:type="dcterms:W3CDTF">2022-03-16T20:30:54Z</dcterms:modified>
</cp:coreProperties>
</file>