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9" r:id="rId4"/>
    <p:sldId id="265" r:id="rId5"/>
    <p:sldId id="268" r:id="rId6"/>
    <p:sldId id="258" r:id="rId7"/>
    <p:sldId id="267" r:id="rId8"/>
    <p:sldId id="270" r:id="rId9"/>
    <p:sldId id="263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Roboto Mono Light" panose="020B0604020202020204" charset="0"/>
      <p:regular r:id="rId15"/>
    </p:embeddedFont>
    <p:embeddedFont>
      <p:font typeface="Roboto Mono Light Bold" panose="020B0604020202020204" charset="0"/>
      <p:regular r:id="rId16"/>
    </p:embeddedFont>
    <p:embeddedFont>
      <p:font typeface="Roboto Mono Regular" panose="020B0604020202020204" charset="0"/>
      <p:regular r:id="rId17"/>
    </p:embeddedFont>
    <p:embeddedFont>
      <p:font typeface="Roboto Mono Regular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6:52:45.70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891.26367"/>
      <inkml:brushProperty name="anchorY" value="-10163.19531"/>
      <inkml:brushProperty name="scaleFactor" value="0.5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6:52:46.27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907.26367"/>
      <inkml:brushProperty name="anchorY" value="-11179.19531"/>
      <inkml:brushProperty name="scaleFactor" value="0.5"/>
    </inkml:brush>
  </inkml:definitions>
  <inkml:trace contextRef="#ctx0" brushRef="#br0">0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tf.neuland-ingolstadt.de/" TargetMode="External"/><Relationship Id="rId5" Type="http://schemas.openxmlformats.org/officeDocument/2006/relationships/image" Target="../media/image14.sv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807481"/>
            <a:ext cx="18288000" cy="0"/>
          </a:xfrm>
          <a:prstGeom prst="line">
            <a:avLst/>
          </a:prstGeom>
          <a:ln w="9525" cap="rnd">
            <a:solidFill>
              <a:srgbClr val="FDFDF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51939" y="9034139"/>
            <a:ext cx="507361" cy="22416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28700" y="2801691"/>
            <a:ext cx="6891517" cy="212585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686435"/>
            <a:ext cx="3533379" cy="630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dirty="0">
                <a:solidFill>
                  <a:srgbClr val="FDFDFD"/>
                </a:solidFill>
                <a:latin typeface="Roboto Mono Regular"/>
              </a:rPr>
              <a:t>Eine </a:t>
            </a:r>
            <a:r>
              <a:rPr lang="en-US" sz="1800" dirty="0" err="1">
                <a:solidFill>
                  <a:srgbClr val="FDFDFD"/>
                </a:solidFill>
                <a:latin typeface="Roboto Mono Regular"/>
              </a:rPr>
              <a:t>Präsentation</a:t>
            </a:r>
            <a:r>
              <a:rPr lang="en-US" sz="1800" dirty="0">
                <a:solidFill>
                  <a:srgbClr val="FDFDFD"/>
                </a:solidFill>
                <a:latin typeface="Roboto Mono Regular"/>
              </a:rPr>
              <a:t> von</a:t>
            </a:r>
          </a:p>
          <a:p>
            <a:pPr>
              <a:lnSpc>
                <a:spcPts val="2520"/>
              </a:lnSpc>
            </a:pPr>
            <a:r>
              <a:rPr lang="en-US" sz="1800" dirty="0" err="1">
                <a:solidFill>
                  <a:srgbClr val="FDFDFD"/>
                </a:solidFill>
                <a:latin typeface="Roboto Mono Regular"/>
              </a:rPr>
              <a:t>Neuland</a:t>
            </a:r>
            <a:r>
              <a:rPr lang="en-US" sz="1800" dirty="0">
                <a:solidFill>
                  <a:srgbClr val="FDFDFD"/>
                </a:solidFill>
                <a:latin typeface="Roboto Mono Regular"/>
              </a:rPr>
              <a:t> Ingolstadt </a:t>
            </a:r>
            <a:r>
              <a:rPr lang="en-US" sz="1800" dirty="0" err="1">
                <a:solidFill>
                  <a:srgbClr val="FDFDFD"/>
                </a:solidFill>
                <a:latin typeface="Roboto Mono Regular"/>
              </a:rPr>
              <a:t>e.V.</a:t>
            </a:r>
            <a:endParaRPr lang="en-US" sz="1800" dirty="0">
              <a:solidFill>
                <a:srgbClr val="FDFDFD"/>
              </a:solidFill>
              <a:latin typeface="Roboto Mono Regula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221509" y="686435"/>
            <a:ext cx="2399458" cy="297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dirty="0">
                <a:solidFill>
                  <a:srgbClr val="FDFDFD"/>
                </a:solidFill>
                <a:latin typeface="Roboto Mono Regular"/>
              </a:rPr>
              <a:t>16.11.2022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163245"/>
            <a:ext cx="10986883" cy="963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2259" lvl="1">
              <a:lnSpc>
                <a:spcPts val="3919"/>
              </a:lnSpc>
            </a:pPr>
            <a:r>
              <a:rPr lang="en-US" sz="2799" dirty="0">
                <a:solidFill>
                  <a:srgbClr val="FFFFFF"/>
                </a:solidFill>
                <a:latin typeface="Roboto Mono Light"/>
              </a:rPr>
              <a:t>Capture The Flag (CTF)</a:t>
            </a:r>
            <a:br>
              <a:rPr lang="en-US" sz="2799" dirty="0">
                <a:solidFill>
                  <a:srgbClr val="FFFFFF"/>
                </a:solidFill>
                <a:latin typeface="Roboto Mono Light"/>
              </a:rPr>
            </a:br>
            <a:r>
              <a:rPr lang="en-US" sz="2799" dirty="0">
                <a:solidFill>
                  <a:srgbClr val="FFFFFF"/>
                </a:solidFill>
                <a:latin typeface="Roboto Mono Light"/>
              </a:rPr>
              <a:t>= IT-</a:t>
            </a:r>
            <a:r>
              <a:rPr lang="en-US" sz="2799" dirty="0" err="1">
                <a:solidFill>
                  <a:srgbClr val="FFFFFF"/>
                </a:solidFill>
                <a:latin typeface="Roboto Mono Light"/>
              </a:rPr>
              <a:t>Sicherheits</a:t>
            </a:r>
            <a:r>
              <a:rPr lang="en-US" sz="2799" dirty="0">
                <a:solidFill>
                  <a:srgbClr val="FFFFFF"/>
                </a:solidFill>
                <a:latin typeface="Roboto Mono Light"/>
              </a:rPr>
              <a:t>-/Hacking-</a:t>
            </a:r>
            <a:r>
              <a:rPr lang="en-US" sz="2799" dirty="0" err="1">
                <a:solidFill>
                  <a:srgbClr val="FFFFFF"/>
                </a:solidFill>
                <a:latin typeface="Roboto Mono Light"/>
              </a:rPr>
              <a:t>Wettbewerb</a:t>
            </a:r>
            <a:endParaRPr lang="en-US" sz="2799" dirty="0">
              <a:solidFill>
                <a:srgbClr val="FFFFFF"/>
              </a:solidFill>
              <a:latin typeface="Roboto Mono Light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128659" y="6661311"/>
            <a:ext cx="9072778" cy="1463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dirty="0" err="1">
                <a:solidFill>
                  <a:srgbClr val="FDFDFD"/>
                </a:solidFill>
                <a:latin typeface="Roboto Mono Light Bold"/>
              </a:rPr>
              <a:t>Einsteigerfreundlich</a:t>
            </a:r>
            <a:r>
              <a:rPr lang="en-US" sz="2799" dirty="0">
                <a:solidFill>
                  <a:srgbClr val="FDFDFD"/>
                </a:solidFill>
                <a:latin typeface="Roboto Mono Light Bold"/>
              </a:rPr>
              <a:t> </a:t>
            </a:r>
            <a:r>
              <a:rPr lang="en-US" sz="2799" dirty="0" err="1">
                <a:solidFill>
                  <a:srgbClr val="FDFDFD"/>
                </a:solidFill>
                <a:latin typeface="Roboto Mono Light Bold"/>
              </a:rPr>
              <a:t>gestaltet</a:t>
            </a:r>
            <a:endParaRPr lang="en-US" sz="2799" dirty="0">
              <a:solidFill>
                <a:srgbClr val="FDFDFD"/>
              </a:solidFill>
              <a:latin typeface="Roboto Mono Light Bold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FDFDFD"/>
                </a:solidFill>
                <a:latin typeface="Roboto Mono Light Bold"/>
                <a:sym typeface="Wingdings" panose="05000000000000000000" pitchFamily="2" charset="2"/>
              </a:rPr>
              <a:t> </a:t>
            </a:r>
            <a:r>
              <a:rPr lang="en-US" sz="2799" dirty="0" err="1">
                <a:solidFill>
                  <a:srgbClr val="FDFDFD"/>
                </a:solidFill>
                <a:latin typeface="Roboto Mono Light Bold"/>
                <a:sym typeface="Wingdings" panose="05000000000000000000" pitchFamily="2" charset="2"/>
              </a:rPr>
              <a:t>Jeder</a:t>
            </a:r>
            <a:r>
              <a:rPr lang="en-US" sz="2799" dirty="0">
                <a:solidFill>
                  <a:srgbClr val="FDFDFD"/>
                </a:solidFill>
                <a:latin typeface="Roboto Mono Light Bold"/>
                <a:sym typeface="Wingdings" panose="05000000000000000000" pitchFamily="2" charset="2"/>
              </a:rPr>
              <a:t> </a:t>
            </a:r>
            <a:r>
              <a:rPr lang="en-US" sz="2799" dirty="0" err="1">
                <a:solidFill>
                  <a:srgbClr val="FDFDFD"/>
                </a:solidFill>
                <a:latin typeface="Roboto Mono Light Bold"/>
                <a:sym typeface="Wingdings" panose="05000000000000000000" pitchFamily="2" charset="2"/>
              </a:rPr>
              <a:t>ist</a:t>
            </a:r>
            <a:r>
              <a:rPr lang="en-US" sz="2799" dirty="0">
                <a:solidFill>
                  <a:srgbClr val="FDFDFD"/>
                </a:solidFill>
                <a:latin typeface="Roboto Mono Light Bold"/>
                <a:sym typeface="Wingdings" panose="05000000000000000000" pitchFamily="2" charset="2"/>
              </a:rPr>
              <a:t> </a:t>
            </a:r>
            <a:r>
              <a:rPr lang="en-US" sz="2799" dirty="0" err="1">
                <a:solidFill>
                  <a:srgbClr val="FDFDFD"/>
                </a:solidFill>
                <a:latin typeface="Roboto Mono Light Bold"/>
                <a:sym typeface="Wingdings" panose="05000000000000000000" pitchFamily="2" charset="2"/>
              </a:rPr>
              <a:t>willkommen</a:t>
            </a:r>
            <a:endParaRPr lang="en-US" sz="2799" dirty="0">
              <a:solidFill>
                <a:srgbClr val="FDFDFD"/>
              </a:solidFill>
              <a:latin typeface="Roboto Mono Light"/>
            </a:endParaRP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FDFDFD"/>
              </a:solidFill>
              <a:latin typeface="Roboto Mono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372600" y="2251154"/>
            <a:ext cx="78867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dirty="0" err="1">
                <a:solidFill>
                  <a:srgbClr val="1FF000"/>
                </a:solidFill>
                <a:latin typeface="Roboto Mono Regular Bold"/>
              </a:rPr>
              <a:t>Neuland</a:t>
            </a:r>
            <a:r>
              <a:rPr lang="en-US" sz="8000" dirty="0">
                <a:solidFill>
                  <a:srgbClr val="1FF000"/>
                </a:solidFill>
                <a:latin typeface="Roboto Mono Regular Bold"/>
              </a:rPr>
              <a:t> CTF 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51939" y="9034139"/>
            <a:ext cx="507361" cy="224161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>
            <a:off x="0" y="1807481"/>
            <a:ext cx="18288000" cy="0"/>
          </a:xfrm>
          <a:prstGeom prst="line">
            <a:avLst/>
          </a:prstGeom>
          <a:ln w="9525" cap="rnd">
            <a:solidFill>
              <a:srgbClr val="FDFDF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163245"/>
            <a:ext cx="13220700" cy="14638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9459" marR="0" lvl="1" indent="-45720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799" dirty="0">
                <a:solidFill>
                  <a:srgbClr val="FFFFFF"/>
                </a:solidFill>
                <a:latin typeface="Roboto Mono Light"/>
              </a:rPr>
              <a:t>G</a:t>
            </a:r>
            <a:r>
              <a:rPr kumimoji="0" lang="en-US" sz="2799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elöste</a:t>
            </a: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 </a:t>
            </a:r>
            <a:r>
              <a:rPr kumimoji="0" lang="en-US" sz="2799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Rätsel</a:t>
            </a:r>
            <a:r>
              <a:rPr lang="en-US" sz="2799" dirty="0">
                <a:solidFill>
                  <a:srgbClr val="FFFFFF"/>
                </a:solidFill>
                <a:latin typeface="Roboto Mono Light"/>
              </a:rPr>
              <a:t>/</a:t>
            </a:r>
            <a:r>
              <a:rPr kumimoji="0" lang="en-US" sz="2799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ausgenutzte</a:t>
            </a: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 </a:t>
            </a:r>
            <a:r>
              <a:rPr kumimoji="0" lang="en-US" sz="2799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Sicherheitslücke</a:t>
            </a:r>
            <a:r>
              <a:rPr lang="en-US" sz="2799" dirty="0">
                <a:solidFill>
                  <a:srgbClr val="FFFFFF"/>
                </a:solidFill>
                <a:latin typeface="Roboto Mono Light"/>
              </a:rPr>
              <a:t>n </a:t>
            </a:r>
            <a:r>
              <a:rPr lang="en-US" sz="2799" dirty="0">
                <a:solidFill>
                  <a:srgbClr val="FFFFFF"/>
                </a:solidFill>
                <a:latin typeface="Roboto Mono Light"/>
                <a:sym typeface="Wingdings" panose="05000000000000000000" pitchFamily="2" charset="2"/>
              </a:rPr>
              <a:t> </a:t>
            </a:r>
            <a:r>
              <a:rPr lang="en-US" sz="2799" dirty="0">
                <a:solidFill>
                  <a:srgbClr val="FFFFFF"/>
                </a:solidFill>
                <a:latin typeface="Roboto Mono Light"/>
              </a:rPr>
              <a:t>“</a:t>
            </a:r>
            <a:r>
              <a:rPr lang="en-US" sz="2799" dirty="0" err="1">
                <a:solidFill>
                  <a:srgbClr val="FFFFFF"/>
                </a:solidFill>
                <a:latin typeface="Roboto Mono Light"/>
              </a:rPr>
              <a:t>Flaggen</a:t>
            </a:r>
            <a:r>
              <a:rPr lang="en-US" sz="2799" dirty="0">
                <a:solidFill>
                  <a:srgbClr val="FFFFFF"/>
                </a:solidFill>
                <a:latin typeface="Roboto Mono Light"/>
              </a:rPr>
              <a:t>”</a:t>
            </a:r>
            <a:endParaRPr kumimoji="0" lang="en-US" sz="27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Mono Light"/>
              <a:ea typeface="+mn-ea"/>
              <a:cs typeface="+mn-cs"/>
            </a:endParaRPr>
          </a:p>
          <a:p>
            <a:pPr marL="759459" marR="0" lvl="1" indent="-45720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799" dirty="0">
                <a:solidFill>
                  <a:srgbClr val="FFFFFF"/>
                </a:solidFill>
                <a:latin typeface="Roboto Mono Light"/>
              </a:rPr>
              <a:t>“</a:t>
            </a:r>
            <a:r>
              <a:rPr lang="en-US" sz="2799" dirty="0" err="1">
                <a:solidFill>
                  <a:srgbClr val="FFFFFF"/>
                </a:solidFill>
                <a:latin typeface="Roboto Mono Light"/>
              </a:rPr>
              <a:t>Flaggen</a:t>
            </a:r>
            <a:r>
              <a:rPr lang="en-US" sz="2799" dirty="0">
                <a:solidFill>
                  <a:srgbClr val="FFFFFF"/>
                </a:solidFill>
                <a:latin typeface="Roboto Mono Light"/>
              </a:rPr>
              <a:t>” </a:t>
            </a:r>
            <a:r>
              <a:rPr lang="en-US" sz="2799" dirty="0">
                <a:solidFill>
                  <a:srgbClr val="FFFFFF"/>
                </a:solidFill>
                <a:latin typeface="Roboto Mono Light"/>
                <a:sym typeface="Wingdings" panose="05000000000000000000" pitchFamily="2" charset="2"/>
              </a:rPr>
              <a:t> </a:t>
            </a:r>
            <a:r>
              <a:rPr lang="en-US" sz="2799" dirty="0" err="1">
                <a:solidFill>
                  <a:srgbClr val="FFFFFF"/>
                </a:solidFill>
                <a:latin typeface="Roboto Mono Light"/>
              </a:rPr>
              <a:t>Punkten</a:t>
            </a:r>
            <a:endParaRPr lang="en-US" sz="2799" dirty="0">
              <a:solidFill>
                <a:srgbClr val="FFFFFF"/>
              </a:solidFill>
              <a:latin typeface="Roboto Mono Light"/>
            </a:endParaRPr>
          </a:p>
          <a:p>
            <a:pPr marL="759459" marR="0" lvl="1" indent="-45720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Team </a:t>
            </a:r>
            <a:r>
              <a:rPr kumimoji="0" lang="en-US" sz="2799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mit</a:t>
            </a: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 den </a:t>
            </a:r>
            <a:r>
              <a:rPr kumimoji="0" lang="en-US" sz="2799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meisten</a:t>
            </a: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 </a:t>
            </a:r>
            <a:r>
              <a:rPr kumimoji="0" lang="en-US" sz="2799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Punkten</a:t>
            </a: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 </a:t>
            </a:r>
            <a:r>
              <a:rPr kumimoji="0" lang="en-US" sz="2799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gewinnt</a:t>
            </a:r>
            <a:endParaRPr kumimoji="0" lang="en-US" sz="27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Mono Light"/>
              <a:ea typeface="+mn-ea"/>
              <a:cs typeface="+mn-c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128659" y="6661311"/>
            <a:ext cx="9072778" cy="1463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799" i="0" u="none" strike="noStrike" kern="1200" cap="none" spc="0" normalizeH="0" baseline="0" noProof="0" dirty="0" err="1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 panose="020B0604020202020204" charset="0"/>
                <a:ea typeface="Roboto Mono Light" panose="020B0604020202020204" charset="0"/>
              </a:rPr>
              <a:t>Verschiedene</a:t>
            </a:r>
            <a:r>
              <a:rPr kumimoji="0" lang="en-US" sz="2799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 panose="020B0604020202020204" charset="0"/>
                <a:ea typeface="Roboto Mono Light" panose="020B0604020202020204" charset="0"/>
              </a:rPr>
              <a:t> </a:t>
            </a:r>
            <a:r>
              <a:rPr kumimoji="0" lang="en-US" sz="2799" i="0" u="none" strike="noStrike" kern="1200" cap="none" spc="0" normalizeH="0" baseline="0" noProof="0" dirty="0" err="1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 panose="020B0604020202020204" charset="0"/>
                <a:ea typeface="Roboto Mono Light" panose="020B0604020202020204" charset="0"/>
              </a:rPr>
              <a:t>Kategorien</a:t>
            </a:r>
            <a:r>
              <a:rPr lang="en-US" sz="2799" dirty="0">
                <a:solidFill>
                  <a:srgbClr val="FDFDFD"/>
                </a:solidFill>
                <a:latin typeface="Roboto Mono Light" panose="020B0604020202020204" charset="0"/>
                <a:ea typeface="Roboto Mono Light" panose="020B0604020202020204" charset="0"/>
              </a:rPr>
              <a:t>, </a:t>
            </a:r>
            <a:r>
              <a:rPr lang="en-US" sz="2799" dirty="0" err="1">
                <a:solidFill>
                  <a:srgbClr val="FDFDFD"/>
                </a:solidFill>
                <a:latin typeface="Roboto Mono Light" panose="020B0604020202020204" charset="0"/>
                <a:ea typeface="Roboto Mono Light" panose="020B0604020202020204" charset="0"/>
              </a:rPr>
              <a:t>bspw</a:t>
            </a:r>
            <a:r>
              <a:rPr lang="en-US" sz="2799" dirty="0">
                <a:solidFill>
                  <a:srgbClr val="FDFDFD"/>
                </a:solidFill>
                <a:latin typeface="Roboto Mono Light" panose="020B0604020202020204" charset="0"/>
                <a:ea typeface="Roboto Mono Light" panose="020B0604020202020204" charset="0"/>
              </a:rPr>
              <a:t>. </a:t>
            </a:r>
            <a:r>
              <a:rPr kumimoji="0" lang="en-US" sz="2799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 panose="020B0604020202020204" charset="0"/>
                <a:ea typeface="Roboto Mono Light" panose="020B0604020202020204" charset="0"/>
              </a:rPr>
              <a:t>Web, </a:t>
            </a:r>
            <a:r>
              <a:rPr lang="en-US" sz="2799" dirty="0">
                <a:solidFill>
                  <a:srgbClr val="FDFDFD"/>
                </a:solidFill>
                <a:latin typeface="Roboto Mono Light" panose="020B0604020202020204" charset="0"/>
                <a:ea typeface="Roboto Mono Light" panose="020B0604020202020204" charset="0"/>
              </a:rPr>
              <a:t>K</a:t>
            </a:r>
            <a:r>
              <a:rPr kumimoji="0" lang="en-US" sz="2799" i="0" u="none" strike="noStrike" kern="1200" cap="none" spc="0" normalizeH="0" baseline="0" noProof="0" dirty="0" err="1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 panose="020B0604020202020204" charset="0"/>
                <a:ea typeface="Roboto Mono Light" panose="020B0604020202020204" charset="0"/>
              </a:rPr>
              <a:t>ryptographie</a:t>
            </a:r>
            <a:r>
              <a:rPr kumimoji="0" lang="en-US" sz="2799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 panose="020B0604020202020204" charset="0"/>
                <a:ea typeface="Roboto Mono Light" panose="020B0604020202020204" charset="0"/>
              </a:rPr>
              <a:t>, Reverse Engineering</a:t>
            </a:r>
          </a:p>
          <a:p>
            <a:pPr marL="457200" marR="0" lvl="0" indent="-45720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799" i="0" u="none" strike="noStrike" kern="1200" cap="none" spc="0" normalizeH="0" baseline="0" noProof="0" dirty="0" err="1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 panose="020B0604020202020204" charset="0"/>
                <a:ea typeface="Roboto Mono Light" panose="020B0604020202020204" charset="0"/>
              </a:rPr>
              <a:t>Verschiedene</a:t>
            </a:r>
            <a:r>
              <a:rPr kumimoji="0" lang="en-US" sz="2799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 panose="020B0604020202020204" charset="0"/>
                <a:ea typeface="Roboto Mono Light" panose="020B0604020202020204" charset="0"/>
              </a:rPr>
              <a:t> </a:t>
            </a:r>
            <a:r>
              <a:rPr kumimoji="0" lang="en-US" sz="2799" i="0" u="none" strike="noStrike" kern="1200" cap="none" spc="0" normalizeH="0" baseline="0" noProof="0" dirty="0" err="1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 panose="020B0604020202020204" charset="0"/>
                <a:ea typeface="Roboto Mono Light" panose="020B0604020202020204" charset="0"/>
              </a:rPr>
              <a:t>Schwierigkeitsgrade</a:t>
            </a:r>
            <a:endParaRPr kumimoji="0" lang="en-US" sz="2799" i="0" u="none" strike="noStrike" kern="120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Roboto Mono Light" panose="020B0604020202020204" charset="0"/>
              <a:ea typeface="Roboto Mono Light" panose="020B0604020202020204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372600" y="2251154"/>
            <a:ext cx="78867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 err="1">
                <a:ln>
                  <a:noFill/>
                </a:ln>
                <a:solidFill>
                  <a:srgbClr val="1FF000"/>
                </a:solidFill>
                <a:effectLst/>
                <a:uLnTx/>
                <a:uFillTx/>
                <a:latin typeface="Roboto Mono Regular Bold"/>
                <a:ea typeface="+mn-ea"/>
                <a:cs typeface="+mn-cs"/>
              </a:rPr>
              <a:t>Neuland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1FF000"/>
                </a:solidFill>
                <a:effectLst/>
                <a:uLnTx/>
                <a:uFillTx/>
                <a:latin typeface="Roboto Mono Regular Bold"/>
                <a:ea typeface="+mn-ea"/>
                <a:cs typeface="+mn-cs"/>
              </a:rPr>
              <a:t> CTF 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51939" y="9034139"/>
            <a:ext cx="507361" cy="224161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>
            <a:off x="0" y="1807481"/>
            <a:ext cx="18288000" cy="0"/>
          </a:xfrm>
          <a:prstGeom prst="line">
            <a:avLst/>
          </a:prstGeom>
          <a:ln w="9525" cap="rnd">
            <a:solidFill>
              <a:srgbClr val="FDFDFD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9728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163245"/>
            <a:ext cx="10986883" cy="463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2259" marR="0" lvl="1" indent="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799" dirty="0">
                <a:solidFill>
                  <a:srgbClr val="FFFFFF"/>
                </a:solidFill>
                <a:latin typeface="Roboto Mono Light"/>
              </a:rPr>
              <a:t>03.12.2022 ab 10:30 </a:t>
            </a:r>
            <a:r>
              <a:rPr lang="en-US" sz="2799" dirty="0" err="1">
                <a:solidFill>
                  <a:srgbClr val="FFFFFF"/>
                </a:solidFill>
                <a:latin typeface="Roboto Mono Light"/>
              </a:rPr>
              <a:t>Uhr</a:t>
            </a:r>
            <a:r>
              <a:rPr lang="en-US" sz="2799" dirty="0">
                <a:solidFill>
                  <a:srgbClr val="FFFFFF"/>
                </a:solidFill>
                <a:latin typeface="Roboto Mono Light"/>
              </a:rPr>
              <a:t> in</a:t>
            </a: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 G215, THI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128659" y="6661311"/>
            <a:ext cx="9072778" cy="1463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799" b="0" i="0" u="none" strike="noStrike" kern="1200" cap="none" spc="0" normalizeH="0" baseline="0" noProof="0" dirty="0" err="1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Kostenlose</a:t>
            </a: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 </a:t>
            </a:r>
            <a:r>
              <a:rPr kumimoji="0" lang="en-US" sz="2799" b="0" i="0" u="none" strike="noStrike" kern="1200" cap="none" spc="0" normalizeH="0" baseline="0" noProof="0" dirty="0" err="1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Verpflegung</a:t>
            </a:r>
            <a:endParaRPr kumimoji="0" lang="en-US" sz="2799" b="0" i="0" u="none" strike="noStrike" kern="120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Roboto Mono Ligh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799" dirty="0" err="1">
                <a:solidFill>
                  <a:srgbClr val="FDFDFD"/>
                </a:solidFill>
                <a:latin typeface="Roboto Mono Light"/>
              </a:rPr>
              <a:t>Attraktive</a:t>
            </a:r>
            <a:r>
              <a:rPr lang="en-US" sz="2799" dirty="0">
                <a:solidFill>
                  <a:srgbClr val="FDFDFD"/>
                </a:solidFill>
                <a:latin typeface="Roboto Mono Light"/>
              </a:rPr>
              <a:t> </a:t>
            </a:r>
            <a:r>
              <a:rPr lang="en-US" sz="2799" dirty="0" err="1">
                <a:solidFill>
                  <a:srgbClr val="FDFDFD"/>
                </a:solidFill>
                <a:latin typeface="Roboto Mono Light"/>
              </a:rPr>
              <a:t>Preise</a:t>
            </a:r>
            <a:r>
              <a:rPr lang="en-US" sz="2799" dirty="0">
                <a:solidFill>
                  <a:srgbClr val="FDFDFD"/>
                </a:solidFill>
                <a:latin typeface="Roboto Mono Light"/>
              </a:rPr>
              <a:t> für die </a:t>
            </a:r>
            <a:r>
              <a:rPr lang="en-US" sz="2799" dirty="0" err="1">
                <a:solidFill>
                  <a:srgbClr val="FDFDFD"/>
                </a:solidFill>
                <a:latin typeface="Roboto Mono Light"/>
              </a:rPr>
              <a:t>besten</a:t>
            </a:r>
            <a:r>
              <a:rPr lang="en-US" sz="2799" dirty="0">
                <a:solidFill>
                  <a:srgbClr val="FDFDFD"/>
                </a:solidFill>
                <a:latin typeface="Roboto Mono Light"/>
              </a:rPr>
              <a:t> Teams</a:t>
            </a:r>
            <a:endParaRPr kumimoji="0" lang="en-US" sz="2799" b="0" i="0" u="none" strike="noStrike" kern="120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Roboto Mono Ligh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799" dirty="0">
                <a:solidFill>
                  <a:srgbClr val="FDFDFD"/>
                </a:solidFill>
                <a:latin typeface="Roboto Mono Light"/>
              </a:rPr>
              <a:t>Merch für alle </a:t>
            </a:r>
            <a:r>
              <a:rPr lang="en-US" sz="2799" dirty="0" err="1">
                <a:solidFill>
                  <a:srgbClr val="FDFDFD"/>
                </a:solidFill>
                <a:latin typeface="Roboto Mono Light"/>
              </a:rPr>
              <a:t>Teilnehmer</a:t>
            </a:r>
            <a:endParaRPr kumimoji="0" lang="en-US" sz="2799" b="0" i="0" u="none" strike="noStrike" kern="120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Roboto Mono Light"/>
              <a:ea typeface="+mn-ea"/>
              <a:cs typeface="+mn-c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982200" y="2251154"/>
            <a:ext cx="72771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 err="1">
                <a:ln>
                  <a:noFill/>
                </a:ln>
                <a:solidFill>
                  <a:srgbClr val="1FF000"/>
                </a:solidFill>
                <a:effectLst/>
                <a:uLnTx/>
                <a:uFillTx/>
                <a:latin typeface="Roboto Mono Regular Bold"/>
                <a:ea typeface="+mn-ea"/>
                <a:cs typeface="+mn-cs"/>
              </a:rPr>
              <a:t>Neuland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1FF000"/>
                </a:solidFill>
                <a:effectLst/>
                <a:uLnTx/>
                <a:uFillTx/>
                <a:latin typeface="Roboto Mono Regular Bold"/>
                <a:ea typeface="+mn-ea"/>
                <a:cs typeface="+mn-cs"/>
              </a:rPr>
              <a:t> CTF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51939" y="9034139"/>
            <a:ext cx="507361" cy="224161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>
            <a:off x="0" y="1807481"/>
            <a:ext cx="18288000" cy="0"/>
          </a:xfrm>
          <a:prstGeom prst="line">
            <a:avLst/>
          </a:prstGeom>
          <a:ln w="9525" cap="rnd">
            <a:solidFill>
              <a:srgbClr val="FDFDFD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1527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" y="0"/>
            <a:ext cx="6781799" cy="10287000"/>
            <a:chOff x="0" y="0"/>
            <a:chExt cx="10395182" cy="13716000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0395182" cy="13716000"/>
            </a:xfrm>
            <a:prstGeom prst="rect">
              <a:avLst/>
            </a:prstGeom>
            <a:solidFill>
              <a:srgbClr val="A6A6A6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7696200" y="5595983"/>
            <a:ext cx="10287000" cy="1963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04519" marR="0" lvl="1" indent="-30226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1. Team</a:t>
            </a:r>
            <a:r>
              <a:rPr lang="en-US" sz="2799" dirty="0">
                <a:solidFill>
                  <a:srgbClr val="FDFDFD"/>
                </a:solidFill>
                <a:latin typeface="Roboto Mono Light"/>
              </a:rPr>
              <a:t>: </a:t>
            </a: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300 €</a:t>
            </a:r>
          </a:p>
          <a:p>
            <a:pPr marL="604519" marR="0" lvl="1" indent="-30226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2. Team: 200 €</a:t>
            </a:r>
          </a:p>
          <a:p>
            <a:pPr marL="604519" marR="0" lvl="1" indent="-30226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799" dirty="0">
                <a:solidFill>
                  <a:srgbClr val="FDFDFD"/>
                </a:solidFill>
                <a:latin typeface="Roboto Mono Light"/>
              </a:rPr>
              <a:t>3.</a:t>
            </a: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 Team: 100 €</a:t>
            </a:r>
          </a:p>
          <a:p>
            <a:pPr marL="604519" marR="0" lvl="1" indent="-30226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4. – 8. Team: 15 € </a:t>
            </a:r>
            <a:r>
              <a:rPr kumimoji="0" lang="en-US" sz="2799" b="0" i="0" u="none" strike="noStrike" kern="1200" cap="none" spc="0" normalizeH="0" baseline="0" noProof="0" dirty="0" err="1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Gutschein</a:t>
            </a: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 pro </a:t>
            </a:r>
            <a:r>
              <a:rPr kumimoji="0" lang="en-US" sz="2799" b="0" i="0" u="none" strike="noStrike" kern="1200" cap="none" spc="0" normalizeH="0" baseline="0" noProof="0" dirty="0" err="1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Teammitglied</a:t>
            </a:r>
            <a:endParaRPr kumimoji="0" lang="en-US" sz="2799" b="0" i="0" u="none" strike="noStrike" kern="120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Roboto Mono Light"/>
              <a:ea typeface="+mn-ea"/>
              <a:cs typeface="+mn-cs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6781801" y="1790700"/>
            <a:ext cx="11506200" cy="16781"/>
          </a:xfrm>
          <a:prstGeom prst="line">
            <a:avLst/>
          </a:prstGeom>
          <a:ln w="9525" cap="rnd">
            <a:solidFill>
              <a:srgbClr val="FDFDF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7696200" y="2857500"/>
            <a:ext cx="9140250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6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1FF000"/>
                </a:solidFill>
                <a:effectLst/>
                <a:uLnTx/>
                <a:uFillTx/>
                <a:latin typeface="Roboto Mono Regular Bold"/>
                <a:ea typeface="+mn-ea"/>
                <a:cs typeface="+mn-cs"/>
              </a:rPr>
              <a:t>Preise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1FF000"/>
              </a:solidFill>
              <a:effectLst/>
              <a:uLnTx/>
              <a:uFillTx/>
              <a:latin typeface="Roboto Mono Regular Bold"/>
              <a:ea typeface="+mn-ea"/>
              <a:cs typeface="+mn-cs"/>
            </a:endParaRP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603C6A3D-AE60-48BA-BB9C-E34FE08F78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51939" y="9034139"/>
            <a:ext cx="507361" cy="224161"/>
          </a:xfrm>
          <a:prstGeom prst="rect">
            <a:avLst/>
          </a:prstGeom>
        </p:spPr>
      </p:pic>
      <p:pic>
        <p:nvPicPr>
          <p:cNvPr id="7" name="Grafik 6" descr="Ein Bild, das Person, drinnen enthält.&#10;&#10;Automatisch generierte Beschreibung">
            <a:extLst>
              <a:ext uri="{FF2B5EF4-FFF2-40B4-BE49-F238E27FC236}">
                <a16:creationId xmlns:a16="http://schemas.microsoft.com/office/drawing/2014/main" id="{FB7B3727-70CA-6565-2CE1-D049E3BFCC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4" r="44193"/>
          <a:stretch/>
        </p:blipFill>
        <p:spPr>
          <a:xfrm>
            <a:off x="-2193" y="0"/>
            <a:ext cx="6781799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9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" y="0"/>
            <a:ext cx="6781799" cy="10287000"/>
            <a:chOff x="0" y="0"/>
            <a:chExt cx="10395182" cy="13716000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0395182" cy="13716000"/>
            </a:xfrm>
            <a:prstGeom prst="rect">
              <a:avLst/>
            </a:prstGeom>
            <a:solidFill>
              <a:srgbClr val="A6A6A6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7696200" y="5595983"/>
            <a:ext cx="9978450" cy="14638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de-DE" sz="2799" dirty="0">
                <a:solidFill>
                  <a:srgbClr val="FDFDFD"/>
                </a:solidFill>
                <a:latin typeface="Roboto Mono Light"/>
              </a:rPr>
              <a:t>10:30 - 11:00 Uhr	Begrüßung, Einführung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de-DE" sz="2799" dirty="0">
                <a:solidFill>
                  <a:srgbClr val="FDFDFD"/>
                </a:solidFill>
                <a:latin typeface="Roboto Mono Light"/>
              </a:rPr>
              <a:t>11:00 - 19:00 Uhr 	CTF Wettkampfzeitraum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de-DE" sz="2799" dirty="0">
                <a:solidFill>
                  <a:srgbClr val="FDFDFD"/>
                </a:solidFill>
                <a:latin typeface="Roboto Mono Light"/>
              </a:rPr>
              <a:t>19:00 - 21:00 Uhr 	</a:t>
            </a:r>
            <a:r>
              <a:rPr lang="de-DE" sz="2799" dirty="0" err="1">
                <a:solidFill>
                  <a:srgbClr val="FDFDFD"/>
                </a:solidFill>
                <a:latin typeface="Roboto Mono Light"/>
              </a:rPr>
              <a:t>Get</a:t>
            </a:r>
            <a:r>
              <a:rPr lang="de-DE" sz="2799" dirty="0">
                <a:solidFill>
                  <a:srgbClr val="FDFDFD"/>
                </a:solidFill>
                <a:latin typeface="Roboto Mono Light"/>
              </a:rPr>
              <a:t> </a:t>
            </a:r>
            <a:r>
              <a:rPr lang="de-DE" sz="2799" dirty="0" err="1">
                <a:solidFill>
                  <a:srgbClr val="FDFDFD"/>
                </a:solidFill>
                <a:latin typeface="Roboto Mono Light"/>
              </a:rPr>
              <a:t>Together</a:t>
            </a:r>
            <a:r>
              <a:rPr lang="de-DE" sz="2799" dirty="0">
                <a:solidFill>
                  <a:srgbClr val="FDFDFD"/>
                </a:solidFill>
                <a:latin typeface="Roboto Mono Light"/>
              </a:rPr>
              <a:t> und Essen</a:t>
            </a:r>
            <a:endParaRPr lang="en-US" sz="2799" dirty="0">
              <a:solidFill>
                <a:srgbClr val="FDFDFD"/>
              </a:solidFill>
              <a:latin typeface="Roboto Mono Light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6781801" y="1790700"/>
            <a:ext cx="11506200" cy="16781"/>
          </a:xfrm>
          <a:prstGeom prst="line">
            <a:avLst/>
          </a:prstGeom>
          <a:ln w="9525" cap="rnd">
            <a:solidFill>
              <a:srgbClr val="FDFDF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7696200" y="2857500"/>
            <a:ext cx="9140250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 err="1">
                <a:solidFill>
                  <a:srgbClr val="1FF000"/>
                </a:solidFill>
                <a:latin typeface="Roboto Mono Regular Bold"/>
              </a:rPr>
              <a:t>Zeitplan</a:t>
            </a:r>
            <a:endParaRPr lang="en-US" sz="7200" dirty="0">
              <a:solidFill>
                <a:srgbClr val="1FF000"/>
              </a:solidFill>
              <a:latin typeface="Roboto Mono Regular Bold"/>
            </a:endParaRP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603C6A3D-AE60-48BA-BB9C-E34FE08F78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51939" y="9034139"/>
            <a:ext cx="507361" cy="224161"/>
          </a:xfrm>
          <a:prstGeom prst="rect">
            <a:avLst/>
          </a:prstGeom>
        </p:spPr>
      </p:pic>
      <p:pic>
        <p:nvPicPr>
          <p:cNvPr id="7" name="Grafik 6" descr="Ein Bild, das Text, drinnen, Person enthält.&#10;&#10;Automatisch generierte Beschreibung">
            <a:extLst>
              <a:ext uri="{FF2B5EF4-FFF2-40B4-BE49-F238E27FC236}">
                <a16:creationId xmlns:a16="http://schemas.microsoft.com/office/drawing/2014/main" id="{CDF51D68-1DD3-AD7E-8A01-9B4B029C3D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90700" y="1714500"/>
            <a:ext cx="10287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5486400" y="2251154"/>
            <a:ext cx="117729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1FF000"/>
                </a:solidFill>
                <a:effectLst/>
                <a:uLnTx/>
                <a:uFillTx/>
                <a:latin typeface="Roboto Mono Regular Bold"/>
                <a:ea typeface="+mn-ea"/>
                <a:cs typeface="+mn-cs"/>
              </a:rPr>
              <a:t>CTF-</a:t>
            </a:r>
            <a:r>
              <a:rPr kumimoji="0" lang="en-US" sz="8000" b="0" i="0" u="none" strike="noStrike" kern="1200" cap="none" spc="0" normalizeH="0" baseline="0" noProof="0" dirty="0" err="1">
                <a:ln>
                  <a:noFill/>
                </a:ln>
                <a:solidFill>
                  <a:srgbClr val="1FF000"/>
                </a:solidFill>
                <a:effectLst/>
                <a:uLnTx/>
                <a:uFillTx/>
                <a:latin typeface="Roboto Mono Regular Bold"/>
                <a:ea typeface="+mn-ea"/>
                <a:cs typeface="+mn-cs"/>
              </a:rPr>
              <a:t>Sponsoren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1FF000"/>
              </a:solidFill>
              <a:effectLst/>
              <a:uLnTx/>
              <a:uFillTx/>
              <a:latin typeface="Roboto Mono Regular Bold"/>
              <a:ea typeface="+mn-ea"/>
              <a:cs typeface="+mn-cs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51939" y="9034139"/>
            <a:ext cx="507361" cy="224161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>
            <a:off x="0" y="1807481"/>
            <a:ext cx="18288000" cy="0"/>
          </a:xfrm>
          <a:prstGeom prst="line">
            <a:avLst/>
          </a:prstGeom>
          <a:ln w="9525" cap="rnd">
            <a:solidFill>
              <a:srgbClr val="FDFDF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350671D-4757-1E4E-BCAC-7219ACC89E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82" t="5575" r="4546" b="7083"/>
          <a:stretch/>
        </p:blipFill>
        <p:spPr>
          <a:xfrm>
            <a:off x="3124200" y="4152900"/>
            <a:ext cx="12039600" cy="358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6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5486400" y="2251154"/>
            <a:ext cx="117729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 err="1">
                <a:solidFill>
                  <a:srgbClr val="1FF000"/>
                </a:solidFill>
                <a:latin typeface="Roboto Mono Regular Bold"/>
              </a:rPr>
              <a:t>Vereinss</a:t>
            </a:r>
            <a:r>
              <a:rPr kumimoji="0" lang="en-US" sz="8000" b="0" i="0" u="none" strike="noStrike" kern="1200" cap="none" spc="0" normalizeH="0" baseline="0" noProof="0" dirty="0" err="1">
                <a:ln>
                  <a:noFill/>
                </a:ln>
                <a:solidFill>
                  <a:srgbClr val="1FF000"/>
                </a:solidFill>
                <a:effectLst/>
                <a:uLnTx/>
                <a:uFillTx/>
                <a:latin typeface="Roboto Mono Regular Bold"/>
                <a:ea typeface="+mn-ea"/>
                <a:cs typeface="+mn-cs"/>
              </a:rPr>
              <a:t>ponsoren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1FF000"/>
              </a:solidFill>
              <a:effectLst/>
              <a:uLnTx/>
              <a:uFillTx/>
              <a:latin typeface="Roboto Mono Regular Bold"/>
              <a:ea typeface="+mn-ea"/>
              <a:cs typeface="+mn-cs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51939" y="9034139"/>
            <a:ext cx="507361" cy="224161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>
            <a:off x="0" y="1807481"/>
            <a:ext cx="18288000" cy="0"/>
          </a:xfrm>
          <a:prstGeom prst="line">
            <a:avLst/>
          </a:prstGeom>
          <a:ln w="9525" cap="rnd">
            <a:solidFill>
              <a:srgbClr val="FDFDF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81ED74D-99DF-9641-0691-8C482522C2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20900" y="5143500"/>
            <a:ext cx="2438400" cy="188460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16DCE0A-8511-3A80-8C98-7F40853E2B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29800" y="5129857"/>
            <a:ext cx="3581400" cy="1525851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500E1297-7605-4987-2207-09BD7A4CE8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43100" y="5134620"/>
            <a:ext cx="6477000" cy="162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0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664838" y="2251154"/>
            <a:ext cx="6594462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dirty="0">
                <a:solidFill>
                  <a:srgbClr val="1FF000"/>
                </a:solidFill>
                <a:latin typeface="Roboto Mono Regular Bold"/>
              </a:rPr>
              <a:t>Interesse?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51939" y="9034139"/>
            <a:ext cx="507361" cy="224161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>
            <a:off x="0" y="1807481"/>
            <a:ext cx="18288000" cy="0"/>
          </a:xfrm>
          <a:prstGeom prst="line">
            <a:avLst/>
          </a:prstGeom>
          <a:ln w="9525" cap="rnd">
            <a:solidFill>
              <a:srgbClr val="FDFDF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D6281FD-F348-B776-83F4-8584A15D11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" y="1828800"/>
            <a:ext cx="8458200" cy="8458200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05BCEADF-8882-1A4A-D9AA-FA3BF5C37BAF}"/>
              </a:ext>
            </a:extLst>
          </p:cNvPr>
          <p:cNvSpPr txBox="1"/>
          <p:nvPr/>
        </p:nvSpPr>
        <p:spPr>
          <a:xfrm>
            <a:off x="9829800" y="5595983"/>
            <a:ext cx="7844849" cy="2964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02259" marR="0" lvl="1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799" b="0" i="0" u="none" strike="noStrike" kern="1200" cap="none" spc="0" normalizeH="0" baseline="0" noProof="0" dirty="0" err="1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Anmeldung</a:t>
            </a: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 </a:t>
            </a:r>
            <a:r>
              <a:rPr kumimoji="0" lang="en-US" sz="2799" b="0" i="0" u="none" strike="noStrike" kern="1200" cap="none" spc="0" normalizeH="0" baseline="0" noProof="0" dirty="0" err="1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über</a:t>
            </a: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:</a:t>
            </a:r>
            <a:endParaRPr lang="en-US" sz="2799" dirty="0">
              <a:solidFill>
                <a:srgbClr val="FDFDFD"/>
              </a:solidFill>
              <a:latin typeface="Roboto Mono Light"/>
            </a:endParaRPr>
          </a:p>
          <a:p>
            <a:pPr marL="302259" marR="0" lvl="1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/>
                <a:ea typeface="+mn-ea"/>
                <a:cs typeface="+mn-c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https://ctf.neuland-ingolstadt.de/</a:t>
            </a:r>
            <a:endParaRPr kumimoji="0" lang="en-US" sz="2799" b="0" i="0" u="none" strike="noStrike" kern="120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Roboto Mono Light"/>
              <a:ea typeface="+mn-ea"/>
              <a:cs typeface="+mn-cs"/>
            </a:endParaRPr>
          </a:p>
          <a:p>
            <a:pPr marL="302259" marR="0" lvl="1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799" dirty="0">
              <a:solidFill>
                <a:srgbClr val="FDFDFD"/>
              </a:solidFill>
              <a:latin typeface="Roboto Mono Light"/>
            </a:endParaRPr>
          </a:p>
          <a:p>
            <a:pPr marL="302259" marR="0" lvl="1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Teams: 1 – 3 </a:t>
            </a:r>
            <a:r>
              <a:rPr kumimoji="0" lang="en-US" sz="2799" b="0" i="0" u="none" strike="noStrike" kern="1200" cap="none" spc="0" normalizeH="0" baseline="0" noProof="0" dirty="0" err="1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Personen</a:t>
            </a:r>
            <a:endParaRPr kumimoji="0" lang="en-US" sz="2799" b="0" i="0" u="none" strike="noStrike" kern="120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Roboto Mono Light"/>
              <a:ea typeface="+mn-ea"/>
              <a:cs typeface="+mn-cs"/>
            </a:endParaRPr>
          </a:p>
          <a:p>
            <a:pPr marL="302259" marR="0" lvl="1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799" b="0" i="0" u="none" strike="noStrike" kern="120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Roboto Mono Light"/>
              <a:ea typeface="+mn-ea"/>
              <a:cs typeface="+mn-cs"/>
            </a:endParaRPr>
          </a:p>
          <a:p>
            <a:pPr marL="302259" marR="0" lvl="1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799" b="0" i="0" u="none" strike="noStrike" kern="120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Roboto Mono Ligh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23A25FF6-2BB4-7405-E941-4DB62638453D}"/>
                  </a:ext>
                </a:extLst>
              </p14:cNvPr>
              <p14:cNvContentPartPr/>
              <p14:nvPr/>
            </p14:nvContentPartPr>
            <p14:xfrm>
              <a:off x="12572302" y="7157272"/>
              <a:ext cx="360" cy="360"/>
            </p14:xfrm>
          </p:contentPart>
        </mc:Choice>
        <mc:Fallback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23A25FF6-2BB4-7405-E941-4DB62638453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554662" y="713963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261AA0CC-0538-76C3-E52A-95CCF8BD9644}"/>
                  </a:ext>
                </a:extLst>
              </p14:cNvPr>
              <p14:cNvContentPartPr/>
              <p14:nvPr/>
            </p14:nvContentPartPr>
            <p14:xfrm>
              <a:off x="12400942" y="7328632"/>
              <a:ext cx="360" cy="360"/>
            </p14:xfrm>
          </p:contentPart>
        </mc:Choice>
        <mc:Fallback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261AA0CC-0538-76C3-E52A-95CCF8BD964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382942" y="7310992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137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Benutzerdefiniert</PresentationFormat>
  <Paragraphs>34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Roboto Mono Light Bold</vt:lpstr>
      <vt:lpstr>Roboto Mono Regular Bold</vt:lpstr>
      <vt:lpstr>Arial</vt:lpstr>
      <vt:lpstr>Roboto Mono Light</vt:lpstr>
      <vt:lpstr>Roboto Mono Regular</vt:lpstr>
      <vt:lpstr>Calibri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</dc:creator>
  <cp:lastModifiedBy>Manuel Voit</cp:lastModifiedBy>
  <cp:revision>15</cp:revision>
  <dcterms:created xsi:type="dcterms:W3CDTF">2006-08-16T00:00:00Z</dcterms:created>
  <dcterms:modified xsi:type="dcterms:W3CDTF">2022-11-15T23:12:50Z</dcterms:modified>
  <dc:identifier>DAFN4jXxaDY</dc:identifier>
</cp:coreProperties>
</file>