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58" r:id="rId6"/>
    <p:sldId id="268" r:id="rId7"/>
    <p:sldId id="267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 Mono Light" panose="020B0604020202020204" charset="0"/>
      <p:regular r:id="rId14"/>
    </p:embeddedFont>
    <p:embeddedFont>
      <p:font typeface="Roboto Mono Light Bold" panose="020B0604020202020204" charset="0"/>
      <p:regular r:id="rId15"/>
    </p:embeddedFont>
    <p:embeddedFont>
      <p:font typeface="Roboto Mono Regular" panose="020B0604020202020204" charset="0"/>
      <p:regular r:id="rId16"/>
    </p:embeddedFont>
    <p:embeddedFont>
      <p:font typeface="Roboto Mono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5" d="100"/>
          <a:sy n="85" d="100"/>
        </p:scale>
        <p:origin x="62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tf.neuland-ingolstadt.de/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2801691"/>
            <a:ext cx="6891517" cy="212585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686435"/>
            <a:ext cx="3533379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Eine </a:t>
            </a:r>
            <a:r>
              <a:rPr lang="en-US" sz="1800" dirty="0" err="1">
                <a:solidFill>
                  <a:srgbClr val="FDFDFD"/>
                </a:solidFill>
                <a:latin typeface="Roboto Mono Regular"/>
              </a:rPr>
              <a:t>Präsentation</a:t>
            </a: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 von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DFDFD"/>
                </a:solidFill>
                <a:latin typeface="Roboto Mono Regular"/>
              </a:rPr>
              <a:t>Neuland</a:t>
            </a: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 Ingolstadt </a:t>
            </a:r>
            <a:r>
              <a:rPr lang="en-US" sz="1800" dirty="0" err="1">
                <a:solidFill>
                  <a:srgbClr val="FDFDFD"/>
                </a:solidFill>
                <a:latin typeface="Roboto Mono Regular"/>
              </a:rPr>
              <a:t>e.V.</a:t>
            </a:r>
            <a:endParaRPr lang="en-US" sz="1800" dirty="0">
              <a:solidFill>
                <a:srgbClr val="FDFDFD"/>
              </a:solidFill>
              <a:latin typeface="Roboto Mono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21509" y="686435"/>
            <a:ext cx="2399458" cy="297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14.11.2022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63245"/>
            <a:ext cx="10986883" cy="96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59" lvl="1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Roboto Mono Light"/>
              </a:rPr>
              <a:t>CTF = IT-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Sicherheits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-/Hacking-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Wettbewerb</a:t>
            </a:r>
            <a:br>
              <a:rPr lang="en-US" sz="2799" dirty="0">
                <a:solidFill>
                  <a:srgbClr val="FFFFFF"/>
                </a:solidFill>
                <a:latin typeface="Roboto Mono Light"/>
              </a:rPr>
            </a:br>
            <a:r>
              <a:rPr lang="en-US" sz="2799" dirty="0">
                <a:solidFill>
                  <a:srgbClr val="FFFFFF"/>
                </a:solidFill>
                <a:latin typeface="Roboto Mono Light"/>
              </a:rPr>
              <a:t>CTF = Capture The Flag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28659" y="6661311"/>
            <a:ext cx="9072778" cy="14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 err="1">
                <a:solidFill>
                  <a:srgbClr val="FDFDFD"/>
                </a:solidFill>
                <a:latin typeface="Roboto Mono Light Bold"/>
              </a:rPr>
              <a:t>Einsteigerfreundlich</a:t>
            </a:r>
            <a:r>
              <a:rPr lang="en-US" sz="2799" dirty="0">
                <a:solidFill>
                  <a:srgbClr val="FDFDFD"/>
                </a:solidFill>
                <a:latin typeface="Roboto Mono Light Bold"/>
              </a:rPr>
              <a:t> </a:t>
            </a:r>
            <a:r>
              <a:rPr lang="en-US" sz="2799" dirty="0" err="1">
                <a:solidFill>
                  <a:srgbClr val="FDFDFD"/>
                </a:solidFill>
                <a:latin typeface="Roboto Mono Light Bold"/>
              </a:rPr>
              <a:t>gestaltet</a:t>
            </a:r>
            <a:endParaRPr lang="en-US" sz="2799" dirty="0">
              <a:solidFill>
                <a:srgbClr val="FDFDFD"/>
              </a:solidFill>
              <a:latin typeface="Roboto Mono Light Bold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 </a:t>
            </a:r>
            <a:r>
              <a:rPr lang="en-US" sz="2799" dirty="0" err="1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Jeder</a:t>
            </a:r>
            <a:r>
              <a:rPr lang="en-US" sz="2799" dirty="0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 </a:t>
            </a:r>
            <a:r>
              <a:rPr lang="en-US" sz="2799" dirty="0" err="1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ist</a:t>
            </a:r>
            <a:r>
              <a:rPr lang="en-US" sz="2799" dirty="0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 </a:t>
            </a:r>
            <a:r>
              <a:rPr lang="en-US" sz="2799" dirty="0" err="1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willkommen</a:t>
            </a:r>
            <a:endParaRPr lang="en-US" sz="2799" dirty="0">
              <a:solidFill>
                <a:srgbClr val="FDFDFD"/>
              </a:solidFill>
              <a:latin typeface="Roboto Mono Light"/>
            </a:endParaRP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FDFDFD"/>
              </a:solidFill>
              <a:latin typeface="Roboto Mono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72600" y="2251154"/>
            <a:ext cx="7886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dirty="0" err="1">
                <a:solidFill>
                  <a:srgbClr val="1FF000"/>
                </a:solidFill>
                <a:latin typeface="Roboto Mono Regular Bold"/>
              </a:rPr>
              <a:t>Neuland</a:t>
            </a:r>
            <a:r>
              <a:rPr lang="en-US" sz="8000" dirty="0">
                <a:solidFill>
                  <a:srgbClr val="1FF000"/>
                </a:solidFill>
                <a:latin typeface="Roboto Mono Regular Bold"/>
              </a:rPr>
              <a:t> CTF 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63245"/>
            <a:ext cx="10986883" cy="14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Suche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Flagge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 (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nland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{xxx}) für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jede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Aufgabe</a:t>
            </a:r>
          </a:p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Jede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Flagge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bringt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Punkte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 auf dem Scoreboard</a:t>
            </a:r>
          </a:p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Team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mit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den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meisten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Punkten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gewinnt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128659" y="6661311"/>
            <a:ext cx="9072778" cy="2464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Verschiedene</a:t>
            </a:r>
            <a:r>
              <a:rPr kumimoji="0" lang="en-US" sz="2799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 </a:t>
            </a: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Kategorien</a:t>
            </a:r>
            <a:r>
              <a:rPr lang="en-US" sz="2799" dirty="0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, </a:t>
            </a:r>
            <a:r>
              <a:rPr lang="en-US" sz="2799" dirty="0" err="1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bspw</a:t>
            </a:r>
            <a:r>
              <a:rPr lang="en-US" sz="2799" dirty="0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. </a:t>
            </a:r>
            <a:r>
              <a:rPr kumimoji="0" lang="en-US" sz="2799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Web, </a:t>
            </a: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Forensik</a:t>
            </a:r>
            <a:r>
              <a:rPr kumimoji="0" lang="en-US" sz="2799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, </a:t>
            </a:r>
            <a:r>
              <a:rPr lang="en-US" sz="2799" dirty="0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K</a:t>
            </a: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ryptographie</a:t>
            </a:r>
            <a:r>
              <a:rPr kumimoji="0" lang="en-US" sz="2799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, Reverse Engineering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Schwierigkeitsgrad</a:t>
            </a:r>
            <a:r>
              <a:rPr lang="en-US" sz="2799" dirty="0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 von </a:t>
            </a:r>
            <a:r>
              <a:rPr lang="en-US" sz="2799" dirty="0" err="1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einfach</a:t>
            </a:r>
            <a:r>
              <a:rPr lang="en-US" sz="2799" dirty="0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 bis </a:t>
            </a:r>
            <a:r>
              <a:rPr lang="en-US" sz="2799" dirty="0" err="1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schwer</a:t>
            </a:r>
            <a:endParaRPr kumimoji="0" lang="en-US" sz="2799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 panose="020B0604020202020204" charset="0"/>
              <a:ea typeface="Roboto Mono Light" panose="020B06040202020202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72600" y="2251154"/>
            <a:ext cx="7886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Neuland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 CTF 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728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63245"/>
            <a:ext cx="10986883" cy="46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59" marR="0" lvl="1" indent="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99" dirty="0">
                <a:solidFill>
                  <a:srgbClr val="FFFFFF"/>
                </a:solidFill>
                <a:latin typeface="Roboto Mono Light"/>
              </a:rPr>
              <a:t>03.12.2022 ab 10:30 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Uhr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 in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G215 - THI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28659" y="6661311"/>
            <a:ext cx="9072778" cy="14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Kostenlose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Verpflegung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dirty="0" err="1">
                <a:solidFill>
                  <a:srgbClr val="FDFDFD"/>
                </a:solidFill>
                <a:latin typeface="Roboto Mono Light"/>
              </a:rPr>
              <a:t>Attraktive</a:t>
            </a:r>
            <a:r>
              <a:rPr lang="en-US" sz="2799" dirty="0">
                <a:solidFill>
                  <a:srgbClr val="FDFDFD"/>
                </a:solidFill>
                <a:latin typeface="Roboto Mono Light"/>
              </a:rPr>
              <a:t> </a:t>
            </a:r>
            <a:r>
              <a:rPr lang="en-US" sz="2799" dirty="0" err="1">
                <a:solidFill>
                  <a:srgbClr val="FDFDFD"/>
                </a:solidFill>
                <a:latin typeface="Roboto Mono Light"/>
              </a:rPr>
              <a:t>Preise</a:t>
            </a:r>
            <a:r>
              <a:rPr lang="en-US" sz="2799" dirty="0">
                <a:solidFill>
                  <a:srgbClr val="FDFDFD"/>
                </a:solidFill>
                <a:latin typeface="Roboto Mono Light"/>
              </a:rPr>
              <a:t> für die </a:t>
            </a:r>
            <a:r>
              <a:rPr lang="en-US" sz="2799" dirty="0" err="1">
                <a:solidFill>
                  <a:srgbClr val="FDFDFD"/>
                </a:solidFill>
                <a:latin typeface="Roboto Mono Light"/>
              </a:rPr>
              <a:t>besten</a:t>
            </a:r>
            <a:r>
              <a:rPr lang="en-US" sz="2799" dirty="0">
                <a:solidFill>
                  <a:srgbClr val="FDFDFD"/>
                </a:solidFill>
                <a:latin typeface="Roboto Mono Light"/>
              </a:rPr>
              <a:t> Teams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dirty="0">
                <a:solidFill>
                  <a:srgbClr val="FDFDFD"/>
                </a:solidFill>
                <a:latin typeface="Roboto Mono Light"/>
              </a:rPr>
              <a:t>Merch für alle </a:t>
            </a:r>
            <a:r>
              <a:rPr lang="en-US" sz="2799" dirty="0" err="1">
                <a:solidFill>
                  <a:srgbClr val="FDFDFD"/>
                </a:solidFill>
                <a:latin typeface="Roboto Mono Light"/>
              </a:rPr>
              <a:t>Teilnehmer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82200" y="2251154"/>
            <a:ext cx="72771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Neuland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 CTF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52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6781799" cy="10287000"/>
            <a:chOff x="0" y="0"/>
            <a:chExt cx="10395182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395182" cy="13716000"/>
            </a:xfrm>
            <a:prstGeom prst="rect">
              <a:avLst/>
            </a:prstGeom>
            <a:solidFill>
              <a:srgbClr val="A6A6A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696200" y="5595983"/>
            <a:ext cx="9978450" cy="1463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10:30 - 11:00 Uhr		Begrüßung, Einführung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11:00 - 19:00 Uhr 		CTF Wettkampfzeitraum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19:00 - 21:00 Uhr 		</a:t>
            </a:r>
            <a:r>
              <a:rPr lang="de-DE" sz="2799" dirty="0" err="1">
                <a:solidFill>
                  <a:srgbClr val="FDFDFD"/>
                </a:solidFill>
                <a:latin typeface="Roboto Mono Light"/>
              </a:rPr>
              <a:t>Get</a:t>
            </a:r>
            <a:r>
              <a:rPr lang="de-DE" sz="2799" dirty="0">
                <a:solidFill>
                  <a:srgbClr val="FDFDFD"/>
                </a:solidFill>
                <a:latin typeface="Roboto Mono Light"/>
              </a:rPr>
              <a:t> </a:t>
            </a:r>
            <a:r>
              <a:rPr lang="de-DE" sz="2799" dirty="0" err="1">
                <a:solidFill>
                  <a:srgbClr val="FDFDFD"/>
                </a:solidFill>
                <a:latin typeface="Roboto Mono Light"/>
              </a:rPr>
              <a:t>Together</a:t>
            </a:r>
            <a:endParaRPr lang="en-US" sz="2799" dirty="0">
              <a:solidFill>
                <a:srgbClr val="FDFDFD"/>
              </a:solidFill>
              <a:latin typeface="Roboto Mono Light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781801" y="1790700"/>
            <a:ext cx="11506200" cy="16781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7696200" y="2857500"/>
            <a:ext cx="914025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 err="1">
                <a:solidFill>
                  <a:srgbClr val="1FF000"/>
                </a:solidFill>
                <a:latin typeface="Roboto Mono Regular Bold"/>
              </a:rPr>
              <a:t>Zeitplan</a:t>
            </a:r>
            <a:endParaRPr lang="en-US" sz="7200" dirty="0">
              <a:solidFill>
                <a:srgbClr val="1FF000"/>
              </a:solidFill>
              <a:latin typeface="Roboto Mono Regular Bold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603C6A3D-AE60-48BA-BB9C-E34FE08F7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7" name="Grafik 6" descr="Ein Bild, das Text, drinnen, Person enthält.&#10;&#10;Automatisch generierte Beschreibung">
            <a:extLst>
              <a:ext uri="{FF2B5EF4-FFF2-40B4-BE49-F238E27FC236}">
                <a16:creationId xmlns:a16="http://schemas.microsoft.com/office/drawing/2014/main" id="{CDF51D68-1DD3-AD7E-8A01-9B4B029C3D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90700" y="171450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6781799" cy="10287000"/>
            <a:chOff x="0" y="0"/>
            <a:chExt cx="10395182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395182" cy="13716000"/>
            </a:xfrm>
            <a:prstGeom prst="rect">
              <a:avLst/>
            </a:prstGeom>
            <a:solidFill>
              <a:srgbClr val="A6A6A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696200" y="5595983"/>
            <a:ext cx="10287000" cy="1963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1. Team</a:t>
            </a:r>
            <a:r>
              <a:rPr lang="en-US" sz="2799" dirty="0">
                <a:solidFill>
                  <a:srgbClr val="FDFDFD"/>
                </a:solidFill>
                <a:latin typeface="Roboto Mono Light"/>
              </a:rPr>
              <a:t>: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300 €</a:t>
            </a: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2. Team: 200 €</a:t>
            </a: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799" dirty="0">
                <a:solidFill>
                  <a:srgbClr val="FDFDFD"/>
                </a:solidFill>
                <a:latin typeface="Roboto Mono Light"/>
              </a:rPr>
              <a:t>3.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Team: 100 €</a:t>
            </a: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4. – 8. Team: 15 €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Gutschein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pro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Teammitglied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781801" y="1790700"/>
            <a:ext cx="11506200" cy="16781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7696200" y="2857500"/>
            <a:ext cx="914025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Preise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1FF000"/>
              </a:solidFill>
              <a:effectLst/>
              <a:uLnTx/>
              <a:uFillTx/>
              <a:latin typeface="Roboto Mono Regular Bold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603C6A3D-AE60-48BA-BB9C-E34FE08F7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7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B7B3727-70CA-6565-2CE1-D049E3BFCC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r="44193"/>
          <a:stretch/>
        </p:blipFill>
        <p:spPr>
          <a:xfrm>
            <a:off x="-2193" y="0"/>
            <a:ext cx="678179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4838" y="2251154"/>
            <a:ext cx="659446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Sponsoren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1FF000"/>
              </a:solidFill>
              <a:effectLst/>
              <a:uLnTx/>
              <a:uFillTx/>
              <a:latin typeface="Roboto Mono Regular Bold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50671D-4757-1E4E-BCAC-7219ACC89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2" t="5575" r="4546" b="7083"/>
          <a:stretch/>
        </p:blipFill>
        <p:spPr>
          <a:xfrm>
            <a:off x="3124200" y="4152900"/>
            <a:ext cx="12039600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4838" y="2251154"/>
            <a:ext cx="659446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dirty="0">
                <a:solidFill>
                  <a:srgbClr val="1FF000"/>
                </a:solidFill>
                <a:latin typeface="Roboto Mono Regular Bold"/>
              </a:rPr>
              <a:t>Interesse?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D6281FD-F348-B776-83F4-8584A15D11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" y="1828800"/>
            <a:ext cx="8458200" cy="8458200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05BCEADF-8882-1A4A-D9AA-FA3BF5C37BAF}"/>
              </a:ext>
            </a:extLst>
          </p:cNvPr>
          <p:cNvSpPr txBox="1"/>
          <p:nvPr/>
        </p:nvSpPr>
        <p:spPr>
          <a:xfrm>
            <a:off x="9829800" y="5595983"/>
            <a:ext cx="7844849" cy="2964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Anmeldung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über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:</a:t>
            </a:r>
            <a:endParaRPr lang="en-US" sz="2799" dirty="0">
              <a:solidFill>
                <a:srgbClr val="FDFDFD"/>
              </a:solidFill>
              <a:latin typeface="Roboto Mono Light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https://ctf.neuland-ingolstadt.de/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99" dirty="0">
              <a:solidFill>
                <a:srgbClr val="FDFDFD"/>
              </a:solidFill>
              <a:latin typeface="Roboto Mono Light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Teams: 1 – 3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Personen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37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Benutzerdefiniert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Roboto Mono Light Bold</vt:lpstr>
      <vt:lpstr>Roboto Mono Regular Bold</vt:lpstr>
      <vt:lpstr>Calibri</vt:lpstr>
      <vt:lpstr>Roboto Mono Regular</vt:lpstr>
      <vt:lpstr>Arial</vt:lpstr>
      <vt:lpstr>Roboto Mono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Manuel Voit</cp:lastModifiedBy>
  <cp:revision>11</cp:revision>
  <dcterms:created xsi:type="dcterms:W3CDTF">2006-08-16T00:00:00Z</dcterms:created>
  <dcterms:modified xsi:type="dcterms:W3CDTF">2022-11-14T20:28:10Z</dcterms:modified>
  <dc:identifier>DAFN4jXxaDY</dc:identifier>
</cp:coreProperties>
</file>