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61" r:id="rId2"/>
    <p:sldId id="276" r:id="rId3"/>
    <p:sldId id="284" r:id="rId4"/>
    <p:sldId id="283" r:id="rId5"/>
    <p:sldId id="282" r:id="rId6"/>
    <p:sldId id="277" r:id="rId7"/>
  </p:sldIdLst>
  <p:sldSz cx="9144000" cy="5143500" type="screen16x9"/>
  <p:notesSz cx="6858000" cy="9144000"/>
  <p:embeddedFontLst>
    <p:embeddedFont>
      <p:font typeface="Play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135" d="100"/>
          <a:sy n="135" d="100"/>
        </p:scale>
        <p:origin x="588" y="-36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9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2023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361408" y="1232922"/>
            <a:ext cx="6556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Capture The </a:t>
            </a:r>
            <a:r>
              <a:rPr lang="de-DE" sz="2800" dirty="0" err="1">
                <a:solidFill>
                  <a:srgbClr val="FDFDFD"/>
                </a:solidFill>
                <a:latin typeface="Play" panose="020B0604020202020204" charset="0"/>
              </a:rPr>
              <a:t>Flag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(CTF)</a:t>
            </a:r>
            <a:b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</a:b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= IT-Sicherheits-/Hacking-Wettbewerb</a:t>
            </a:r>
          </a:p>
          <a:p>
            <a:pPr>
              <a:buClr>
                <a:schemeClr val="bg1"/>
              </a:buClr>
            </a:pPr>
            <a:endParaRPr lang="de-DE" sz="2800" dirty="0">
              <a:solidFill>
                <a:srgbClr val="FDFDFD"/>
              </a:solidFill>
              <a:latin typeface="Play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Einsteigerfreundlich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1 – 3 Personen pro Team</a:t>
            </a:r>
          </a:p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Jeder ist willkommen!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31322116-A071-6F56-091A-4E50133F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177109" y="1879252"/>
            <a:ext cx="7910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Kostenlose Verpflegung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Attraktive Preise für die besten Teams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Merch für alle Teilnehmer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52671ACD-8C16-C77D-C205-0E1F865C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701134" y="1721966"/>
            <a:ext cx="79172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09.12.2023 in G215, THI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10:30 - 11:00 Uhr: Begrüßung, Einführung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11:00 - 19:00 Uhr: CTF Wettkampfzeitraum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19:00 - 21:00 Uhr: Get-Together und Essen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17F9A723-1390-A1D2-E4E1-12682EC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F8A2B4-6C4C-4114-BF0F-E47C4D1B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57" y="845499"/>
            <a:ext cx="3184998" cy="6135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BB9BC32-DB96-3A6C-2866-44DDFFC9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6857" y="2826356"/>
            <a:ext cx="2610586" cy="995705"/>
          </a:xfrm>
          <a:prstGeom prst="rect">
            <a:avLst/>
          </a:prstGeom>
        </p:spPr>
      </p:pic>
      <p:pic>
        <p:nvPicPr>
          <p:cNvPr id="9" name="Grafik 8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C201EAEB-A39F-3D8D-3938-4F6623BE2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F720AD83-95CD-494E-FF85-F4A5F5BD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838" y="1836484"/>
            <a:ext cx="3335780" cy="612428"/>
          </a:xfrm>
          <a:prstGeom prst="rect">
            <a:avLst/>
          </a:prstGeom>
        </p:spPr>
      </p:pic>
      <p:pic>
        <p:nvPicPr>
          <p:cNvPr id="15" name="Grafik 14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C7D23CFF-3B3A-A8FC-3FA1-B2AE1C0C4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928" y="3000802"/>
            <a:ext cx="3076384" cy="5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653886" y="545315"/>
            <a:ext cx="5836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Anmeldung unter: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Play</vt:lpstr>
      <vt:lpstr>Source Sans Pro</vt:lpstr>
      <vt:lpstr>Arial</vt:lpstr>
      <vt:lpstr>Computer Science &amp; Mathematics Major For College: Computer Science &amp; Programming by Slidesgo</vt:lpstr>
      <vt:lpstr>Neuland CTF 2023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jeh7703</cp:lastModifiedBy>
  <cp:revision>6</cp:revision>
  <dcterms:modified xsi:type="dcterms:W3CDTF">2023-10-26T11:41:55Z</dcterms:modified>
</cp:coreProperties>
</file>