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68" r:id="rId5"/>
    <p:sldId id="275" r:id="rId6"/>
    <p:sldId id="258" r:id="rId7"/>
    <p:sldId id="267" r:id="rId8"/>
    <p:sldId id="271" r:id="rId9"/>
    <p:sldId id="272" r:id="rId10"/>
    <p:sldId id="277" r:id="rId11"/>
    <p:sldId id="273" r:id="rId12"/>
    <p:sldId id="276" r:id="rId13"/>
    <p:sldId id="279" r:id="rId14"/>
    <p:sldId id="278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Mono Light" panose="00000009000000000000" pitchFamily="49" charset="0"/>
      <p:regular r:id="rId20"/>
      <p:italic r:id="rId21"/>
    </p:embeddedFont>
    <p:embeddedFont>
      <p:font typeface="Roboto Mono Light Bold" panose="020B0604020202020204" charset="0"/>
      <p:regular r:id="rId22"/>
    </p:embeddedFont>
    <p:embeddedFont>
      <p:font typeface="Roboto Mono Regular" panose="020B0604020202020204" charset="0"/>
      <p:regular r:id="rId23"/>
    </p:embeddedFont>
    <p:embeddedFont>
      <p:font typeface="Roboto Mono Regular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F0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59773" y="3390900"/>
            <a:ext cx="15249258" cy="47040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686435"/>
            <a:ext cx="3533379" cy="61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A presentation by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Neuland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 Ingolstadt </a:t>
            </a:r>
            <a:r>
              <a:rPr lang="en-US" sz="1800" dirty="0" err="1">
                <a:solidFill>
                  <a:srgbClr val="FDFDFD"/>
                </a:solidFill>
                <a:latin typeface="Roboto Mono Regular"/>
              </a:rPr>
              <a:t>e.V.</a:t>
            </a:r>
            <a:endParaRPr lang="en-US" sz="1800" dirty="0">
              <a:solidFill>
                <a:srgbClr val="FDFDFD"/>
              </a:solidFill>
              <a:latin typeface="Roboto Mono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11600" y="1304425"/>
            <a:ext cx="2399458" cy="297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dirty="0">
                <a:solidFill>
                  <a:srgbClr val="FDFDFD"/>
                </a:solidFill>
                <a:latin typeface="Roboto Mono Regular"/>
              </a:rPr>
              <a:t>09</a:t>
            </a:r>
            <a:r>
              <a:rPr lang="en-US" sz="1800" dirty="0">
                <a:solidFill>
                  <a:srgbClr val="FDFDFD"/>
                </a:solidFill>
                <a:latin typeface="Roboto Mono Regular"/>
              </a:rPr>
              <a:t>.12.2023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3" name="Grafik 2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CDECC974-66EE-9EC6-DF89-79814E8C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738" y="4914900"/>
            <a:ext cx="14020523" cy="2383589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F780EA4-D3AF-777C-4A78-FA9E7C73185F}"/>
              </a:ext>
            </a:extLst>
          </p:cNvPr>
          <p:cNvSpPr txBox="1"/>
          <p:nvPr/>
        </p:nvSpPr>
        <p:spPr>
          <a:xfrm>
            <a:off x="6324600" y="558747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 sponsors</a:t>
            </a:r>
          </a:p>
        </p:txBody>
      </p:sp>
    </p:spTree>
    <p:extLst>
      <p:ext uri="{BB962C8B-B14F-4D97-AF65-F5344CB8AC3E}">
        <p14:creationId xmlns:p14="http://schemas.microsoft.com/office/powerpoint/2010/main" val="19097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48BFCF-F667-E84E-2013-187C80E90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252128"/>
            <a:ext cx="3200400" cy="122066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FDF207C-060F-EFB1-772D-6F63DF857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1" y="5326557"/>
            <a:ext cx="2950098" cy="295009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9C6E2A9-0EDE-4344-FD5A-A6CD14072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57" y="5326557"/>
            <a:ext cx="2950097" cy="295009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8A99BDC-C50F-1B74-873A-71E7C8E09645}"/>
              </a:ext>
            </a:extLst>
          </p:cNvPr>
          <p:cNvSpPr txBox="1"/>
          <p:nvPr/>
        </p:nvSpPr>
        <p:spPr>
          <a:xfrm>
            <a:off x="6838950" y="3697523"/>
            <a:ext cx="4533900" cy="105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Junior Java Developer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3C26D24-AD4D-99C6-C4FB-0AAD7748754D}"/>
              </a:ext>
            </a:extLst>
          </p:cNvPr>
          <p:cNvSpPr txBox="1"/>
          <p:nvPr/>
        </p:nvSpPr>
        <p:spPr>
          <a:xfrm>
            <a:off x="462505" y="3697523"/>
            <a:ext cx="5323390" cy="105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Working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student</a:t>
            </a:r>
            <a:br>
              <a:rPr lang="de-DE" sz="2799" dirty="0">
                <a:solidFill>
                  <a:srgbClr val="FDFDFD"/>
                </a:solidFill>
                <a:latin typeface="Roboto Mono Light"/>
              </a:rPr>
            </a:b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software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development</a:t>
            </a:r>
            <a:endParaRPr lang="de-DE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828171-B7AE-D69B-E951-C5EDAFF1001D}"/>
              </a:ext>
            </a:extLst>
          </p:cNvPr>
          <p:cNvSpPr txBox="1"/>
          <p:nvPr/>
        </p:nvSpPr>
        <p:spPr>
          <a:xfrm>
            <a:off x="12425905" y="3651779"/>
            <a:ext cx="5089002" cy="105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Junior IT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consultant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de-DE" sz="2799" dirty="0" err="1">
                <a:solidFill>
                  <a:srgbClr val="FDFDFD"/>
                </a:solidFill>
                <a:latin typeface="Roboto Mono Light"/>
              </a:rPr>
              <a:t>digitization</a:t>
            </a:r>
            <a:r>
              <a:rPr lang="de-DE" sz="2799" dirty="0">
                <a:solidFill>
                  <a:srgbClr val="FDFDFD"/>
                </a:solidFill>
                <a:latin typeface="Roboto Mono Light"/>
              </a:rPr>
              <a:t> 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BB2FD5E-552C-83F6-B02F-7FE47616A58B}"/>
              </a:ext>
            </a:extLst>
          </p:cNvPr>
          <p:cNvSpPr txBox="1"/>
          <p:nvPr/>
        </p:nvSpPr>
        <p:spPr>
          <a:xfrm>
            <a:off x="6324600" y="558747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 sponsors</a:t>
            </a:r>
          </a:p>
        </p:txBody>
      </p:sp>
    </p:spTree>
    <p:extLst>
      <p:ext uri="{BB962C8B-B14F-4D97-AF65-F5344CB8AC3E}">
        <p14:creationId xmlns:p14="http://schemas.microsoft.com/office/powerpoint/2010/main" val="391296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134600" y="63846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CTFd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1FF000"/>
              </a:solidFill>
              <a:effectLst/>
              <a:uLnTx/>
              <a:uFillTx/>
              <a:latin typeface="Roboto Mono Regular Bold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FC76AC-034D-9505-9C68-3B4959B07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19500"/>
            <a:ext cx="4724400" cy="472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15D4E72-5537-2415-D397-FC7FFA6856F4}"/>
              </a:ext>
            </a:extLst>
          </p:cNvPr>
          <p:cNvSpPr txBox="1"/>
          <p:nvPr/>
        </p:nvSpPr>
        <p:spPr>
          <a:xfrm>
            <a:off x="6934200" y="4359247"/>
            <a:ext cx="94488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en-US" sz="3600" b="1" dirty="0">
                <a:solidFill>
                  <a:srgbClr val="FDFDFD"/>
                </a:solidFill>
                <a:latin typeface="Roboto Mono Light"/>
              </a:rPr>
              <a:t>Capture The Flag platform for the event</a:t>
            </a:r>
            <a:endParaRPr lang="de-DE" sz="3600" b="1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0C5920-D8B9-476F-5F5C-C702437D10B0}"/>
              </a:ext>
            </a:extLst>
          </p:cNvPr>
          <p:cNvSpPr txBox="1"/>
          <p:nvPr/>
        </p:nvSpPr>
        <p:spPr>
          <a:xfrm>
            <a:off x="6493668" y="6515100"/>
            <a:ext cx="10329863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3600" b="1" dirty="0">
                <a:solidFill>
                  <a:srgbClr val="FDFDFD"/>
                </a:solidFill>
                <a:latin typeface="Roboto Mono Light"/>
              </a:rPr>
              <a:t>https://ctfd.informatik.sexy/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437981-1330-7482-B4B2-13127A309A69}"/>
              </a:ext>
            </a:extLst>
          </p:cNvPr>
          <p:cNvSpPr txBox="1"/>
          <p:nvPr/>
        </p:nvSpPr>
        <p:spPr>
          <a:xfrm>
            <a:off x="-3429000" y="1119454"/>
            <a:ext cx="14630400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en-US" sz="3600" b="1" dirty="0" err="1">
                <a:solidFill>
                  <a:srgbClr val="1FF000"/>
                </a:solidFill>
                <a:latin typeface="Roboto Mono Light Bold"/>
              </a:rPr>
              <a:t>nland</a:t>
            </a:r>
            <a:r>
              <a:rPr lang="en-US" sz="3600" b="1" dirty="0">
                <a:solidFill>
                  <a:srgbClr val="1FF000"/>
                </a:solidFill>
                <a:latin typeface="Roboto Mono Light Bold"/>
              </a:rPr>
              <a:t>{neuland-ctf-2023}</a:t>
            </a:r>
            <a:endParaRPr lang="de-DE" sz="3600" b="1" dirty="0">
              <a:solidFill>
                <a:srgbClr val="1FF000"/>
              </a:solidFill>
              <a:latin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7157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5D4E72-5537-2415-D397-FC7FFA6856F4}"/>
              </a:ext>
            </a:extLst>
          </p:cNvPr>
          <p:cNvSpPr txBox="1"/>
          <p:nvPr/>
        </p:nvSpPr>
        <p:spPr>
          <a:xfrm>
            <a:off x="7010400" y="4833864"/>
            <a:ext cx="9448800" cy="61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4800" b="1" dirty="0" err="1">
                <a:solidFill>
                  <a:srgbClr val="FDFDFD"/>
                </a:solidFill>
                <a:latin typeface="Roboto Mono Light"/>
              </a:rPr>
              <a:t>Writeups</a:t>
            </a:r>
            <a:endParaRPr lang="de-DE" sz="4800" b="1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0C5920-D8B9-476F-5F5C-C702437D10B0}"/>
              </a:ext>
            </a:extLst>
          </p:cNvPr>
          <p:cNvSpPr txBox="1"/>
          <p:nvPr/>
        </p:nvSpPr>
        <p:spPr>
          <a:xfrm>
            <a:off x="6713287" y="6035722"/>
            <a:ext cx="10329863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4400" b="1" dirty="0">
                <a:solidFill>
                  <a:srgbClr val="FDFDFD"/>
                </a:solidFill>
                <a:latin typeface="Roboto Mono Light"/>
              </a:rPr>
              <a:t>https://0xffd700.com/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750CBCF-5AAA-9317-ECB0-1C3208FE2FE7}"/>
              </a:ext>
            </a:extLst>
          </p:cNvPr>
          <p:cNvSpPr txBox="1"/>
          <p:nvPr/>
        </p:nvSpPr>
        <p:spPr>
          <a:xfrm>
            <a:off x="10210800" y="503901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Blogpost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DE299F-720A-B539-74F8-BC0546F31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21122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372600" y="2251154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Blogpost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5D4E72-5537-2415-D397-FC7FFA6856F4}"/>
              </a:ext>
            </a:extLst>
          </p:cNvPr>
          <p:cNvSpPr txBox="1"/>
          <p:nvPr/>
        </p:nvSpPr>
        <p:spPr>
          <a:xfrm>
            <a:off x="5791200" y="4229100"/>
            <a:ext cx="6019800" cy="555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en-US" sz="2799" dirty="0">
                <a:solidFill>
                  <a:srgbClr val="FDFDFD"/>
                </a:solidFill>
                <a:latin typeface="Roboto Mono Light"/>
              </a:rPr>
              <a:t>Writeups</a:t>
            </a:r>
            <a:endParaRPr lang="de-DE" sz="2799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0C5920-D8B9-476F-5F5C-C702437D10B0}"/>
              </a:ext>
            </a:extLst>
          </p:cNvPr>
          <p:cNvSpPr txBox="1"/>
          <p:nvPr/>
        </p:nvSpPr>
        <p:spPr>
          <a:xfrm>
            <a:off x="5443537" y="6526780"/>
            <a:ext cx="6715125" cy="555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 algn="ctr">
              <a:lnSpc>
                <a:spcPts val="3919"/>
              </a:lnSpc>
            </a:pPr>
            <a:r>
              <a:rPr lang="de-DE" sz="2799" dirty="0">
                <a:solidFill>
                  <a:srgbClr val="FDFDFD"/>
                </a:solidFill>
                <a:latin typeface="Roboto Mono Light"/>
              </a:rPr>
              <a:t>https://0xffd700.com/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5FCEE2-C9C0-5F33-1770-C153CC76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29100"/>
            <a:ext cx="2887200" cy="2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2760401"/>
            <a:ext cx="13220700" cy="196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Solved puzzles/vulnerabilities exploited </a:t>
            </a:r>
            <a:r>
              <a:rPr lang="en-US" sz="2799" b="1" dirty="0">
                <a:solidFill>
                  <a:srgbClr val="FFFFFF"/>
                </a:solidFill>
                <a:latin typeface="Roboto Mono Light"/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“flags”</a:t>
            </a: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“Flag” </a:t>
            </a:r>
            <a:r>
              <a:rPr lang="en-US" sz="2799" b="1" dirty="0">
                <a:solidFill>
                  <a:srgbClr val="FFFFFF"/>
                </a:solidFill>
                <a:latin typeface="Roboto Mono Light"/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Points</a:t>
            </a: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Team with the most points wins</a:t>
            </a:r>
          </a:p>
          <a:p>
            <a:pPr marL="759459" marR="0" lvl="1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Flag format: </a:t>
            </a:r>
            <a:r>
              <a:rPr lang="en-US" sz="2799" b="1" dirty="0" err="1">
                <a:solidFill>
                  <a:srgbClr val="FFFFFF"/>
                </a:solidFill>
                <a:latin typeface="Roboto Mono Light"/>
              </a:rPr>
              <a:t>nland</a:t>
            </a:r>
            <a:r>
              <a:rPr lang="en-US" sz="2799" b="1" dirty="0">
                <a:solidFill>
                  <a:srgbClr val="FFFFFF"/>
                </a:solidFill>
                <a:latin typeface="Roboto Mono Light"/>
              </a:rPr>
              <a:t>{&lt;flag&gt;}</a:t>
            </a:r>
            <a:endParaRPr kumimoji="0" lang="en-US" sz="27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 Light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0846" y="5372100"/>
            <a:ext cx="9072778" cy="396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MISC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Steganography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Cryptography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Blue Team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Open Source Intelligence 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PWN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Reverse Engineering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Web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B075914-186A-6948-0256-59FF12D83CBE}"/>
              </a:ext>
            </a:extLst>
          </p:cNvPr>
          <p:cNvSpPr txBox="1"/>
          <p:nvPr/>
        </p:nvSpPr>
        <p:spPr>
          <a:xfrm>
            <a:off x="10210800" y="516787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 err="1">
                <a:solidFill>
                  <a:srgbClr val="1FF000"/>
                </a:solidFill>
                <a:latin typeface="Roboto Mono Regular Bold"/>
              </a:rPr>
              <a:t>Neuland</a:t>
            </a: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 CTF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A7FD2BF-8692-D831-11A5-A62674AF5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076700"/>
            <a:ext cx="7114309" cy="48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10800" y="516787"/>
            <a:ext cx="7886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dirty="0" err="1">
                <a:solidFill>
                  <a:srgbClr val="1FF000"/>
                </a:solidFill>
                <a:latin typeface="Roboto Mono Regular Bold"/>
              </a:rPr>
              <a:t>Neuland</a:t>
            </a:r>
            <a:r>
              <a:rPr lang="en-US" sz="8000" dirty="0">
                <a:solidFill>
                  <a:srgbClr val="1FF000"/>
                </a:solidFill>
                <a:latin typeface="Roboto Mono Regular Bold"/>
              </a:rPr>
              <a:t> CTF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864036-E44D-3BF6-17C3-94464DFF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neuland-ctf-2023</a:t>
            </a:r>
            <a:r>
              <a:rPr kumimoji="0" lang="en-DE" altLang="en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38B0F9C-5548-99CC-CE9D-3C61F8771447}"/>
              </a:ext>
            </a:extLst>
          </p:cNvPr>
          <p:cNvSpPr txBox="1"/>
          <p:nvPr/>
        </p:nvSpPr>
        <p:spPr>
          <a:xfrm>
            <a:off x="1072830" y="3082054"/>
            <a:ext cx="16142339" cy="5464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It is strictly forbidden to perform any kind of Denial of Service or any other unwanted actions against the servers or associated infrastructure.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Do not try to brute force the flag submission system.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Do not perform any unwanted actions against other teams/members.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Do not try to exchange flags/write-ups/hints of the challenges during the competition with other teams participating or to other external entities.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Do not distribute the content of the CTF (the challenges) to third party entities for help.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All teams must be consisted with maximum 3 members.</a:t>
            </a:r>
          </a:p>
          <a:p>
            <a:pPr marL="457200" marR="0" lvl="0" indent="-45720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 panose="020B0604020202020204" charset="0"/>
                <a:ea typeface="Roboto Mono Light" panose="020B0604020202020204" charset="0"/>
              </a:rPr>
              <a:t>Any violation of these terms will automatically disqualify the player from the competition.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696200" y="4338000"/>
            <a:ext cx="10287000" cy="196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1. Team</a:t>
            </a:r>
            <a:r>
              <a:rPr lang="en-US" sz="2800" b="1" dirty="0">
                <a:solidFill>
                  <a:srgbClr val="FDFDFD"/>
                </a:solidFill>
                <a:latin typeface="Roboto Mono Light"/>
              </a:rPr>
              <a:t>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250 €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2. Team: 150 €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="1" dirty="0">
                <a:solidFill>
                  <a:srgbClr val="FDFDFD"/>
                </a:solidFill>
                <a:latin typeface="Roboto Mono Light"/>
              </a:rPr>
              <a:t>3.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 Team: 100 €</a:t>
            </a: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4. &amp; 5. Team: 15 € Voucher per team member </a:t>
            </a: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8" name="TextBox 8"/>
          <p:cNvSpPr txBox="1"/>
          <p:nvPr/>
        </p:nvSpPr>
        <p:spPr>
          <a:xfrm>
            <a:off x="14782800" y="687834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Prices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B7B3727-70CA-6565-2CE1-D049E3BFCC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r="44193"/>
          <a:stretch/>
        </p:blipFill>
        <p:spPr>
          <a:xfrm>
            <a:off x="-2193" y="0"/>
            <a:ext cx="678179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  <a:solidFill>
            <a:srgbClr val="FDFDFD"/>
          </a:solidFill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543800" y="4661637"/>
            <a:ext cx="10287000" cy="96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More details by e-mail after the CTF</a:t>
            </a:r>
            <a:endParaRPr lang="en-US" sz="2800" b="1" dirty="0">
              <a:solidFill>
                <a:srgbClr val="FDFDFD"/>
              </a:solidFill>
              <a:latin typeface="Roboto Mono Light"/>
            </a:endParaRPr>
          </a:p>
          <a:p>
            <a:pPr marL="604519" marR="0" lvl="1" indent="-30226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Roboto Mono Light"/>
                <a:ea typeface="+mn-ea"/>
                <a:cs typeface="+mn-cs"/>
              </a:rPr>
              <a:t>Stickers and Merch</a:t>
            </a: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8" name="TextBox 8"/>
          <p:cNvSpPr txBox="1"/>
          <p:nvPr/>
        </p:nvSpPr>
        <p:spPr>
          <a:xfrm>
            <a:off x="9296400" y="597631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T-Shirts &amp; Merch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34A68D-1BE5-02DF-55A8-0A8306DB5F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49790"/>
          <a:stretch/>
        </p:blipFill>
        <p:spPr>
          <a:xfrm>
            <a:off x="0" y="1485900"/>
            <a:ext cx="6768542" cy="66811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E18A871-FC88-2F9D-CAB7-B5D6F399E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705100"/>
            <a:ext cx="2819400" cy="39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6781799" cy="10287000"/>
            <a:chOff x="0" y="0"/>
            <a:chExt cx="10395182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0395182" cy="13716000"/>
            </a:xfrm>
            <a:prstGeom prst="rect">
              <a:avLst/>
            </a:prstGeom>
            <a:solidFill>
              <a:srgbClr val="A6A6A6"/>
            </a:solidFill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696200" y="4338000"/>
            <a:ext cx="9978450" cy="1964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10:30 - 11:00 Uhr	Welcome, </a:t>
            </a:r>
            <a:r>
              <a:rPr lang="de-DE" sz="2800" b="1" dirty="0" err="1">
                <a:solidFill>
                  <a:srgbClr val="FDFDFD"/>
                </a:solidFill>
                <a:latin typeface="Roboto Mono Light"/>
              </a:rPr>
              <a:t>Introduction</a:t>
            </a:r>
            <a:endParaRPr lang="de-DE" sz="2800" b="1" dirty="0">
              <a:solidFill>
                <a:srgbClr val="FDFDFD"/>
              </a:solidFill>
              <a:latin typeface="Roboto Mono Light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11:00 - 19:00 Uhr 	CTF </a:t>
            </a:r>
            <a:r>
              <a:rPr lang="de-DE" sz="2800" b="1" dirty="0" err="1">
                <a:solidFill>
                  <a:srgbClr val="FDFDFD"/>
                </a:solidFill>
                <a:latin typeface="Roboto Mono Light"/>
              </a:rPr>
              <a:t>competition</a:t>
            </a:r>
            <a:endParaRPr lang="de-DE" sz="2800" b="1" dirty="0">
              <a:solidFill>
                <a:srgbClr val="FDFDFD"/>
              </a:solidFill>
              <a:latin typeface="Roboto Mono Light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13:00 Uhr	Pizzatime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19:00 - 21:00 Uhr 	</a:t>
            </a:r>
            <a:r>
              <a:rPr lang="de-DE" sz="2800" b="1" dirty="0" err="1">
                <a:solidFill>
                  <a:srgbClr val="FDFDFD"/>
                </a:solidFill>
                <a:latin typeface="Roboto Mono Light"/>
              </a:rPr>
              <a:t>Get</a:t>
            </a: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 </a:t>
            </a:r>
            <a:r>
              <a:rPr lang="de-DE" sz="2800" b="1" dirty="0" err="1">
                <a:solidFill>
                  <a:srgbClr val="FDFDFD"/>
                </a:solidFill>
                <a:latin typeface="Roboto Mono Light"/>
              </a:rPr>
              <a:t>Together</a:t>
            </a:r>
            <a:r>
              <a:rPr lang="de-DE" sz="2800" b="1" dirty="0">
                <a:solidFill>
                  <a:srgbClr val="FDFDFD"/>
                </a:solidFill>
                <a:latin typeface="Roboto Mono Light"/>
              </a:rPr>
              <a:t> and Food</a:t>
            </a:r>
            <a:endParaRPr lang="en-US" sz="2800" b="1" dirty="0">
              <a:solidFill>
                <a:srgbClr val="FDFDFD"/>
              </a:solidFill>
              <a:latin typeface="Roboto Mono Light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781801" y="1790700"/>
            <a:ext cx="11506200" cy="16781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sp>
        <p:nvSpPr>
          <p:cNvPr id="8" name="TextBox 8"/>
          <p:cNvSpPr txBox="1"/>
          <p:nvPr/>
        </p:nvSpPr>
        <p:spPr>
          <a:xfrm>
            <a:off x="10896600" y="687834"/>
            <a:ext cx="914025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FF000"/>
                </a:solidFill>
                <a:latin typeface="Roboto Mono Regular Bold"/>
              </a:rPr>
              <a:t>Time schedule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03C6A3D-AE60-48BA-BB9C-E34FE08F7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pic>
        <p:nvPicPr>
          <p:cNvPr id="7" name="Grafik 6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CDF51D68-1DD3-AD7E-8A01-9B4B029C3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90700" y="171450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324600" y="558747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 sponsors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2" name="Grafik 1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68DC03CD-0B01-7381-36E9-D51998B0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69" y="3365742"/>
            <a:ext cx="7909954" cy="15239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A4A5CA-0257-44F4-59C4-89577D6E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747" y="3743120"/>
            <a:ext cx="6547872" cy="769225"/>
          </a:xfrm>
          <a:prstGeom prst="rect">
            <a:avLst/>
          </a:prstGeom>
        </p:spPr>
      </p:pic>
      <p:pic>
        <p:nvPicPr>
          <p:cNvPr id="8" name="Grafik 7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4847BA9C-CE8C-D162-3032-333AB5989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69" y="6819900"/>
            <a:ext cx="6400843" cy="10881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7FBE03-DFA5-1D26-8201-04590F22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7747" y="5466740"/>
            <a:ext cx="6400843" cy="24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2" name="Grafik 1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4CE14A37-4F41-6D2E-F863-6A6CF151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49" y="4229100"/>
            <a:ext cx="15159648" cy="292075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02DBBEC-A437-417B-D51D-C6D2CBF0E65C}"/>
              </a:ext>
            </a:extLst>
          </p:cNvPr>
          <p:cNvSpPr txBox="1"/>
          <p:nvPr/>
        </p:nvSpPr>
        <p:spPr>
          <a:xfrm>
            <a:off x="6324600" y="558747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 sponsors</a:t>
            </a:r>
          </a:p>
        </p:txBody>
      </p:sp>
    </p:spTree>
    <p:extLst>
      <p:ext uri="{BB962C8B-B14F-4D97-AF65-F5344CB8AC3E}">
        <p14:creationId xmlns:p14="http://schemas.microsoft.com/office/powerpoint/2010/main" val="380898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1939" y="9034139"/>
            <a:ext cx="507361" cy="22416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1807481"/>
            <a:ext cx="18288000" cy="0"/>
          </a:xfrm>
          <a:prstGeom prst="line">
            <a:avLst/>
          </a:prstGeom>
          <a:ln w="9525" cap="rnd">
            <a:solidFill>
              <a:srgbClr val="FDFD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6892C7-F326-8029-2225-6399167D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11" y="5300338"/>
            <a:ext cx="15163628" cy="178137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2BAE0154-4622-7D5B-B14F-86B0B1E34A0C}"/>
              </a:ext>
            </a:extLst>
          </p:cNvPr>
          <p:cNvSpPr txBox="1"/>
          <p:nvPr/>
        </p:nvSpPr>
        <p:spPr>
          <a:xfrm>
            <a:off x="6324600" y="558747"/>
            <a:ext cx="11772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FF000"/>
                </a:solidFill>
                <a:effectLst/>
                <a:uLnTx/>
                <a:uFillTx/>
                <a:latin typeface="Roboto Mono Regular Bold"/>
                <a:ea typeface="+mn-ea"/>
                <a:cs typeface="+mn-cs"/>
              </a:rPr>
              <a:t>CTF sponsors</a:t>
            </a:r>
          </a:p>
        </p:txBody>
      </p:sp>
    </p:spTree>
    <p:extLst>
      <p:ext uri="{BB962C8B-B14F-4D97-AF65-F5344CB8AC3E}">
        <p14:creationId xmlns:p14="http://schemas.microsoft.com/office/powerpoint/2010/main" val="42549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Benutzerdefiniert</PresentationFormat>
  <Paragraphs>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Roboto Mono Light Bold</vt:lpstr>
      <vt:lpstr>Roboto Mono Regular Bold</vt:lpstr>
      <vt:lpstr>Roboto Mono Light</vt:lpstr>
      <vt:lpstr>Calibri</vt:lpstr>
      <vt:lpstr>Arial Unicode MS</vt:lpstr>
      <vt:lpstr>Arial</vt:lpstr>
      <vt:lpstr>Roboto Mono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Voit</dc:creator>
  <cp:lastModifiedBy>jeh7703</cp:lastModifiedBy>
  <cp:revision>26</cp:revision>
  <dcterms:created xsi:type="dcterms:W3CDTF">2006-08-16T00:00:00Z</dcterms:created>
  <dcterms:modified xsi:type="dcterms:W3CDTF">2023-12-03T15:35:27Z</dcterms:modified>
  <dc:identifier>DAFN4jXxaDY</dc:identifier>
</cp:coreProperties>
</file>