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8"/>
  </p:notesMasterIdLst>
  <p:sldIdLst>
    <p:sldId id="261" r:id="rId2"/>
    <p:sldId id="276" r:id="rId3"/>
    <p:sldId id="284" r:id="rId4"/>
    <p:sldId id="283" r:id="rId5"/>
    <p:sldId id="282" r:id="rId6"/>
    <p:sldId id="277" r:id="rId7"/>
  </p:sldIdLst>
  <p:sldSz cx="9144000" cy="5143500" type="screen16x9"/>
  <p:notesSz cx="6858000" cy="9144000"/>
  <p:embeddedFontLst>
    <p:embeddedFont>
      <p:font typeface="Play" panose="020B0604020202020204" charset="0"/>
      <p:regular r:id="rId9"/>
      <p:bold r:id="rId10"/>
    </p:embeddedFont>
    <p:embeddedFont>
      <p:font typeface="Source Sans Pro" panose="020B0503030403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FF00"/>
    <a:srgbClr val="FF41FF"/>
    <a:srgbClr val="949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28FB0C-2B19-4967-AF7B-5B0EDC46453C}">
  <a:tblStyle styleId="{6528FB0C-2B19-4967-AF7B-5B0EDC4645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712" autoAdjust="0"/>
  </p:normalViewPr>
  <p:slideViewPr>
    <p:cSldViewPr snapToGrid="0">
      <p:cViewPr varScale="1">
        <p:scale>
          <a:sx n="135" d="100"/>
          <a:sy n="135" d="100"/>
        </p:scale>
        <p:origin x="1752" y="108"/>
      </p:cViewPr>
      <p:guideLst>
        <p:guide pos="5311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" name="Google Shape;3194;g10a69f0788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5" name="Google Shape;3195;g10a69f0788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" name="Google Shape;3194;g10a69f0788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5" name="Google Shape;3195;g10a69f0788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677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" name="Google Shape;3194;g10a69f0788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5" name="Google Shape;3195;g10a69f0788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291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4" name="Google Shape;3204;g10a69f07881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5" name="Google Shape;3205;g10a69f07881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 dirty="0"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rgbClr val="41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rgbClr val="41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  <a:solidFill>
            <a:srgbClr val="41FF00"/>
          </a:solidFill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grpFill/>
            <a:ln w="28575" cap="flat" cmpd="sng">
              <a:solidFill>
                <a:srgbClr val="41FF00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grpFill/>
            <a:ln w="28575" cap="flat" cmpd="sng">
              <a:solidFill>
                <a:srgbClr val="41FF00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  <a:solidFill>
            <a:srgbClr val="41FF00"/>
          </a:solidFill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grpFill/>
            <a:ln w="28575" cap="rnd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grpFill/>
            <a:ln w="28575" cap="rnd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  <a:solidFill>
            <a:srgbClr val="41FF00"/>
          </a:solidFill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grpFill/>
            <a:ln w="28575" cap="flat" cmpd="sng">
              <a:solidFill>
                <a:srgbClr val="41FF00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grpFill/>
            <a:ln w="28575" cap="flat" cmpd="sng">
              <a:solidFill>
                <a:srgbClr val="41FF00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41FF00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  <a:solidFill>
            <a:srgbClr val="41FF00"/>
          </a:solidFill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rgbClr val="41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rgbClr val="41FF00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rgbClr val="41FF00"/>
          </a:solidFill>
          <a:ln w="19050" cap="flat" cmpd="sng">
            <a:solidFill>
              <a:srgbClr val="41FF00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rgbClr val="41FF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rgbClr val="41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rgbClr val="41FF00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rgbClr val="41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rgbClr val="41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rgbClr val="41FF00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rgbClr val="41FF00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rgbClr val="41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rgbClr val="41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rgbClr val="41FF00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rgbClr val="41FF00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589;p9">
            <a:extLst>
              <a:ext uri="{FF2B5EF4-FFF2-40B4-BE49-F238E27FC236}">
                <a16:creationId xmlns:a16="http://schemas.microsoft.com/office/drawing/2014/main" id="{1D542474-821B-456E-B03C-C1B0920331FE}"/>
              </a:ext>
            </a:extLst>
          </p:cNvPr>
          <p:cNvSpPr/>
          <p:nvPr userDrawn="1"/>
        </p:nvSpPr>
        <p:spPr>
          <a:xfrm>
            <a:off x="8804726" y="3110900"/>
            <a:ext cx="110400" cy="110400"/>
          </a:xfrm>
          <a:prstGeom prst="ellipse">
            <a:avLst/>
          </a:prstGeom>
          <a:solidFill>
            <a:srgbClr val="41FF00"/>
          </a:solidFill>
          <a:ln w="19050" cap="flat" cmpd="sng">
            <a:solidFill>
              <a:srgbClr val="41FF00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rgbClr val="41FF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0"/>
          <p:cNvSpPr/>
          <p:nvPr/>
        </p:nvSpPr>
        <p:spPr>
          <a:xfrm>
            <a:off x="0" y="0"/>
            <a:ext cx="6742200" cy="5143500"/>
          </a:xfrm>
          <a:prstGeom prst="rect">
            <a:avLst/>
          </a:prstGeom>
          <a:gradFill>
            <a:gsLst>
              <a:gs pos="0">
                <a:srgbClr val="000000">
                  <a:alpha val="45490"/>
                </a:srgbClr>
              </a:gs>
              <a:gs pos="100000">
                <a:srgbClr val="3D3E4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7" name="Google Shape;597;p10"/>
          <p:cNvGrpSpPr/>
          <p:nvPr/>
        </p:nvGrpSpPr>
        <p:grpSpPr>
          <a:xfrm rot="5400000" flipH="1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98" name="Google Shape;598;p10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41FF00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0" name="Google Shape;600;p10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0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0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0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0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0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06" name="Google Shape;606;p10"/>
          <p:cNvGrpSpPr/>
          <p:nvPr/>
        </p:nvGrpSpPr>
        <p:grpSpPr>
          <a:xfrm>
            <a:off x="5933938" y="3940986"/>
            <a:ext cx="3769563" cy="11358057"/>
            <a:chOff x="-2722250" y="-1079764"/>
            <a:chExt cx="3769563" cy="11358057"/>
          </a:xfrm>
        </p:grpSpPr>
        <p:sp>
          <p:nvSpPr>
            <p:cNvPr id="607" name="Google Shape;607;p1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0"/>
          <p:cNvSpPr txBox="1">
            <a:spLocks noGrp="1"/>
          </p:cNvSpPr>
          <p:nvPr>
            <p:ph type="title"/>
          </p:nvPr>
        </p:nvSpPr>
        <p:spPr>
          <a:xfrm>
            <a:off x="713225" y="2297675"/>
            <a:ext cx="3801000" cy="2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_1"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Google Shape;1080;p17"/>
          <p:cNvGrpSpPr/>
          <p:nvPr/>
        </p:nvGrpSpPr>
        <p:grpSpPr>
          <a:xfrm rot="10800000">
            <a:off x="8275488" y="-5806929"/>
            <a:ext cx="3721951" cy="12135923"/>
            <a:chOff x="-3170262" y="3452177"/>
            <a:chExt cx="3721951" cy="12135923"/>
          </a:xfrm>
        </p:grpSpPr>
        <p:sp>
          <p:nvSpPr>
            <p:cNvPr id="1081" name="Google Shape;1081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17"/>
          <p:cNvGrpSpPr/>
          <p:nvPr/>
        </p:nvGrpSpPr>
        <p:grpSpPr>
          <a:xfrm>
            <a:off x="-2853462" y="-2631329"/>
            <a:ext cx="3721951" cy="12135923"/>
            <a:chOff x="-3170262" y="3452177"/>
            <a:chExt cx="3721951" cy="12135923"/>
          </a:xfrm>
        </p:grpSpPr>
        <p:sp>
          <p:nvSpPr>
            <p:cNvPr id="1138" name="Google Shape;1138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solidFill>
              <a:srgbClr val="41FF00"/>
            </a:solidFill>
            <a:ln w="28575" cap="rnd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4" name="Google Shape;1194;p17"/>
          <p:cNvSpPr txBox="1">
            <a:spLocks noGrp="1"/>
          </p:cNvSpPr>
          <p:nvPr>
            <p:ph type="title" hasCustomPrompt="1"/>
          </p:nvPr>
        </p:nvSpPr>
        <p:spPr>
          <a:xfrm>
            <a:off x="2418150" y="499225"/>
            <a:ext cx="4307700" cy="7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1195" name="Google Shape;1195;p17"/>
          <p:cNvSpPr txBox="1">
            <a:spLocks noGrp="1"/>
          </p:cNvSpPr>
          <p:nvPr>
            <p:ph type="subTitle" idx="1"/>
          </p:nvPr>
        </p:nvSpPr>
        <p:spPr>
          <a:xfrm>
            <a:off x="2418146" y="1329175"/>
            <a:ext cx="4307700" cy="30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6" name="Google Shape;1196;p17"/>
          <p:cNvSpPr txBox="1">
            <a:spLocks noGrp="1"/>
          </p:cNvSpPr>
          <p:nvPr>
            <p:ph type="title" idx="2" hasCustomPrompt="1"/>
          </p:nvPr>
        </p:nvSpPr>
        <p:spPr>
          <a:xfrm>
            <a:off x="2418150" y="3419300"/>
            <a:ext cx="4307700" cy="7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1197" name="Google Shape;1197;p17"/>
          <p:cNvSpPr txBox="1">
            <a:spLocks noGrp="1"/>
          </p:cNvSpPr>
          <p:nvPr>
            <p:ph type="subTitle" idx="3"/>
          </p:nvPr>
        </p:nvSpPr>
        <p:spPr>
          <a:xfrm>
            <a:off x="2418146" y="4249250"/>
            <a:ext cx="4307700" cy="30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8" name="Google Shape;1198;p17"/>
          <p:cNvSpPr txBox="1">
            <a:spLocks noGrp="1"/>
          </p:cNvSpPr>
          <p:nvPr>
            <p:ph type="title" idx="4" hasCustomPrompt="1"/>
          </p:nvPr>
        </p:nvSpPr>
        <p:spPr>
          <a:xfrm>
            <a:off x="2418150" y="1959263"/>
            <a:ext cx="4307700" cy="7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9" name="Google Shape;1199;p17"/>
          <p:cNvSpPr txBox="1">
            <a:spLocks noGrp="1"/>
          </p:cNvSpPr>
          <p:nvPr>
            <p:ph type="subTitle" idx="5"/>
          </p:nvPr>
        </p:nvSpPr>
        <p:spPr>
          <a:xfrm>
            <a:off x="2418146" y="2789213"/>
            <a:ext cx="4307700" cy="30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_1_1_1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20"/>
          <p:cNvSpPr txBox="1">
            <a:spLocks noGrp="1"/>
          </p:cNvSpPr>
          <p:nvPr>
            <p:ph type="title"/>
          </p:nvPr>
        </p:nvSpPr>
        <p:spPr>
          <a:xfrm>
            <a:off x="865625" y="784725"/>
            <a:ext cx="3487200" cy="19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274" name="Google Shape;1274;p20"/>
          <p:cNvGrpSpPr/>
          <p:nvPr/>
        </p:nvGrpSpPr>
        <p:grpSpPr>
          <a:xfrm>
            <a:off x="-964670" y="-1181613"/>
            <a:ext cx="3021722" cy="3146276"/>
            <a:chOff x="-1081045" y="-1072813"/>
            <a:chExt cx="3021722" cy="3146276"/>
          </a:xfrm>
        </p:grpSpPr>
        <p:sp>
          <p:nvSpPr>
            <p:cNvPr id="1275" name="Google Shape;1275;p20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0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0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0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0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rgbClr val="41FF00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0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rgbClr val="41FF00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0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rgbClr val="41FF00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0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rgbClr val="41FF00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3" name="Google Shape;1283;p20"/>
          <p:cNvGrpSpPr/>
          <p:nvPr/>
        </p:nvGrpSpPr>
        <p:grpSpPr>
          <a:xfrm>
            <a:off x="-2725261" y="4583977"/>
            <a:ext cx="6876983" cy="303598"/>
            <a:chOff x="-2725261" y="4583977"/>
            <a:chExt cx="6876983" cy="303598"/>
          </a:xfrm>
        </p:grpSpPr>
        <p:sp>
          <p:nvSpPr>
            <p:cNvPr id="1284" name="Google Shape;1284;p20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0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0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0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8" name="Google Shape;1288;p20"/>
          <p:cNvSpPr txBox="1">
            <a:spLocks noGrp="1"/>
          </p:cNvSpPr>
          <p:nvPr>
            <p:ph type="subTitle" idx="1"/>
          </p:nvPr>
        </p:nvSpPr>
        <p:spPr>
          <a:xfrm>
            <a:off x="865625" y="3102250"/>
            <a:ext cx="3487200" cy="1116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3" r:id="rId3"/>
    <p:sldLayoutId id="2147483666" r:id="rId4"/>
    <p:sldLayoutId id="214748368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513609" y="1229066"/>
            <a:ext cx="6116782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5400" b="1" dirty="0" err="1">
                <a:solidFill>
                  <a:schemeClr val="bg1"/>
                </a:solidFill>
              </a:rPr>
              <a:t>Neuland</a:t>
            </a:r>
            <a:r>
              <a:rPr lang="en-US" sz="5400" b="1" dirty="0">
                <a:solidFill>
                  <a:schemeClr val="bg1"/>
                </a:solidFill>
              </a:rPr>
              <a:t> CTF 2023</a:t>
            </a:r>
            <a:br>
              <a:rPr lang="en-US" sz="4400" b="1" dirty="0">
                <a:solidFill>
                  <a:schemeClr val="bg1"/>
                </a:solidFill>
              </a:rPr>
            </a:br>
            <a:endParaRPr dirty="0">
              <a:solidFill>
                <a:schemeClr val="bg1"/>
              </a:solidFill>
            </a:endParaRPr>
          </a:p>
        </p:txBody>
      </p:sp>
      <p:cxnSp>
        <p:nvCxnSpPr>
          <p:cNvPr id="2711" name="Google Shape;2711;p45"/>
          <p:cNvCxnSpPr>
            <a:stCxn id="2712" idx="6"/>
            <a:endCxn id="2713" idx="2"/>
          </p:cNvCxnSpPr>
          <p:nvPr/>
        </p:nvCxnSpPr>
        <p:spPr>
          <a:xfrm>
            <a:off x="2493738" y="2349927"/>
            <a:ext cx="4170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714" name="Google Shape;2714;p45"/>
          <p:cNvGrpSpPr/>
          <p:nvPr/>
        </p:nvGrpSpPr>
        <p:grpSpPr>
          <a:xfrm>
            <a:off x="2358438" y="2282277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rgbClr val="41FF00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rgbClr val="41FF00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5" name="Google Shape;2715;p45"/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rgbClr val="41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rgbClr val="41FF00"/>
              </a:outerShdw>
            </a:effectLst>
          </p:spPr>
        </p:cxnSp>
      </p:grpSp>
      <p:pic>
        <p:nvPicPr>
          <p:cNvPr id="12" name="Google Shape;19;p3">
            <a:extLst>
              <a:ext uri="{FF2B5EF4-FFF2-40B4-BE49-F238E27FC236}">
                <a16:creationId xmlns:a16="http://schemas.microsoft.com/office/drawing/2014/main" id="{9B0C36EB-02F7-4CD0-8BD4-895790C2FF4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3472" y="2571749"/>
            <a:ext cx="2970709" cy="86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127D89A-19FE-AC1D-4E2E-D9E051CA54F5}"/>
              </a:ext>
            </a:extLst>
          </p:cNvPr>
          <p:cNvSpPr txBox="1"/>
          <p:nvPr/>
        </p:nvSpPr>
        <p:spPr>
          <a:xfrm>
            <a:off x="1361408" y="1232922"/>
            <a:ext cx="655630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de-DE" sz="2800" dirty="0">
                <a:solidFill>
                  <a:srgbClr val="FDFDFD"/>
                </a:solidFill>
                <a:latin typeface="Play" panose="020B0604020202020204" charset="0"/>
              </a:rPr>
              <a:t>Capture The </a:t>
            </a:r>
            <a:r>
              <a:rPr lang="de-DE" sz="2800" dirty="0" err="1">
                <a:solidFill>
                  <a:srgbClr val="FDFDFD"/>
                </a:solidFill>
                <a:latin typeface="Play" panose="020B0604020202020204" charset="0"/>
              </a:rPr>
              <a:t>Flag</a:t>
            </a:r>
            <a:r>
              <a:rPr lang="de-DE" sz="2800" dirty="0">
                <a:solidFill>
                  <a:srgbClr val="FDFDFD"/>
                </a:solidFill>
                <a:latin typeface="Play" panose="020B0604020202020204" charset="0"/>
              </a:rPr>
              <a:t> (CTF)</a:t>
            </a:r>
            <a:br>
              <a:rPr lang="de-DE" sz="2800" dirty="0">
                <a:solidFill>
                  <a:srgbClr val="FDFDFD"/>
                </a:solidFill>
                <a:latin typeface="Play" panose="020B0604020202020204" charset="0"/>
              </a:rPr>
            </a:br>
            <a:r>
              <a:rPr lang="de-DE" sz="2800" dirty="0">
                <a:solidFill>
                  <a:srgbClr val="FDFDFD"/>
                </a:solidFill>
                <a:latin typeface="Play" panose="020B0604020202020204" charset="0"/>
              </a:rPr>
              <a:t>= IT-Sicherheits-/Hacking-Wettbewerb</a:t>
            </a:r>
          </a:p>
          <a:p>
            <a:pPr>
              <a:buClr>
                <a:schemeClr val="bg1"/>
              </a:buClr>
            </a:pPr>
            <a:endParaRPr lang="de-DE" sz="2800" dirty="0">
              <a:solidFill>
                <a:srgbClr val="FDFDFD"/>
              </a:solidFill>
              <a:latin typeface="Play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FDFDFD"/>
                </a:solidFill>
                <a:latin typeface="Play" panose="020B0604020202020204" charset="0"/>
              </a:rPr>
              <a:t>Einsteigerfreundlich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FDFDFD"/>
                </a:solidFill>
                <a:latin typeface="Play" panose="020B0604020202020204" charset="0"/>
              </a:rPr>
              <a:t>1 – 3 Personen pro Team</a:t>
            </a:r>
          </a:p>
          <a:p>
            <a:pPr>
              <a:buClr>
                <a:schemeClr val="bg1"/>
              </a:buClr>
            </a:pPr>
            <a:r>
              <a:rPr lang="de-DE" sz="2800" dirty="0">
                <a:solidFill>
                  <a:srgbClr val="FDFDFD"/>
                </a:solidFill>
                <a:latin typeface="Play" panose="020B0604020202020204" charset="0"/>
                <a:sym typeface="Wingdings" panose="05000000000000000000" pitchFamily="2" charset="2"/>
              </a:rPr>
              <a:t></a:t>
            </a:r>
            <a:r>
              <a:rPr lang="de-DE" sz="2800" dirty="0">
                <a:solidFill>
                  <a:srgbClr val="FDFDFD"/>
                </a:solidFill>
                <a:latin typeface="Play" panose="020B0604020202020204" charset="0"/>
              </a:rPr>
              <a:t> Jeder ist willkommen!</a:t>
            </a:r>
          </a:p>
        </p:txBody>
      </p:sp>
      <p:pic>
        <p:nvPicPr>
          <p:cNvPr id="4" name="Grafik 3" descr="Ein Bild, das Symbol, Logo, Grafiken, Grafikdesign enthält.&#10;&#10;Automatisch generierte Beschreibung">
            <a:extLst>
              <a:ext uri="{FF2B5EF4-FFF2-40B4-BE49-F238E27FC236}">
                <a16:creationId xmlns:a16="http://schemas.microsoft.com/office/drawing/2014/main" id="{31322116-A071-6F56-091A-4E50133F8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013" y="424086"/>
            <a:ext cx="550787" cy="7002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127D89A-19FE-AC1D-4E2E-D9E051CA54F5}"/>
              </a:ext>
            </a:extLst>
          </p:cNvPr>
          <p:cNvSpPr txBox="1"/>
          <p:nvPr/>
        </p:nvSpPr>
        <p:spPr>
          <a:xfrm>
            <a:off x="1177109" y="1879252"/>
            <a:ext cx="791018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  <a:latin typeface="Play" panose="020B0604020202020204" charset="0"/>
              </a:rPr>
              <a:t>Kostenlose Verpflegung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  <a:latin typeface="Play" panose="020B0604020202020204" charset="0"/>
              </a:rPr>
              <a:t>Attraktive Preise für die besten Teams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  <a:latin typeface="Play" panose="020B0604020202020204" charset="0"/>
              </a:rPr>
              <a:t>Merch für alle Teilnehmer</a:t>
            </a:r>
          </a:p>
        </p:txBody>
      </p:sp>
      <p:pic>
        <p:nvPicPr>
          <p:cNvPr id="4" name="Grafik 3" descr="Ein Bild, das Symbol, Logo, Grafiken, Grafikdesign enthält.&#10;&#10;Automatisch generierte Beschreibung">
            <a:extLst>
              <a:ext uri="{FF2B5EF4-FFF2-40B4-BE49-F238E27FC236}">
                <a16:creationId xmlns:a16="http://schemas.microsoft.com/office/drawing/2014/main" id="{52671ACD-8C16-C77D-C205-0E1F865CC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013" y="424086"/>
            <a:ext cx="550787" cy="70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78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127D89A-19FE-AC1D-4E2E-D9E051CA54F5}"/>
              </a:ext>
            </a:extLst>
          </p:cNvPr>
          <p:cNvSpPr txBox="1"/>
          <p:nvPr/>
        </p:nvSpPr>
        <p:spPr>
          <a:xfrm>
            <a:off x="701134" y="1721966"/>
            <a:ext cx="791727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de-DE" sz="2800" b="1" dirty="0">
                <a:solidFill>
                  <a:schemeClr val="bg1"/>
                </a:solidFill>
                <a:latin typeface="Play" panose="020B0604020202020204" charset="0"/>
              </a:rPr>
              <a:t>09.12.2023 in G215, THI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  <a:latin typeface="Play" panose="020B0604020202020204" charset="0"/>
              </a:rPr>
              <a:t>10:30 - 11:00 Uhr: Begrüßung, Einführung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  <a:latin typeface="Play" panose="020B0604020202020204" charset="0"/>
              </a:rPr>
              <a:t>11:00 - 19:00 Uhr: CTF Wettkampfzeitraum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  <a:latin typeface="Play" panose="020B0604020202020204" charset="0"/>
              </a:rPr>
              <a:t>19:00 - 21:00 Uhr: Get-Together und Essen</a:t>
            </a:r>
          </a:p>
        </p:txBody>
      </p:sp>
      <p:pic>
        <p:nvPicPr>
          <p:cNvPr id="4" name="Grafik 3" descr="Ein Bild, das Symbol, Logo, Grafiken, Grafikdesign enthält.&#10;&#10;Automatisch generierte Beschreibung">
            <a:extLst>
              <a:ext uri="{FF2B5EF4-FFF2-40B4-BE49-F238E27FC236}">
                <a16:creationId xmlns:a16="http://schemas.microsoft.com/office/drawing/2014/main" id="{17F9A723-1390-A1D2-E4E1-12682ECFF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013" y="424086"/>
            <a:ext cx="550787" cy="70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2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BB9BC32-DB96-3A6C-2866-44DDFFC9A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964" y="2953947"/>
            <a:ext cx="2610586" cy="995705"/>
          </a:xfrm>
          <a:prstGeom prst="rect">
            <a:avLst/>
          </a:prstGeom>
        </p:spPr>
      </p:pic>
      <p:pic>
        <p:nvPicPr>
          <p:cNvPr id="9" name="Grafik 8" descr="Ein Bild, das Symbol, Logo, Grafiken, Grafikdesign enthält.&#10;&#10;Automatisch generierte Beschreibung">
            <a:extLst>
              <a:ext uri="{FF2B5EF4-FFF2-40B4-BE49-F238E27FC236}">
                <a16:creationId xmlns:a16="http://schemas.microsoft.com/office/drawing/2014/main" id="{C201EAEB-A39F-3D8D-3938-4F6623BE2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013" y="424086"/>
            <a:ext cx="550787" cy="700248"/>
          </a:xfrm>
          <a:prstGeom prst="rect">
            <a:avLst/>
          </a:prstGeom>
        </p:spPr>
      </p:pic>
      <p:pic>
        <p:nvPicPr>
          <p:cNvPr id="15" name="Grafik 14" descr="Ein Bild, das Schrift, Grafiken, Logo, Symbol enthält.&#10;&#10;Automatisch generierte Beschreibung">
            <a:extLst>
              <a:ext uri="{FF2B5EF4-FFF2-40B4-BE49-F238E27FC236}">
                <a16:creationId xmlns:a16="http://schemas.microsoft.com/office/drawing/2014/main" id="{C7D23CFF-3B3A-A8FC-3FA1-B2AE1C0C4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8100" y="3426645"/>
            <a:ext cx="3076384" cy="523007"/>
          </a:xfrm>
          <a:prstGeom prst="rect">
            <a:avLst/>
          </a:prstGeom>
        </p:spPr>
      </p:pic>
      <p:pic>
        <p:nvPicPr>
          <p:cNvPr id="10" name="Grafik 9" descr="Ein Bild, das Schrift, Symbol, Logo, Grafiken enthält.&#10;&#10;Automatisch generierte Beschreibung">
            <a:extLst>
              <a:ext uri="{FF2B5EF4-FFF2-40B4-BE49-F238E27FC236}">
                <a16:creationId xmlns:a16="http://schemas.microsoft.com/office/drawing/2014/main" id="{B8F68738-18D3-9A5E-2104-555EA1D7CE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9866" y="604995"/>
            <a:ext cx="3625104" cy="69843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F85A3DC-29F0-67B4-9A69-D2B9DAA367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1083" y="1844446"/>
            <a:ext cx="4111746" cy="48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4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917910FC-187D-489F-9C09-E8535B384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3945" y="1178855"/>
            <a:ext cx="2896110" cy="289611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1C502E5E-7487-4287-80DA-89C4CEF7AD3F}"/>
              </a:ext>
            </a:extLst>
          </p:cNvPr>
          <p:cNvSpPr txBox="1"/>
          <p:nvPr/>
        </p:nvSpPr>
        <p:spPr>
          <a:xfrm>
            <a:off x="1930892" y="4163291"/>
            <a:ext cx="5703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lay" panose="020B0604020202020204" charset="0"/>
              </a:rPr>
              <a:t>https://ctf.neuland-ingolstadt.de/</a:t>
            </a:r>
            <a:endParaRPr lang="en-DE" sz="2800" dirty="0">
              <a:solidFill>
                <a:schemeClr val="bg1"/>
              </a:solidFill>
              <a:latin typeface="Play" panose="020B060402020202020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2BB5821-FE85-4985-A407-9A48CB1C12C7}"/>
              </a:ext>
            </a:extLst>
          </p:cNvPr>
          <p:cNvSpPr txBox="1"/>
          <p:nvPr/>
        </p:nvSpPr>
        <p:spPr>
          <a:xfrm>
            <a:off x="1653886" y="545315"/>
            <a:ext cx="58362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</a:pPr>
            <a:r>
              <a:rPr lang="de-DE" sz="2800" b="1" dirty="0">
                <a:solidFill>
                  <a:schemeClr val="bg1"/>
                </a:solidFill>
                <a:latin typeface="Play" panose="020B0604020202020204" charset="0"/>
              </a:rPr>
              <a:t>Anmeldung unter: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Bildschirmpräsentation (16:9)</PresentationFormat>
  <Paragraphs>15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Play</vt:lpstr>
      <vt:lpstr>Arial</vt:lpstr>
      <vt:lpstr>Source Sans Pro</vt:lpstr>
      <vt:lpstr>Computer Science &amp; Mathematics Major For College: Computer Science &amp; Programming by Slidesgo</vt:lpstr>
      <vt:lpstr>Neuland CTF 2023 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&amp; MATHEMATICS MAJOR FOR COLLEGE: COMPUTER SCIENCE &amp; PROGRAMMING</dc:title>
  <dc:creator>Jen Hofbauer</dc:creator>
  <cp:lastModifiedBy>jeh7703</cp:lastModifiedBy>
  <cp:revision>8</cp:revision>
  <dcterms:modified xsi:type="dcterms:W3CDTF">2023-11-13T19:50:29Z</dcterms:modified>
</cp:coreProperties>
</file>