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61" r:id="rId2"/>
    <p:sldId id="276" r:id="rId3"/>
    <p:sldId id="284" r:id="rId4"/>
    <p:sldId id="283" r:id="rId5"/>
    <p:sldId id="282" r:id="rId6"/>
    <p:sldId id="277" r:id="rId7"/>
  </p:sldIdLst>
  <p:sldSz cx="9144000" cy="5143500" type="screen16x9"/>
  <p:notesSz cx="6858000" cy="9144000"/>
  <p:embeddedFontLst>
    <p:embeddedFont>
      <p:font typeface="Play" panose="020B0604020202020204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FF00"/>
    <a:srgbClr val="FF41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8FB0C-2B19-4967-AF7B-5B0EDC46453C}">
  <a:tblStyle styleId="{6528FB0C-2B19-4967-AF7B-5B0EDC46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2" autoAdjust="0"/>
  </p:normalViewPr>
  <p:slideViewPr>
    <p:cSldViewPr snapToGrid="0">
      <p:cViewPr varScale="1">
        <p:scale>
          <a:sx n="87" d="100"/>
          <a:sy n="87" d="100"/>
        </p:scale>
        <p:origin x="1626" y="84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67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9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  <a:solidFill>
            <a:srgbClr val="41FF00"/>
          </a:solidFill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  <a:solidFill>
            <a:srgbClr val="41FF00"/>
          </a:solidFill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589;p9">
            <a:extLst>
              <a:ext uri="{FF2B5EF4-FFF2-40B4-BE49-F238E27FC236}">
                <a16:creationId xmlns:a16="http://schemas.microsoft.com/office/drawing/2014/main" id="{1D542474-821B-456E-B03C-C1B0920331FE}"/>
              </a:ext>
            </a:extLst>
          </p:cNvPr>
          <p:cNvSpPr/>
          <p:nvPr userDrawn="1"/>
        </p:nvSpPr>
        <p:spPr>
          <a:xfrm>
            <a:off x="8804726" y="3110900"/>
            <a:ext cx="110400" cy="1104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solidFill>
              <a:srgbClr val="41FF00"/>
            </a:solidFill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66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513609" y="1229066"/>
            <a:ext cx="611678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Neuland</a:t>
            </a:r>
            <a:r>
              <a:rPr lang="en-US" sz="5400" b="1" dirty="0">
                <a:solidFill>
                  <a:schemeClr val="bg1"/>
                </a:solidFill>
              </a:rPr>
              <a:t> CTF 2023</a:t>
            </a:r>
            <a:br>
              <a:rPr lang="en-US" sz="4400" b="1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cxnSp>
      </p:grpSp>
      <p:pic>
        <p:nvPicPr>
          <p:cNvPr id="12" name="Google Shape;19;p3">
            <a:extLst>
              <a:ext uri="{FF2B5EF4-FFF2-40B4-BE49-F238E27FC236}">
                <a16:creationId xmlns:a16="http://schemas.microsoft.com/office/drawing/2014/main" id="{9B0C36EB-02F7-4CD0-8BD4-895790C2F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472" y="2571749"/>
            <a:ext cx="2970709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361408" y="1232922"/>
            <a:ext cx="6556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Capture The </a:t>
            </a:r>
            <a:r>
              <a:rPr lang="de-DE" sz="2800" dirty="0" err="1">
                <a:solidFill>
                  <a:srgbClr val="FDFDFD"/>
                </a:solidFill>
                <a:latin typeface="Play" panose="020B0604020202020204" charset="0"/>
              </a:rPr>
              <a:t>Flag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(CTF)</a:t>
            </a:r>
            <a:b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</a:b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= IT-Sicherheits-/Hacking-Wettbewerb</a:t>
            </a:r>
          </a:p>
          <a:p>
            <a:pPr>
              <a:buClr>
                <a:schemeClr val="bg1"/>
              </a:buClr>
            </a:pPr>
            <a:endParaRPr lang="de-DE" sz="2800" dirty="0">
              <a:solidFill>
                <a:srgbClr val="FDFDFD"/>
              </a:solidFill>
              <a:latin typeface="Play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Einsteigerfreundlich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1 – 3 Personen pro Team</a:t>
            </a:r>
          </a:p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Jeder ist willkommen!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31322116-A071-6F56-091A-4E50133F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177109" y="1879252"/>
            <a:ext cx="79101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Kostenlose Verpflegung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Attraktive Preise für die besten Teams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Merch für alle Teilnehmer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52671ACD-8C16-C77D-C205-0E1F865C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701134" y="1721966"/>
            <a:ext cx="79172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09.12.2023 in G215, THI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10:30 - 11:00 Uhr: Begrüßung, Einführung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11:00 - 19:00 Uhr: CTF Wettkampfzeitraum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19:00 - 21:00 Uhr: Get-Together und Essen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17F9A723-1390-A1D2-E4E1-12682EC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B9BC32-DB96-3A6C-2866-44DDFFC9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857" y="2826356"/>
            <a:ext cx="2610586" cy="995705"/>
          </a:xfrm>
          <a:prstGeom prst="rect">
            <a:avLst/>
          </a:prstGeom>
        </p:spPr>
      </p:pic>
      <p:pic>
        <p:nvPicPr>
          <p:cNvPr id="9" name="Grafik 8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C201EAEB-A39F-3D8D-3938-4F6623BE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  <p:pic>
        <p:nvPicPr>
          <p:cNvPr id="15" name="Grafik 14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C7D23CFF-3B3A-A8FC-3FA1-B2AE1C0C4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28" y="3000802"/>
            <a:ext cx="3076384" cy="523007"/>
          </a:xfrm>
          <a:prstGeom prst="rect">
            <a:avLst/>
          </a:prstGeom>
        </p:spPr>
      </p:pic>
      <p:pic>
        <p:nvPicPr>
          <p:cNvPr id="10" name="Grafik 9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B8F68738-18D3-9A5E-2104-555EA1D7C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61" y="775116"/>
            <a:ext cx="3625104" cy="698436"/>
          </a:xfrm>
          <a:prstGeom prst="rect">
            <a:avLst/>
          </a:prstGeom>
        </p:spPr>
      </p:pic>
      <p:pic>
        <p:nvPicPr>
          <p:cNvPr id="12" name="Grafik 11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7EB89B5-0A7E-3C3E-55B8-837A433D1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443" y="1934069"/>
            <a:ext cx="3486752" cy="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917910FC-187D-489F-9C09-E8535B38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945" y="1178855"/>
            <a:ext cx="2896110" cy="28961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502E5E-7487-4287-80DA-89C4CEF7AD3F}"/>
              </a:ext>
            </a:extLst>
          </p:cNvPr>
          <p:cNvSpPr txBox="1"/>
          <p:nvPr/>
        </p:nvSpPr>
        <p:spPr>
          <a:xfrm>
            <a:off x="1930892" y="4163291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lay" panose="020B0604020202020204" charset="0"/>
              </a:rPr>
              <a:t>https://ctf.neuland-ingolstadt.de/</a:t>
            </a:r>
            <a:endParaRPr lang="en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B5821-FE85-4985-A407-9A48CB1C12C7}"/>
              </a:ext>
            </a:extLst>
          </p:cNvPr>
          <p:cNvSpPr txBox="1"/>
          <p:nvPr/>
        </p:nvSpPr>
        <p:spPr>
          <a:xfrm>
            <a:off x="1653886" y="545315"/>
            <a:ext cx="5836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Anmeldung unter: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Play</vt:lpstr>
      <vt:lpstr>Source Sans Pro</vt:lpstr>
      <vt:lpstr>Arial</vt:lpstr>
      <vt:lpstr>Computer Science &amp; Mathematics Major For College: Computer Science &amp; Programming by Slidesgo</vt:lpstr>
      <vt:lpstr>Neuland CTF 2023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Jen Hofbauer</dc:creator>
  <cp:lastModifiedBy>jeh7703</cp:lastModifiedBy>
  <cp:revision>7</cp:revision>
  <dcterms:modified xsi:type="dcterms:W3CDTF">2023-10-26T23:16:47Z</dcterms:modified>
</cp:coreProperties>
</file>