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86" r:id="rId5"/>
    <p:sldId id="280" r:id="rId6"/>
    <p:sldId id="281" r:id="rId7"/>
    <p:sldId id="259" r:id="rId8"/>
    <p:sldId id="264" r:id="rId9"/>
    <p:sldId id="263" r:id="rId10"/>
    <p:sldId id="260" r:id="rId11"/>
    <p:sldId id="267" r:id="rId12"/>
    <p:sldId id="262" r:id="rId13"/>
    <p:sldId id="258" r:id="rId14"/>
    <p:sldId id="282" r:id="rId15"/>
    <p:sldId id="266" r:id="rId16"/>
    <p:sldId id="26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3" r:id="rId25"/>
    <p:sldId id="279" r:id="rId26"/>
    <p:sldId id="276" r:id="rId27"/>
    <p:sldId id="275" r:id="rId28"/>
    <p:sldId id="28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1"/>
    <p:restoredTop sz="94590"/>
  </p:normalViewPr>
  <p:slideViewPr>
    <p:cSldViewPr snapToGrid="0">
      <p:cViewPr varScale="1">
        <p:scale>
          <a:sx n="105" d="100"/>
          <a:sy n="105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5B8DDD7E-0FFD-491E-92AA-2A5B94001D93}"/>
    <pc:docChg chg="undo custSel addSld delSld modSld sldOrd">
      <pc:chgData name="Andrew van der Stock" userId="dd17ceffa52ddf7f" providerId="LiveId" clId="{5B8DDD7E-0FFD-491E-92AA-2A5B94001D93}" dt="2019-02-24T23:37:13.975" v="5924" actId="20577"/>
      <pc:docMkLst>
        <pc:docMk/>
      </pc:docMkLst>
      <pc:sldChg chg="modSp">
        <pc:chgData name="Andrew van der Stock" userId="dd17ceffa52ddf7f" providerId="LiveId" clId="{5B8DDD7E-0FFD-491E-92AA-2A5B94001D93}" dt="2019-02-24T23:30:02.838" v="5433" actId="27636"/>
        <pc:sldMkLst>
          <pc:docMk/>
          <pc:sldMk cId="3145957759" sldId="256"/>
        </pc:sldMkLst>
        <pc:spChg chg="mod">
          <ac:chgData name="Andrew van der Stock" userId="dd17ceffa52ddf7f" providerId="LiveId" clId="{5B8DDD7E-0FFD-491E-92AA-2A5B94001D93}" dt="2019-02-24T23:30:02.838" v="5433" actId="27636"/>
          <ac:spMkLst>
            <pc:docMk/>
            <pc:sldMk cId="3145957759" sldId="256"/>
            <ac:spMk id="2" creationId="{EAE3AF7C-CE0D-6F41-8414-4EC732AE88D4}"/>
          </ac:spMkLst>
        </pc:spChg>
      </pc:sldChg>
      <pc:sldChg chg="modSp">
        <pc:chgData name="Andrew van der Stock" userId="dd17ceffa52ddf7f" providerId="LiveId" clId="{5B8DDD7E-0FFD-491E-92AA-2A5B94001D93}" dt="2019-02-24T22:50:32.663" v="1341" actId="20577"/>
        <pc:sldMkLst>
          <pc:docMk/>
          <pc:sldMk cId="2853629961" sldId="257"/>
        </pc:sldMkLst>
        <pc:spChg chg="mod">
          <ac:chgData name="Andrew van der Stock" userId="dd17ceffa52ddf7f" providerId="LiveId" clId="{5B8DDD7E-0FFD-491E-92AA-2A5B94001D93}" dt="2019-02-24T22:50:32.663" v="1341" actId="20577"/>
          <ac:spMkLst>
            <pc:docMk/>
            <pc:sldMk cId="2853629961" sldId="257"/>
            <ac:spMk id="3" creationId="{7463E998-4507-504D-88F1-2DCAD4A1482F}"/>
          </ac:spMkLst>
        </pc:spChg>
      </pc:sldChg>
      <pc:sldChg chg="modSp">
        <pc:chgData name="Andrew van der Stock" userId="dd17ceffa52ddf7f" providerId="LiveId" clId="{5B8DDD7E-0FFD-491E-92AA-2A5B94001D93}" dt="2019-02-24T23:26:11.926" v="5390" actId="20577"/>
        <pc:sldMkLst>
          <pc:docMk/>
          <pc:sldMk cId="1988186115" sldId="258"/>
        </pc:sldMkLst>
        <pc:spChg chg="mod">
          <ac:chgData name="Andrew van der Stock" userId="dd17ceffa52ddf7f" providerId="LiveId" clId="{5B8DDD7E-0FFD-491E-92AA-2A5B94001D93}" dt="2019-02-24T23:26:11.926" v="5390" actId="20577"/>
          <ac:spMkLst>
            <pc:docMk/>
            <pc:sldMk cId="1988186115" sldId="258"/>
            <ac:spMk id="3" creationId="{A32DE17B-21C8-B345-A606-8EDC8E43C16E}"/>
          </ac:spMkLst>
        </pc:spChg>
      </pc:sldChg>
      <pc:sldChg chg="modSp">
        <pc:chgData name="Andrew van der Stock" userId="dd17ceffa52ddf7f" providerId="LiveId" clId="{5B8DDD7E-0FFD-491E-92AA-2A5B94001D93}" dt="2019-02-24T22:54:14.843" v="1670" actId="20577"/>
        <pc:sldMkLst>
          <pc:docMk/>
          <pc:sldMk cId="3951882713" sldId="259"/>
        </pc:sldMkLst>
        <pc:spChg chg="mod">
          <ac:chgData name="Andrew van der Stock" userId="dd17ceffa52ddf7f" providerId="LiveId" clId="{5B8DDD7E-0FFD-491E-92AA-2A5B94001D93}" dt="2019-02-24T22:54:14.843" v="1670" actId="20577"/>
          <ac:spMkLst>
            <pc:docMk/>
            <pc:sldMk cId="3951882713" sldId="259"/>
            <ac:spMk id="3" creationId="{67D6E164-A3D0-3B4F-994D-BD880BD1529A}"/>
          </ac:spMkLst>
        </pc:spChg>
      </pc:sldChg>
      <pc:sldChg chg="modSp">
        <pc:chgData name="Andrew van der Stock" userId="dd17ceffa52ddf7f" providerId="LiveId" clId="{5B8DDD7E-0FFD-491E-92AA-2A5B94001D93}" dt="2019-02-24T22:48:26.660" v="998" actId="20577"/>
        <pc:sldMkLst>
          <pc:docMk/>
          <pc:sldMk cId="1565615889" sldId="260"/>
        </pc:sldMkLst>
        <pc:spChg chg="mod">
          <ac:chgData name="Andrew van der Stock" userId="dd17ceffa52ddf7f" providerId="LiveId" clId="{5B8DDD7E-0FFD-491E-92AA-2A5B94001D93}" dt="2019-02-24T22:48:26.660" v="998" actId="20577"/>
          <ac:spMkLst>
            <pc:docMk/>
            <pc:sldMk cId="1565615889" sldId="260"/>
            <ac:spMk id="3" creationId="{740EF9D9-5BD7-0146-A9E5-3E63C7EA7526}"/>
          </ac:spMkLst>
        </pc:spChg>
      </pc:sldChg>
      <pc:sldChg chg="modSp add">
        <pc:chgData name="Andrew van der Stock" userId="dd17ceffa52ddf7f" providerId="LiveId" clId="{5B8DDD7E-0FFD-491E-92AA-2A5B94001D93}" dt="2019-02-24T23:29:33.371" v="5418" actId="20577"/>
        <pc:sldMkLst>
          <pc:docMk/>
          <pc:sldMk cId="3702769007" sldId="261"/>
        </pc:sldMkLst>
        <pc:spChg chg="mod">
          <ac:chgData name="Andrew van der Stock" userId="dd17ceffa52ddf7f" providerId="LiveId" clId="{5B8DDD7E-0FFD-491E-92AA-2A5B94001D93}" dt="2019-02-24T23:29:33.371" v="5418" actId="20577"/>
          <ac:spMkLst>
            <pc:docMk/>
            <pc:sldMk cId="3702769007" sldId="261"/>
            <ac:spMk id="2" creationId="{4057B918-3620-425E-80B7-4D124AF236AC}"/>
          </ac:spMkLst>
        </pc:spChg>
        <pc:spChg chg="mod">
          <ac:chgData name="Andrew van der Stock" userId="dd17ceffa52ddf7f" providerId="LiveId" clId="{5B8DDD7E-0FFD-491E-92AA-2A5B94001D93}" dt="2019-02-24T22:43:14.574" v="98" actId="20577"/>
          <ac:spMkLst>
            <pc:docMk/>
            <pc:sldMk cId="3702769007" sldId="261"/>
            <ac:spMk id="3" creationId="{B95C12CD-78DB-4D4A-BA34-887C6E73AAB2}"/>
          </ac:spMkLst>
        </pc:spChg>
      </pc:sldChg>
      <pc:sldChg chg="modSp add">
        <pc:chgData name="Andrew van der Stock" userId="dd17ceffa52ddf7f" providerId="LiveId" clId="{5B8DDD7E-0FFD-491E-92AA-2A5B94001D93}" dt="2019-02-24T22:45:37.838" v="423" actId="20577"/>
        <pc:sldMkLst>
          <pc:docMk/>
          <pc:sldMk cId="3566984559" sldId="262"/>
        </pc:sldMkLst>
        <pc:spChg chg="mod">
          <ac:chgData name="Andrew van der Stock" userId="dd17ceffa52ddf7f" providerId="LiveId" clId="{5B8DDD7E-0FFD-491E-92AA-2A5B94001D93}" dt="2019-02-24T22:42:41.862" v="25" actId="20577"/>
          <ac:spMkLst>
            <pc:docMk/>
            <pc:sldMk cId="3566984559" sldId="262"/>
            <ac:spMk id="2" creationId="{20C456FB-14DA-4CAE-8B5F-2F39DFEEE831}"/>
          </ac:spMkLst>
        </pc:spChg>
        <pc:spChg chg="mod">
          <ac:chgData name="Andrew van der Stock" userId="dd17ceffa52ddf7f" providerId="LiveId" clId="{5B8DDD7E-0FFD-491E-92AA-2A5B94001D93}" dt="2019-02-24T22:45:37.838" v="423" actId="20577"/>
          <ac:spMkLst>
            <pc:docMk/>
            <pc:sldMk cId="3566984559" sldId="262"/>
            <ac:spMk id="3" creationId="{4D0949FA-6486-4A68-B1E9-DF5C1A04B18A}"/>
          </ac:spMkLst>
        </pc:spChg>
      </pc:sldChg>
      <pc:sldChg chg="modSp add">
        <pc:chgData name="Andrew van der Stock" userId="dd17ceffa52ddf7f" providerId="LiveId" clId="{5B8DDD7E-0FFD-491E-92AA-2A5B94001D93}" dt="2019-02-24T23:24:15.591" v="5221" actId="20577"/>
        <pc:sldMkLst>
          <pc:docMk/>
          <pc:sldMk cId="1984814321" sldId="263"/>
        </pc:sldMkLst>
        <pc:spChg chg="mod">
          <ac:chgData name="Andrew van der Stock" userId="dd17ceffa52ddf7f" providerId="LiveId" clId="{5B8DDD7E-0FFD-491E-92AA-2A5B94001D93}" dt="2019-02-24T22:42:54.801" v="56" actId="20577"/>
          <ac:spMkLst>
            <pc:docMk/>
            <pc:sldMk cId="1984814321" sldId="263"/>
            <ac:spMk id="2" creationId="{271617A3-30DF-49F5-8F0E-F172D0FD2F3D}"/>
          </ac:spMkLst>
        </pc:spChg>
        <pc:spChg chg="mod">
          <ac:chgData name="Andrew van der Stock" userId="dd17ceffa52ddf7f" providerId="LiveId" clId="{5B8DDD7E-0FFD-491E-92AA-2A5B94001D93}" dt="2019-02-24T23:24:15.591" v="5221" actId="20577"/>
          <ac:spMkLst>
            <pc:docMk/>
            <pc:sldMk cId="1984814321" sldId="263"/>
            <ac:spMk id="3" creationId="{05DC74E4-3D3D-4968-B987-317CB0DEFD56}"/>
          </ac:spMkLst>
        </pc:spChg>
      </pc:sldChg>
      <pc:sldChg chg="modSp add">
        <pc:chgData name="Andrew van der Stock" userId="dd17ceffa52ddf7f" providerId="LiveId" clId="{5B8DDD7E-0FFD-491E-92AA-2A5B94001D93}" dt="2019-02-24T23:22:32.591" v="4854" actId="313"/>
        <pc:sldMkLst>
          <pc:docMk/>
          <pc:sldMk cId="3064049129" sldId="264"/>
        </pc:sldMkLst>
        <pc:spChg chg="mod">
          <ac:chgData name="Andrew van der Stock" userId="dd17ceffa52ddf7f" providerId="LiveId" clId="{5B8DDD7E-0FFD-491E-92AA-2A5B94001D93}" dt="2019-02-24T22:43:59.494" v="219" actId="20577"/>
          <ac:spMkLst>
            <pc:docMk/>
            <pc:sldMk cId="3064049129" sldId="264"/>
            <ac:spMk id="2" creationId="{1637BEE4-4F5F-4147-BE13-B16ABE17678D}"/>
          </ac:spMkLst>
        </pc:spChg>
        <pc:spChg chg="mod">
          <ac:chgData name="Andrew van der Stock" userId="dd17ceffa52ddf7f" providerId="LiveId" clId="{5B8DDD7E-0FFD-491E-92AA-2A5B94001D93}" dt="2019-02-24T23:22:32.591" v="4854" actId="313"/>
          <ac:spMkLst>
            <pc:docMk/>
            <pc:sldMk cId="3064049129" sldId="264"/>
            <ac:spMk id="3" creationId="{FB577C70-A018-4999-869E-997581D5A785}"/>
          </ac:spMkLst>
        </pc:spChg>
      </pc:sldChg>
      <pc:sldChg chg="modSp add">
        <pc:chgData name="Andrew van der Stock" userId="dd17ceffa52ddf7f" providerId="LiveId" clId="{5B8DDD7E-0FFD-491E-92AA-2A5B94001D93}" dt="2019-02-24T22:46:35.024" v="593" actId="20577"/>
        <pc:sldMkLst>
          <pc:docMk/>
          <pc:sldMk cId="36087856" sldId="266"/>
        </pc:sldMkLst>
        <pc:spChg chg="mod">
          <ac:chgData name="Andrew van der Stock" userId="dd17ceffa52ddf7f" providerId="LiveId" clId="{5B8DDD7E-0FFD-491E-92AA-2A5B94001D93}" dt="2019-02-24T22:45:56.314" v="436" actId="20577"/>
          <ac:spMkLst>
            <pc:docMk/>
            <pc:sldMk cId="36087856" sldId="266"/>
            <ac:spMk id="2" creationId="{3E8A7625-EC16-47BB-BC3E-0CD1DE67717E}"/>
          </ac:spMkLst>
        </pc:spChg>
        <pc:spChg chg="mod">
          <ac:chgData name="Andrew van der Stock" userId="dd17ceffa52ddf7f" providerId="LiveId" clId="{5B8DDD7E-0FFD-491E-92AA-2A5B94001D93}" dt="2019-02-24T22:46:35.024" v="593" actId="20577"/>
          <ac:spMkLst>
            <pc:docMk/>
            <pc:sldMk cId="36087856" sldId="266"/>
            <ac:spMk id="3" creationId="{C239DFCA-3C31-40DF-ACF3-F6E5E35BB1A2}"/>
          </ac:spMkLst>
        </pc:spChg>
      </pc:sldChg>
      <pc:sldChg chg="modSp add">
        <pc:chgData name="Andrew van der Stock" userId="dd17ceffa52ddf7f" providerId="LiveId" clId="{5B8DDD7E-0FFD-491E-92AA-2A5B94001D93}" dt="2019-02-24T22:47:59.371" v="902" actId="20577"/>
        <pc:sldMkLst>
          <pc:docMk/>
          <pc:sldMk cId="3304266920" sldId="267"/>
        </pc:sldMkLst>
        <pc:spChg chg="mod">
          <ac:chgData name="Andrew van der Stock" userId="dd17ceffa52ddf7f" providerId="LiveId" clId="{5B8DDD7E-0FFD-491E-92AA-2A5B94001D93}" dt="2019-02-24T22:46:52.328" v="650" actId="20577"/>
          <ac:spMkLst>
            <pc:docMk/>
            <pc:sldMk cId="3304266920" sldId="267"/>
            <ac:spMk id="2" creationId="{81DD081B-535F-4288-8D77-EC3DC5AF1C0A}"/>
          </ac:spMkLst>
        </pc:spChg>
        <pc:spChg chg="mod">
          <ac:chgData name="Andrew van der Stock" userId="dd17ceffa52ddf7f" providerId="LiveId" clId="{5B8DDD7E-0FFD-491E-92AA-2A5B94001D93}" dt="2019-02-24T22:47:59.371" v="902" actId="20577"/>
          <ac:spMkLst>
            <pc:docMk/>
            <pc:sldMk cId="3304266920" sldId="267"/>
            <ac:spMk id="3" creationId="{E6368169-C988-49AC-B6F4-5E01B1374A43}"/>
          </ac:spMkLst>
        </pc:spChg>
      </pc:sldChg>
      <pc:sldChg chg="modSp add">
        <pc:chgData name="Andrew van der Stock" userId="dd17ceffa52ddf7f" providerId="LiveId" clId="{5B8DDD7E-0FFD-491E-92AA-2A5B94001D93}" dt="2019-02-24T22:54:54.113" v="1710" actId="20577"/>
        <pc:sldMkLst>
          <pc:docMk/>
          <pc:sldMk cId="426741179" sldId="268"/>
        </pc:sldMkLst>
        <pc:spChg chg="mod">
          <ac:chgData name="Andrew van der Stock" userId="dd17ceffa52ddf7f" providerId="LiveId" clId="{5B8DDD7E-0FFD-491E-92AA-2A5B94001D93}" dt="2019-02-24T22:54:51.893" v="1707" actId="20577"/>
          <ac:spMkLst>
            <pc:docMk/>
            <pc:sldMk cId="426741179" sldId="268"/>
            <ac:spMk id="2" creationId="{AA433EB3-1E09-4E18-BB63-825003E6430E}"/>
          </ac:spMkLst>
        </pc:spChg>
        <pc:spChg chg="mod">
          <ac:chgData name="Andrew van der Stock" userId="dd17ceffa52ddf7f" providerId="LiveId" clId="{5B8DDD7E-0FFD-491E-92AA-2A5B94001D93}" dt="2019-02-24T22:54:54.113" v="1710" actId="20577"/>
          <ac:spMkLst>
            <pc:docMk/>
            <pc:sldMk cId="426741179" sldId="268"/>
            <ac:spMk id="3" creationId="{76CEA67C-EECC-4439-80A2-2D13188C80C4}"/>
          </ac:spMkLst>
        </pc:spChg>
      </pc:sldChg>
      <pc:sldChg chg="modSp add">
        <pc:chgData name="Andrew van der Stock" userId="dd17ceffa52ddf7f" providerId="LiveId" clId="{5B8DDD7E-0FFD-491E-92AA-2A5B94001D93}" dt="2019-02-24T22:56:25.103" v="1950" actId="20577"/>
        <pc:sldMkLst>
          <pc:docMk/>
          <pc:sldMk cId="3078731923" sldId="269"/>
        </pc:sldMkLst>
        <pc:spChg chg="mod">
          <ac:chgData name="Andrew van der Stock" userId="dd17ceffa52ddf7f" providerId="LiveId" clId="{5B8DDD7E-0FFD-491E-92AA-2A5B94001D93}" dt="2019-02-24T22:55:36.793" v="1734" actId="20577"/>
          <ac:spMkLst>
            <pc:docMk/>
            <pc:sldMk cId="3078731923" sldId="269"/>
            <ac:spMk id="2" creationId="{3B9FE9B9-5241-4843-B2B4-F5E75738EBC8}"/>
          </ac:spMkLst>
        </pc:spChg>
        <pc:spChg chg="mod">
          <ac:chgData name="Andrew van der Stock" userId="dd17ceffa52ddf7f" providerId="LiveId" clId="{5B8DDD7E-0FFD-491E-92AA-2A5B94001D93}" dt="2019-02-24T22:56:25.103" v="1950" actId="20577"/>
          <ac:spMkLst>
            <pc:docMk/>
            <pc:sldMk cId="3078731923" sldId="269"/>
            <ac:spMk id="3" creationId="{73EB383F-1209-4CCF-B1D1-C993D4A6E98F}"/>
          </ac:spMkLst>
        </pc:spChg>
      </pc:sldChg>
      <pc:sldChg chg="modSp add">
        <pc:chgData name="Andrew van der Stock" userId="dd17ceffa52ddf7f" providerId="LiveId" clId="{5B8DDD7E-0FFD-491E-92AA-2A5B94001D93}" dt="2019-02-24T22:59:14.338" v="2468" actId="20577"/>
        <pc:sldMkLst>
          <pc:docMk/>
          <pc:sldMk cId="696935579" sldId="270"/>
        </pc:sldMkLst>
        <pc:spChg chg="mod">
          <ac:chgData name="Andrew van der Stock" userId="dd17ceffa52ddf7f" providerId="LiveId" clId="{5B8DDD7E-0FFD-491E-92AA-2A5B94001D93}" dt="2019-02-24T22:56:50.273" v="1975" actId="20577"/>
          <ac:spMkLst>
            <pc:docMk/>
            <pc:sldMk cId="696935579" sldId="270"/>
            <ac:spMk id="2" creationId="{70960941-4527-43AA-8F91-9932601B3E06}"/>
          </ac:spMkLst>
        </pc:spChg>
        <pc:spChg chg="mod">
          <ac:chgData name="Andrew van der Stock" userId="dd17ceffa52ddf7f" providerId="LiveId" clId="{5B8DDD7E-0FFD-491E-92AA-2A5B94001D93}" dt="2019-02-24T22:59:14.338" v="2468" actId="20577"/>
          <ac:spMkLst>
            <pc:docMk/>
            <pc:sldMk cId="696935579" sldId="270"/>
            <ac:spMk id="3" creationId="{50573F35-2C9D-43C1-AEB2-A77410643D05}"/>
          </ac:spMkLst>
        </pc:spChg>
      </pc:sldChg>
      <pc:sldChg chg="modSp add">
        <pc:chgData name="Andrew van der Stock" userId="dd17ceffa52ddf7f" providerId="LiveId" clId="{5B8DDD7E-0FFD-491E-92AA-2A5B94001D93}" dt="2019-02-24T23:01:49.402" v="2879" actId="20577"/>
        <pc:sldMkLst>
          <pc:docMk/>
          <pc:sldMk cId="3487119123" sldId="271"/>
        </pc:sldMkLst>
        <pc:spChg chg="mod">
          <ac:chgData name="Andrew van der Stock" userId="dd17ceffa52ddf7f" providerId="LiveId" clId="{5B8DDD7E-0FFD-491E-92AA-2A5B94001D93}" dt="2019-02-24T22:59:31.168" v="2498" actId="20577"/>
          <ac:spMkLst>
            <pc:docMk/>
            <pc:sldMk cId="3487119123" sldId="271"/>
            <ac:spMk id="2" creationId="{B1DAB6A1-5409-4A48-9570-C5D93371FE3D}"/>
          </ac:spMkLst>
        </pc:spChg>
        <pc:spChg chg="mod">
          <ac:chgData name="Andrew van der Stock" userId="dd17ceffa52ddf7f" providerId="LiveId" clId="{5B8DDD7E-0FFD-491E-92AA-2A5B94001D93}" dt="2019-02-24T23:01:49.402" v="2879" actId="20577"/>
          <ac:spMkLst>
            <pc:docMk/>
            <pc:sldMk cId="3487119123" sldId="271"/>
            <ac:spMk id="3" creationId="{C19D7725-B433-40ED-A135-29F4ADC4D571}"/>
          </ac:spMkLst>
        </pc:spChg>
      </pc:sldChg>
      <pc:sldChg chg="modSp add">
        <pc:chgData name="Andrew van der Stock" userId="dd17ceffa52ddf7f" providerId="LiveId" clId="{5B8DDD7E-0FFD-491E-92AA-2A5B94001D93}" dt="2019-02-24T23:04:49.812" v="3170" actId="20577"/>
        <pc:sldMkLst>
          <pc:docMk/>
          <pc:sldMk cId="2806018304" sldId="272"/>
        </pc:sldMkLst>
        <pc:spChg chg="mod">
          <ac:chgData name="Andrew van der Stock" userId="dd17ceffa52ddf7f" providerId="LiveId" clId="{5B8DDD7E-0FFD-491E-92AA-2A5B94001D93}" dt="2019-02-24T23:02:04.403" v="2899" actId="20577"/>
          <ac:spMkLst>
            <pc:docMk/>
            <pc:sldMk cId="2806018304" sldId="272"/>
            <ac:spMk id="2" creationId="{ADE7ACEA-FC69-46CA-813D-D6FB3F348DB8}"/>
          </ac:spMkLst>
        </pc:spChg>
        <pc:spChg chg="mod">
          <ac:chgData name="Andrew van der Stock" userId="dd17ceffa52ddf7f" providerId="LiveId" clId="{5B8DDD7E-0FFD-491E-92AA-2A5B94001D93}" dt="2019-02-24T23:04:49.812" v="3170" actId="20577"/>
          <ac:spMkLst>
            <pc:docMk/>
            <pc:sldMk cId="2806018304" sldId="272"/>
            <ac:spMk id="3" creationId="{F388339C-1CF9-44BB-9138-25D9106EDECA}"/>
          </ac:spMkLst>
        </pc:spChg>
      </pc:sldChg>
      <pc:sldChg chg="modSp add">
        <pc:chgData name="Andrew van der Stock" userId="dd17ceffa52ddf7f" providerId="LiveId" clId="{5B8DDD7E-0FFD-491E-92AA-2A5B94001D93}" dt="2019-02-24T23:07:19.602" v="3655" actId="20577"/>
        <pc:sldMkLst>
          <pc:docMk/>
          <pc:sldMk cId="4001430704" sldId="273"/>
        </pc:sldMkLst>
        <pc:spChg chg="mod">
          <ac:chgData name="Andrew van der Stock" userId="dd17ceffa52ddf7f" providerId="LiveId" clId="{5B8DDD7E-0FFD-491E-92AA-2A5B94001D93}" dt="2019-02-24T23:04:58.713" v="3183" actId="20577"/>
          <ac:spMkLst>
            <pc:docMk/>
            <pc:sldMk cId="4001430704" sldId="273"/>
            <ac:spMk id="2" creationId="{FFE54F60-A25D-4DB0-AF76-AC50FD8A57D1}"/>
          </ac:spMkLst>
        </pc:spChg>
        <pc:spChg chg="mod">
          <ac:chgData name="Andrew van der Stock" userId="dd17ceffa52ddf7f" providerId="LiveId" clId="{5B8DDD7E-0FFD-491E-92AA-2A5B94001D93}" dt="2019-02-24T23:07:19.602" v="3655" actId="20577"/>
          <ac:spMkLst>
            <pc:docMk/>
            <pc:sldMk cId="4001430704" sldId="273"/>
            <ac:spMk id="3" creationId="{9FE0AC28-2A2E-4CB3-86B5-C76B48F959C4}"/>
          </ac:spMkLst>
        </pc:spChg>
      </pc:sldChg>
      <pc:sldChg chg="modSp add">
        <pc:chgData name="Andrew van der Stock" userId="dd17ceffa52ddf7f" providerId="LiveId" clId="{5B8DDD7E-0FFD-491E-92AA-2A5B94001D93}" dt="2019-02-24T23:09:19.467" v="3939" actId="20577"/>
        <pc:sldMkLst>
          <pc:docMk/>
          <pc:sldMk cId="1599648678" sldId="274"/>
        </pc:sldMkLst>
        <pc:spChg chg="mod">
          <ac:chgData name="Andrew van der Stock" userId="dd17ceffa52ddf7f" providerId="LiveId" clId="{5B8DDD7E-0FFD-491E-92AA-2A5B94001D93}" dt="2019-02-24T23:07:33.342" v="3669" actId="20577"/>
          <ac:spMkLst>
            <pc:docMk/>
            <pc:sldMk cId="1599648678" sldId="274"/>
            <ac:spMk id="2" creationId="{DCCC058E-8602-4A7D-A2FA-D97476E2C2F0}"/>
          </ac:spMkLst>
        </pc:spChg>
        <pc:spChg chg="mod">
          <ac:chgData name="Andrew van der Stock" userId="dd17ceffa52ddf7f" providerId="LiveId" clId="{5B8DDD7E-0FFD-491E-92AA-2A5B94001D93}" dt="2019-02-24T23:09:19.467" v="3939" actId="20577"/>
          <ac:spMkLst>
            <pc:docMk/>
            <pc:sldMk cId="1599648678" sldId="274"/>
            <ac:spMk id="3" creationId="{BE4F65F3-6B22-49A1-A02E-7F43A4A4B97B}"/>
          </ac:spMkLst>
        </pc:spChg>
      </pc:sldChg>
      <pc:sldChg chg="modSp add">
        <pc:chgData name="Andrew van der Stock" userId="dd17ceffa52ddf7f" providerId="LiveId" clId="{5B8DDD7E-0FFD-491E-92AA-2A5B94001D93}" dt="2019-02-24T23:10:58.937" v="4163" actId="20577"/>
        <pc:sldMkLst>
          <pc:docMk/>
          <pc:sldMk cId="235148792" sldId="275"/>
        </pc:sldMkLst>
        <pc:spChg chg="mod">
          <ac:chgData name="Andrew van der Stock" userId="dd17ceffa52ddf7f" providerId="LiveId" clId="{5B8DDD7E-0FFD-491E-92AA-2A5B94001D93}" dt="2019-02-24T23:10:11.612" v="3978" actId="20577"/>
          <ac:spMkLst>
            <pc:docMk/>
            <pc:sldMk cId="235148792" sldId="275"/>
            <ac:spMk id="2" creationId="{1BE53D0F-DF28-4229-8309-BA530B58C2B2}"/>
          </ac:spMkLst>
        </pc:spChg>
        <pc:spChg chg="mod">
          <ac:chgData name="Andrew van der Stock" userId="dd17ceffa52ddf7f" providerId="LiveId" clId="{5B8DDD7E-0FFD-491E-92AA-2A5B94001D93}" dt="2019-02-24T23:10:58.937" v="4163" actId="20577"/>
          <ac:spMkLst>
            <pc:docMk/>
            <pc:sldMk cId="235148792" sldId="275"/>
            <ac:spMk id="3" creationId="{F63BF696-BA07-45D4-9D01-F09827784810}"/>
          </ac:spMkLst>
        </pc:spChg>
      </pc:sldChg>
      <pc:sldChg chg="addSp delSp modSp add modAnim">
        <pc:chgData name="Andrew van der Stock" userId="dd17ceffa52ddf7f" providerId="LiveId" clId="{5B8DDD7E-0FFD-491E-92AA-2A5B94001D93}" dt="2019-02-24T23:21:21.641" v="4719" actId="1076"/>
        <pc:sldMkLst>
          <pc:docMk/>
          <pc:sldMk cId="3183319182" sldId="276"/>
        </pc:sldMkLst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2" creationId="{2036AA65-C6A1-495F-8086-15D039F21D6F}"/>
          </ac:spMkLst>
        </pc:spChg>
        <pc:spChg chg="del">
          <ac:chgData name="Andrew van der Stock" userId="dd17ceffa52ddf7f" providerId="LiveId" clId="{5B8DDD7E-0FFD-491E-92AA-2A5B94001D93}" dt="2019-02-24T23:11:04.832" v="4165"/>
          <ac:spMkLst>
            <pc:docMk/>
            <pc:sldMk cId="3183319182" sldId="276"/>
            <ac:spMk id="3" creationId="{4F325AB3-0B94-4DF5-A4F5-B02A876AC63B}"/>
          </ac:spMkLst>
        </pc:spChg>
        <pc:spChg chg="add mod">
          <ac:chgData name="Andrew van der Stock" userId="dd17ceffa52ddf7f" providerId="LiveId" clId="{5B8DDD7E-0FFD-491E-92AA-2A5B94001D93}" dt="2019-02-24T23:11:20.791" v="4194" actId="20577"/>
          <ac:spMkLst>
            <pc:docMk/>
            <pc:sldMk cId="3183319182" sldId="276"/>
            <ac:spMk id="4" creationId="{A2582F90-C978-4397-8A83-588C7F4A63F3}"/>
          </ac:spMkLst>
        </pc:spChg>
        <pc:spChg chg="add mod">
          <ac:chgData name="Andrew van der Stock" userId="dd17ceffa52ddf7f" providerId="LiveId" clId="{5B8DDD7E-0FFD-491E-92AA-2A5B94001D93}" dt="2019-02-24T23:11:30.502" v="4218" actId="20577"/>
          <ac:spMkLst>
            <pc:docMk/>
            <pc:sldMk cId="3183319182" sldId="276"/>
            <ac:spMk id="5" creationId="{12B56FBE-CA9A-4288-AD53-192FCE1D80B6}"/>
          </ac:spMkLst>
        </pc:spChg>
        <pc:spChg chg="add mod">
          <ac:chgData name="Andrew van der Stock" userId="dd17ceffa52ddf7f" providerId="LiveId" clId="{5B8DDD7E-0FFD-491E-92AA-2A5B94001D93}" dt="2019-02-24T23:21:16.181" v="4718" actId="1076"/>
          <ac:spMkLst>
            <pc:docMk/>
            <pc:sldMk cId="3183319182" sldId="276"/>
            <ac:spMk id="6" creationId="{2F7E6783-065E-44BD-8F2A-CDF13AF02E47}"/>
          </ac:spMkLst>
        </pc:spChg>
        <pc:spChg chg="add mod">
          <ac:chgData name="Andrew van der Stock" userId="dd17ceffa52ddf7f" providerId="LiveId" clId="{5B8DDD7E-0FFD-491E-92AA-2A5B94001D93}" dt="2019-02-24T23:11:44.672" v="4248" actId="20577"/>
          <ac:spMkLst>
            <pc:docMk/>
            <pc:sldMk cId="3183319182" sldId="276"/>
            <ac:spMk id="7" creationId="{00D54639-05E5-4439-AE58-3587BDB66025}"/>
          </ac:spMkLst>
        </pc:spChg>
        <pc:spChg chg="add mod">
          <ac:chgData name="Andrew van der Stock" userId="dd17ceffa52ddf7f" providerId="LiveId" clId="{5B8DDD7E-0FFD-491E-92AA-2A5B94001D93}" dt="2019-02-24T23:11:56.572" v="4262" actId="1076"/>
          <ac:spMkLst>
            <pc:docMk/>
            <pc:sldMk cId="3183319182" sldId="276"/>
            <ac:spMk id="8" creationId="{C7DBB029-7CCA-4205-AEB8-87EDFF84EA21}"/>
          </ac:spMkLst>
        </pc:spChg>
        <pc:spChg chg="add mod">
          <ac:chgData name="Andrew van der Stock" userId="dd17ceffa52ddf7f" providerId="LiveId" clId="{5B8DDD7E-0FFD-491E-92AA-2A5B94001D93}" dt="2019-02-24T23:12:05.422" v="4287" actId="20577"/>
          <ac:spMkLst>
            <pc:docMk/>
            <pc:sldMk cId="3183319182" sldId="276"/>
            <ac:spMk id="9" creationId="{5F498B63-FD64-4115-ABBB-31F57DF123B3}"/>
          </ac:spMkLst>
        </pc:spChg>
        <pc:spChg chg="add mod">
          <ac:chgData name="Andrew van der Stock" userId="dd17ceffa52ddf7f" providerId="LiveId" clId="{5B8DDD7E-0FFD-491E-92AA-2A5B94001D93}" dt="2019-02-24T23:21:13.778" v="4717" actId="1076"/>
          <ac:spMkLst>
            <pc:docMk/>
            <pc:sldMk cId="3183319182" sldId="276"/>
            <ac:spMk id="10" creationId="{355D541E-8C4E-455F-ADFE-84DA5761FFCA}"/>
          </ac:spMkLst>
        </pc:spChg>
        <pc:spChg chg="add mod">
          <ac:chgData name="Andrew van der Stock" userId="dd17ceffa52ddf7f" providerId="LiveId" clId="{5B8DDD7E-0FFD-491E-92AA-2A5B94001D93}" dt="2019-02-24T23:21:21.641" v="4719" actId="1076"/>
          <ac:spMkLst>
            <pc:docMk/>
            <pc:sldMk cId="3183319182" sldId="276"/>
            <ac:spMk id="11" creationId="{EB5DFD4F-110F-4320-ACEB-9F3A885822EF}"/>
          </ac:spMkLst>
        </pc:spChg>
        <pc:spChg chg="add mod">
          <ac:chgData name="Andrew van der Stock" userId="dd17ceffa52ddf7f" providerId="LiveId" clId="{5B8DDD7E-0FFD-491E-92AA-2A5B94001D93}" dt="2019-02-24T23:12:55.627" v="4381" actId="20577"/>
          <ac:spMkLst>
            <pc:docMk/>
            <pc:sldMk cId="3183319182" sldId="276"/>
            <ac:spMk id="12" creationId="{26C5861F-6337-430A-B325-EC6A18DB4DEF}"/>
          </ac:spMkLst>
        </pc:spChg>
        <pc:spChg chg="add mod">
          <ac:chgData name="Andrew van der Stock" userId="dd17ceffa52ddf7f" providerId="LiveId" clId="{5B8DDD7E-0FFD-491E-92AA-2A5B94001D93}" dt="2019-02-24T23:13:12.302" v="4410"/>
          <ac:spMkLst>
            <pc:docMk/>
            <pc:sldMk cId="3183319182" sldId="276"/>
            <ac:spMk id="13" creationId="{D09E2F95-F4A5-4000-B679-2B1FD1E36980}"/>
          </ac:spMkLst>
        </pc:spChg>
        <pc:spChg chg="add mod">
          <ac:chgData name="Andrew van der Stock" userId="dd17ceffa52ddf7f" providerId="LiveId" clId="{5B8DDD7E-0FFD-491E-92AA-2A5B94001D93}" dt="2019-02-24T23:13:23.577" v="4436" actId="20577"/>
          <ac:spMkLst>
            <pc:docMk/>
            <pc:sldMk cId="3183319182" sldId="276"/>
            <ac:spMk id="14" creationId="{135AF847-C8EA-489F-8677-B0E8BF6EA24E}"/>
          </ac:spMkLst>
        </pc:spChg>
        <pc:spChg chg="add mod">
          <ac:chgData name="Andrew van der Stock" userId="dd17ceffa52ddf7f" providerId="LiveId" clId="{5B8DDD7E-0FFD-491E-92AA-2A5B94001D93}" dt="2019-02-24T23:13:32.956" v="4461" actId="20577"/>
          <ac:spMkLst>
            <pc:docMk/>
            <pc:sldMk cId="3183319182" sldId="276"/>
            <ac:spMk id="15" creationId="{4F53174A-21C6-4B93-9DE2-EE9B658BBB65}"/>
          </ac:spMkLst>
        </pc:spChg>
        <pc:spChg chg="add mod">
          <ac:chgData name="Andrew van der Stock" userId="dd17ceffa52ddf7f" providerId="LiveId" clId="{5B8DDD7E-0FFD-491E-92AA-2A5B94001D93}" dt="2019-02-24T23:13:42.292" v="4474" actId="20577"/>
          <ac:spMkLst>
            <pc:docMk/>
            <pc:sldMk cId="3183319182" sldId="276"/>
            <ac:spMk id="16" creationId="{8DEB6AE1-F880-4530-BB9E-EBAE869ADD64}"/>
          </ac:spMkLst>
        </pc:spChg>
        <pc:spChg chg="add mod">
          <ac:chgData name="Andrew van der Stock" userId="dd17ceffa52ddf7f" providerId="LiveId" clId="{5B8DDD7E-0FFD-491E-92AA-2A5B94001D93}" dt="2019-02-24T23:13:55.416" v="4494" actId="20577"/>
          <ac:spMkLst>
            <pc:docMk/>
            <pc:sldMk cId="3183319182" sldId="276"/>
            <ac:spMk id="17" creationId="{EC63C1A4-E8A4-434B-9CD6-614B4AAB0D79}"/>
          </ac:spMkLst>
        </pc:spChg>
        <pc:spChg chg="add mod">
          <ac:chgData name="Andrew van der Stock" userId="dd17ceffa52ddf7f" providerId="LiveId" clId="{5B8DDD7E-0FFD-491E-92AA-2A5B94001D93}" dt="2019-02-24T23:14:19.886" v="4527" actId="20577"/>
          <ac:spMkLst>
            <pc:docMk/>
            <pc:sldMk cId="3183319182" sldId="276"/>
            <ac:spMk id="18" creationId="{58D8860B-F39D-405B-B118-CC593D3EF317}"/>
          </ac:spMkLst>
        </pc:spChg>
        <pc:spChg chg="add mod">
          <ac:chgData name="Andrew van der Stock" userId="dd17ceffa52ddf7f" providerId="LiveId" clId="{5B8DDD7E-0FFD-491E-92AA-2A5B94001D93}" dt="2019-02-24T23:14:36.017" v="4569" actId="1076"/>
          <ac:spMkLst>
            <pc:docMk/>
            <pc:sldMk cId="3183319182" sldId="276"/>
            <ac:spMk id="19" creationId="{FBFFD201-A9A4-4AA3-A984-41A37968B2C7}"/>
          </ac:spMkLst>
        </pc:spChg>
        <pc:spChg chg="add mod">
          <ac:chgData name="Andrew van der Stock" userId="dd17ceffa52ddf7f" providerId="LiveId" clId="{5B8DDD7E-0FFD-491E-92AA-2A5B94001D93}" dt="2019-02-24T23:14:59.451" v="4609" actId="20577"/>
          <ac:spMkLst>
            <pc:docMk/>
            <pc:sldMk cId="3183319182" sldId="276"/>
            <ac:spMk id="20" creationId="{BDFAEA35-FB86-4ED5-BB7E-2834B1BBD3DA}"/>
          </ac:spMkLst>
        </pc:spChg>
        <pc:spChg chg="add mod">
          <ac:chgData name="Andrew van der Stock" userId="dd17ceffa52ddf7f" providerId="LiveId" clId="{5B8DDD7E-0FFD-491E-92AA-2A5B94001D93}" dt="2019-02-24T23:15:37.112" v="4642" actId="20577"/>
          <ac:spMkLst>
            <pc:docMk/>
            <pc:sldMk cId="3183319182" sldId="276"/>
            <ac:spMk id="21" creationId="{BE65A4F2-CD77-45D1-96CE-0CAA287B92BA}"/>
          </ac:spMkLst>
        </pc:spChg>
        <pc:spChg chg="add del mod">
          <ac:chgData name="Andrew van der Stock" userId="dd17ceffa52ddf7f" providerId="LiveId" clId="{5B8DDD7E-0FFD-491E-92AA-2A5B94001D93}" dt="2019-02-24T23:21:07.261" v="4716"/>
          <ac:spMkLst>
            <pc:docMk/>
            <pc:sldMk cId="3183319182" sldId="276"/>
            <ac:spMk id="22" creationId="{5A485F46-C544-4C9B-A349-2F1F2D5A1F61}"/>
          </ac:spMkLst>
        </pc:spChg>
        <pc:spChg chg="add mod">
          <ac:chgData name="Andrew van der Stock" userId="dd17ceffa52ddf7f" providerId="LiveId" clId="{5B8DDD7E-0FFD-491E-92AA-2A5B94001D93}" dt="2019-02-24T23:21:00.221" v="4715" actId="20577"/>
          <ac:spMkLst>
            <pc:docMk/>
            <pc:sldMk cId="3183319182" sldId="276"/>
            <ac:spMk id="23" creationId="{B984C99F-DEAE-454C-BE3D-0743B5AF0A13}"/>
          </ac:spMkLst>
        </pc:spChg>
      </pc:sldChg>
      <pc:sldChg chg="addSp delSp modSp add">
        <pc:chgData name="Andrew van der Stock" userId="dd17ceffa52ddf7f" providerId="LiveId" clId="{5B8DDD7E-0FFD-491E-92AA-2A5B94001D93}" dt="2019-02-24T23:25:24.801" v="5307" actId="20577"/>
        <pc:sldMkLst>
          <pc:docMk/>
          <pc:sldMk cId="2415180917" sldId="277"/>
        </pc:sldMkLst>
        <pc:spChg chg="del">
          <ac:chgData name="Andrew van der Stock" userId="dd17ceffa52ddf7f" providerId="LiveId" clId="{5B8DDD7E-0FFD-491E-92AA-2A5B94001D93}" dt="2019-02-24T23:24:36.721" v="5223"/>
          <ac:spMkLst>
            <pc:docMk/>
            <pc:sldMk cId="2415180917" sldId="277"/>
            <ac:spMk id="2" creationId="{719A227A-7E74-4547-A04E-13BED9A993C4}"/>
          </ac:spMkLst>
        </pc:spChg>
        <pc:spChg chg="add mod">
          <ac:chgData name="Andrew van der Stock" userId="dd17ceffa52ddf7f" providerId="LiveId" clId="{5B8DDD7E-0FFD-491E-92AA-2A5B94001D93}" dt="2019-02-24T23:24:41.031" v="5236" actId="20577"/>
          <ac:spMkLst>
            <pc:docMk/>
            <pc:sldMk cId="2415180917" sldId="277"/>
            <ac:spMk id="3" creationId="{70904BCF-B17A-4F07-A3AC-C19F7819EB32}"/>
          </ac:spMkLst>
        </pc:spChg>
        <pc:spChg chg="add mod">
          <ac:chgData name="Andrew van der Stock" userId="dd17ceffa52ddf7f" providerId="LiveId" clId="{5B8DDD7E-0FFD-491E-92AA-2A5B94001D93}" dt="2019-02-24T23:25:24.801" v="5307" actId="20577"/>
          <ac:spMkLst>
            <pc:docMk/>
            <pc:sldMk cId="2415180917" sldId="277"/>
            <ac:spMk id="4" creationId="{907EC897-72B7-4338-BB2E-E9511C1A96AF}"/>
          </ac:spMkLst>
        </pc:spChg>
      </pc:sldChg>
      <pc:sldChg chg="modSp add">
        <pc:chgData name="Andrew van der Stock" userId="dd17ceffa52ddf7f" providerId="LiveId" clId="{5B8DDD7E-0FFD-491E-92AA-2A5B94001D93}" dt="2019-02-24T23:25:45.741" v="5328" actId="20577"/>
        <pc:sldMkLst>
          <pc:docMk/>
          <pc:sldMk cId="960005914" sldId="278"/>
        </pc:sldMkLst>
        <pc:spChg chg="mod">
          <ac:chgData name="Andrew van der Stock" userId="dd17ceffa52ddf7f" providerId="LiveId" clId="{5B8DDD7E-0FFD-491E-92AA-2A5B94001D93}" dt="2019-02-24T23:25:45.741" v="5328" actId="20577"/>
          <ac:spMkLst>
            <pc:docMk/>
            <pc:sldMk cId="960005914" sldId="278"/>
            <ac:spMk id="2" creationId="{EC9B3269-B849-41D1-AF6D-26F934CE3B89}"/>
          </ac:spMkLst>
        </pc:spChg>
      </pc:sldChg>
      <pc:sldChg chg="addSp modSp add">
        <pc:chgData name="Andrew van der Stock" userId="dd17ceffa52ddf7f" providerId="LiveId" clId="{5B8DDD7E-0FFD-491E-92AA-2A5B94001D93}" dt="2019-02-24T23:31:16.767" v="5617" actId="20577"/>
        <pc:sldMkLst>
          <pc:docMk/>
          <pc:sldMk cId="1840743557" sldId="279"/>
        </pc:sldMkLst>
        <pc:spChg chg="mod">
          <ac:chgData name="Andrew van der Stock" userId="dd17ceffa52ddf7f" providerId="LiveId" clId="{5B8DDD7E-0FFD-491E-92AA-2A5B94001D93}" dt="2019-02-24T23:30:15.486" v="5452" actId="20577"/>
          <ac:spMkLst>
            <pc:docMk/>
            <pc:sldMk cId="1840743557" sldId="279"/>
            <ac:spMk id="2" creationId="{636CEFAB-D61E-4F0E-B55C-B11DE4E57E92}"/>
          </ac:spMkLst>
        </pc:spChg>
        <pc:spChg chg="add mod">
          <ac:chgData name="Andrew van der Stock" userId="dd17ceffa52ddf7f" providerId="LiveId" clId="{5B8DDD7E-0FFD-491E-92AA-2A5B94001D93}" dt="2019-02-24T23:31:16.767" v="5617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modSp add">
        <pc:chgData name="Andrew van der Stock" userId="dd17ceffa52ddf7f" providerId="LiveId" clId="{5B8DDD7E-0FFD-491E-92AA-2A5B94001D93}" dt="2019-02-24T23:37:13.975" v="5924" actId="20577"/>
        <pc:sldMkLst>
          <pc:docMk/>
          <pc:sldMk cId="426684350" sldId="280"/>
        </pc:sldMkLst>
        <pc:spChg chg="mod">
          <ac:chgData name="Andrew van der Stock" userId="dd17ceffa52ddf7f" providerId="LiveId" clId="{5B8DDD7E-0FFD-491E-92AA-2A5B94001D93}" dt="2019-02-24T23:31:33.631" v="5634" actId="20577"/>
          <ac:spMkLst>
            <pc:docMk/>
            <pc:sldMk cId="426684350" sldId="280"/>
            <ac:spMk id="2" creationId="{F0E28506-955A-454F-A784-478BE072D730}"/>
          </ac:spMkLst>
        </pc:spChg>
        <pc:spChg chg="mod">
          <ac:chgData name="Andrew van der Stock" userId="dd17ceffa52ddf7f" providerId="LiveId" clId="{5B8DDD7E-0FFD-491E-92AA-2A5B94001D93}" dt="2019-02-24T23:37:13.975" v="5924" actId="20577"/>
          <ac:spMkLst>
            <pc:docMk/>
            <pc:sldMk cId="426684350" sldId="280"/>
            <ac:spMk id="3" creationId="{46B5C69C-86A3-402B-AE1F-AA5C79C239F1}"/>
          </ac:spMkLst>
        </pc:spChg>
      </pc:sldChg>
    </pc:docChg>
  </pc:docChgLst>
  <pc:docChgLst>
    <pc:chgData name="Andrew van der Stock" userId="dd17ceffa52ddf7f" providerId="LiveId" clId="{0429B3A0-18AD-0045-95CB-4095285980C8}"/>
    <pc:docChg chg="custSel addSld delSld modSld">
      <pc:chgData name="Andrew van der Stock" userId="dd17ceffa52ddf7f" providerId="LiveId" clId="{0429B3A0-18AD-0045-95CB-4095285980C8}" dt="2019-02-26T21:15:00.727" v="301" actId="20577"/>
      <pc:docMkLst>
        <pc:docMk/>
      </pc:docMkLst>
      <pc:sldChg chg="modSp">
        <pc:chgData name="Andrew van der Stock" userId="dd17ceffa52ddf7f" providerId="LiveId" clId="{0429B3A0-18AD-0045-95CB-4095285980C8}" dt="2019-02-26T21:11:45.870" v="8" actId="22"/>
        <pc:sldMkLst>
          <pc:docMk/>
          <pc:sldMk cId="3702769007" sldId="261"/>
        </pc:sldMkLst>
        <pc:spChg chg="mod">
          <ac:chgData name="Andrew van der Stock" userId="dd17ceffa52ddf7f" providerId="LiveId" clId="{0429B3A0-18AD-0045-95CB-4095285980C8}" dt="2019-02-26T21:11:45.870" v="8" actId="22"/>
          <ac:spMkLst>
            <pc:docMk/>
            <pc:sldMk cId="3702769007" sldId="261"/>
            <ac:spMk id="3" creationId="{B95C12CD-78DB-4D4A-BA34-887C6E73AAB2}"/>
          </ac:spMkLst>
        </pc:spChg>
      </pc:sldChg>
      <pc:sldChg chg="modSp">
        <pc:chgData name="Andrew van der Stock" userId="dd17ceffa52ddf7f" providerId="LiveId" clId="{0429B3A0-18AD-0045-95CB-4095285980C8}" dt="2019-02-26T21:14:16.504" v="278" actId="20577"/>
        <pc:sldMkLst>
          <pc:docMk/>
          <pc:sldMk cId="1840743557" sldId="279"/>
        </pc:sldMkLst>
        <pc:spChg chg="mod">
          <ac:chgData name="Andrew van der Stock" userId="dd17ceffa52ddf7f" providerId="LiveId" clId="{0429B3A0-18AD-0045-95CB-4095285980C8}" dt="2019-02-26T21:14:16.504" v="278" actId="20577"/>
          <ac:spMkLst>
            <pc:docMk/>
            <pc:sldMk cId="1840743557" sldId="279"/>
            <ac:spMk id="3" creationId="{AAB61F75-05F8-4872-86BB-9C8368D38246}"/>
          </ac:spMkLst>
        </pc:spChg>
      </pc:sldChg>
      <pc:sldChg chg="del">
        <pc:chgData name="Andrew van der Stock" userId="dd17ceffa52ddf7f" providerId="LiveId" clId="{0429B3A0-18AD-0045-95CB-4095285980C8}" dt="2019-02-26T21:14:27.420" v="279" actId="2696"/>
        <pc:sldMkLst>
          <pc:docMk/>
          <pc:sldMk cId="393694799" sldId="284"/>
        </pc:sldMkLst>
      </pc:sldChg>
      <pc:sldChg chg="modSp">
        <pc:chgData name="Andrew van der Stock" userId="dd17ceffa52ddf7f" providerId="LiveId" clId="{0429B3A0-18AD-0045-95CB-4095285980C8}" dt="2019-02-26T21:15:00.727" v="301" actId="20577"/>
        <pc:sldMkLst>
          <pc:docMk/>
          <pc:sldMk cId="2873399688" sldId="285"/>
        </pc:sldMkLst>
        <pc:spChg chg="mod">
          <ac:chgData name="Andrew van der Stock" userId="dd17ceffa52ddf7f" providerId="LiveId" clId="{0429B3A0-18AD-0045-95CB-4095285980C8}" dt="2019-02-26T21:15:00.727" v="301" actId="20577"/>
          <ac:spMkLst>
            <pc:docMk/>
            <pc:sldMk cId="2873399688" sldId="285"/>
            <ac:spMk id="3" creationId="{8944C799-6D53-0C41-B141-9A2AE19BBCBE}"/>
          </ac:spMkLst>
        </pc:spChg>
      </pc:sldChg>
      <pc:sldChg chg="delSp new mod modClrScheme chgLayout">
        <pc:chgData name="Andrew van der Stock" userId="dd17ceffa52ddf7f" providerId="LiveId" clId="{0429B3A0-18AD-0045-95CB-4095285980C8}" dt="2019-02-26T21:10:51.039" v="1" actId="700"/>
        <pc:sldMkLst>
          <pc:docMk/>
          <pc:sldMk cId="1156345989" sldId="286"/>
        </pc:sldMkLst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2" creationId="{6A93E8B7-5DA5-8C40-88A9-C9B355572CA6}"/>
          </ac:spMkLst>
        </pc:spChg>
        <pc:spChg chg="del">
          <ac:chgData name="Andrew van der Stock" userId="dd17ceffa52ddf7f" providerId="LiveId" clId="{0429B3A0-18AD-0045-95CB-4095285980C8}" dt="2019-02-26T21:10:51.039" v="1" actId="700"/>
          <ac:spMkLst>
            <pc:docMk/>
            <pc:sldMk cId="1156345989" sldId="286"/>
            <ac:spMk id="3" creationId="{2DB3253A-F918-B549-8E71-C14C8106F3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C926-F23B-4947-A8AD-15E7A9323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05E6-E75E-4E44-8D9F-77F8AD827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5824-48F5-4CB3-94AA-95535838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BE29-EFC5-4417-BA6D-3FCF3D6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1487-4F94-4F86-B855-9D04EC6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412-981F-438B-A447-AD5BA5A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A824-47B1-481B-9B21-3DB35917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08C-4609-48CE-B7D4-0D6CC1D1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37ED-7D55-4027-B1B9-6E13B9B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8365-78F5-46DC-B37A-8C1E765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81F2A-7964-49FD-8942-612D08B1B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D924-DFC3-4902-9D6A-C9E61CBCF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63F7-14DB-47F0-8F9A-8397A4ED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A65-AC31-4998-8907-D6A38349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C731-6399-4CC6-A5A6-6288FEF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2D52-0D2A-440C-806F-24FECC4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D16-C5BE-4990-804E-B6CCDDFF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D277-9230-4A1D-84C4-FBA5EBF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1EBC-500F-43BE-AD52-40348BBE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0872-DB84-40CB-BD1C-58F8EA6F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D2F-2E35-44F2-9A2B-645C854C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6C30-FA2F-49EA-837A-06B43E61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4ACB-18DC-4730-8C3E-D0FFC971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7B3-901F-4C02-A669-F0260C81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F802-E4B1-485C-A09B-A79B9A3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7979-E31D-4651-9638-5057C75E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95DB-9EB9-4FD0-91FC-F1DC223F3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4B59-126C-492A-8279-1D1AFFC4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DD73-FF99-4639-9024-0D9B8C88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4906E-8003-4F77-B118-2947A168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162AC-D39E-4056-B919-2952ADD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9103-BD09-4430-B2D0-5B171D41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505F-01F8-41F1-882E-5F3F421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69981-77DC-4DB8-A976-937E4A02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ADF16-1AF2-4450-B52C-B34F11D1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8C842-F748-4F71-BEEC-F9E5F338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4572F-1C3F-452E-902D-1247138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34B7-5D68-44CF-A5F3-49947D97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B2AD-29CC-41D5-B3B8-EF1FC05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40B1-20AA-4966-A9C1-A41B3F0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E2AF8-B6C8-4E6C-85CC-6E7F0090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2AEF3-7BCC-4492-AE1F-7193FDB8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5B0E-700A-44C3-8FD5-B28FA00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C281B-5DAC-4D7B-B93C-FA2C0A2E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AC0-28E5-44C4-9B8B-BCC98A1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1088-B041-44C5-A2C5-7FAE036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B24-03E1-4D5B-B5E7-26AC7FEF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9FEA-A173-4034-8F09-C4F1A14B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CA8A-9C9F-4952-91B2-30D57D06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C9DC-B089-4265-AFAE-032EBCFE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1A50-568B-446E-89D5-36D7325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067-CDB0-4F41-89FE-3937310F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F97B-9495-41F9-825E-C76DE6E7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2FD6-782B-4605-B20D-64A6A021F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B920-EBED-4134-AEB6-44FA9F70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FBF7-1300-471D-BB0C-D925B293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A149-220C-4742-A35C-C5FEBC24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FD304-EB33-4DBF-BA50-67A3B7A0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33245-D2AE-4C90-96E5-12E75DB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22C1-5C5A-4985-9D5D-DCB1AF16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EDEF-D870-43DE-B7FA-37E9DEEF6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2BCB-5992-4842-BC12-89CD5AE6C8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EF2A-2C15-4AE0-8278-5E58729D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557F-C340-4F91-8222-43DF7167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03BA-2894-7246-9883-7B837C5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vander@synopsys.com" TargetMode="External"/><Relationship Id="rId2" Type="http://schemas.openxmlformats.org/officeDocument/2006/relationships/hyperlink" Target="mailto:vanderaj@owasp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AF7C-CE0D-6F41-8414-4EC732AE8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Security Verification Standard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15CE-8328-294F-9290-FCEBC4867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van der Stock, co-leader ASVS Project</a:t>
            </a:r>
          </a:p>
          <a:p>
            <a:r>
              <a:rPr lang="en-US" dirty="0"/>
              <a:t>March 2019 - NullCon </a:t>
            </a:r>
          </a:p>
        </p:txBody>
      </p:sp>
    </p:spTree>
    <p:extLst>
      <p:ext uri="{BB962C8B-B14F-4D97-AF65-F5344CB8AC3E}">
        <p14:creationId xmlns:p14="http://schemas.microsoft.com/office/powerpoint/2010/main" val="314595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8B0-22E5-D046-9997-E8B56D7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9D9-5BD7-0146-A9E5-3E63C7EA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everything</a:t>
            </a:r>
          </a:p>
          <a:p>
            <a:endParaRPr lang="en-US" dirty="0"/>
          </a:p>
          <a:p>
            <a:r>
              <a:rPr lang="en-US" dirty="0"/>
              <a:t>Renumbered completely</a:t>
            </a:r>
          </a:p>
          <a:p>
            <a:r>
              <a:rPr lang="en-US" dirty="0"/>
              <a:t>Each section is reorganized and re-ordered</a:t>
            </a:r>
          </a:p>
          <a:p>
            <a:r>
              <a:rPr lang="en-US" dirty="0"/>
              <a:t>De-duped. Do not omit any section for your level</a:t>
            </a:r>
          </a:p>
        </p:txBody>
      </p:sp>
    </p:spTree>
    <p:extLst>
      <p:ext uri="{BB962C8B-B14F-4D97-AF65-F5344CB8AC3E}">
        <p14:creationId xmlns:p14="http://schemas.microsoft.com/office/powerpoint/2010/main" val="156561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081B-535F-4288-8D77-EC3DC5A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is the new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8169-C988-49AC-B6F4-5E01B137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 2017 is simply not sufficient</a:t>
            </a:r>
          </a:p>
          <a:p>
            <a:endParaRPr lang="en-US" dirty="0"/>
          </a:p>
          <a:p>
            <a:r>
              <a:rPr lang="en-US" dirty="0"/>
              <a:t>Level 1 is now completely testable using </a:t>
            </a:r>
            <a:r>
              <a:rPr lang="en-US" dirty="0" err="1"/>
              <a:t>pentest</a:t>
            </a:r>
            <a:r>
              <a:rPr lang="en-US" dirty="0"/>
              <a:t> techniques</a:t>
            </a:r>
          </a:p>
          <a:p>
            <a:r>
              <a:rPr lang="en-US" dirty="0"/>
              <a:t>It’s the only level that is completely penetration testable</a:t>
            </a:r>
          </a:p>
          <a:p>
            <a:endParaRPr lang="en-US" dirty="0"/>
          </a:p>
          <a:p>
            <a:r>
              <a:rPr lang="en-US" dirty="0"/>
              <a:t>Stop penetration testing. Hybrid reviews at least!</a:t>
            </a:r>
          </a:p>
        </p:txBody>
      </p:sp>
    </p:spTree>
    <p:extLst>
      <p:ext uri="{BB962C8B-B14F-4D97-AF65-F5344CB8AC3E}">
        <p14:creationId xmlns:p14="http://schemas.microsoft.com/office/powerpoint/2010/main" val="33042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6FB-14DA-4CAE-8B5F-2F39DFEE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DSS 6.5.x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49FA-6486-4A68-B1E9-DF5C1A04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  <a:p>
            <a:endParaRPr lang="en-US" dirty="0"/>
          </a:p>
          <a:p>
            <a:r>
              <a:rPr lang="en-US" dirty="0"/>
              <a:t>We even included buffer overflows, integer and safer string operations, as well as ensuring that folks compiled code properly!</a:t>
            </a:r>
          </a:p>
        </p:txBody>
      </p:sp>
    </p:spTree>
    <p:extLst>
      <p:ext uri="{BB962C8B-B14F-4D97-AF65-F5344CB8AC3E}">
        <p14:creationId xmlns:p14="http://schemas.microsoft.com/office/powerpoint/2010/main" val="356698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9BA-D5A8-9543-BCE7-338C95C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E17B-21C8-B345-A606-8EDC8E43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impactful controls</a:t>
            </a:r>
          </a:p>
          <a:p>
            <a:r>
              <a:rPr lang="en-US" dirty="0"/>
              <a:t>Controls that were implemented by one browser or language</a:t>
            </a:r>
          </a:p>
          <a:p>
            <a:r>
              <a:rPr lang="en-US" dirty="0"/>
              <a:t>“Since”</a:t>
            </a:r>
          </a:p>
          <a:p>
            <a:endParaRPr lang="en-US" dirty="0"/>
          </a:p>
          <a:p>
            <a:r>
              <a:rPr lang="en-US" dirty="0"/>
              <a:t>Mobile Chapter (use MASVS)</a:t>
            </a:r>
          </a:p>
          <a:p>
            <a:r>
              <a:rPr lang="en-US" dirty="0"/>
              <a:t>IoT Chapter (use IoT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28FA-41E9-194A-B50B-8AD48F9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C994-93A8-4846-8D92-758187891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7625-EC16-47BB-BC3E-0CD1DE6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DFCA-3C31-40DF-ACF3-F6E5E35B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new</a:t>
            </a:r>
          </a:p>
          <a:p>
            <a:endParaRPr lang="en-US" dirty="0"/>
          </a:p>
          <a:p>
            <a:r>
              <a:rPr lang="en-US" dirty="0"/>
              <a:t>Replaces “dead” section with something that can produce secure by default software</a:t>
            </a:r>
          </a:p>
          <a:p>
            <a:r>
              <a:rPr lang="en-US" dirty="0"/>
              <a:t>Design and build security in!</a:t>
            </a:r>
          </a:p>
          <a:p>
            <a:endParaRPr lang="en-US" dirty="0"/>
          </a:p>
          <a:p>
            <a:r>
              <a:rPr lang="en-US" dirty="0"/>
              <a:t>Level 2 and 3 only</a:t>
            </a:r>
          </a:p>
        </p:txBody>
      </p:sp>
    </p:spTree>
    <p:extLst>
      <p:ext uri="{BB962C8B-B14F-4D97-AF65-F5344CB8AC3E}">
        <p14:creationId xmlns:p14="http://schemas.microsoft.com/office/powerpoint/2010/main" val="3608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918-3620-425E-80B7-4D124AF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NIST 800-63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2CD-78DB-4D4A-BA34-887C6E73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Aligned with NIST 800-63</a:t>
            </a:r>
          </a:p>
          <a:p>
            <a:pPr lvl="1"/>
            <a:r>
              <a:rPr lang="en-US" dirty="0"/>
              <a:t>Except that we had to go to 12 characters for SFA passwords</a:t>
            </a:r>
          </a:p>
          <a:p>
            <a:r>
              <a:rPr lang="en-US" dirty="0"/>
              <a:t>Credential lifecycle from issuance to retirement</a:t>
            </a:r>
          </a:p>
          <a:p>
            <a:r>
              <a:rPr lang="en-US" dirty="0"/>
              <a:t>Credentials construction and protection, including credential stuffing</a:t>
            </a:r>
          </a:p>
          <a:p>
            <a:r>
              <a:rPr lang="en-US" dirty="0"/>
              <a:t>Multi-factor is now expected, crypto devices, web services</a:t>
            </a:r>
          </a:p>
          <a:p>
            <a:r>
              <a:rPr lang="en-US" dirty="0"/>
              <a:t>JWT, </a:t>
            </a:r>
            <a:r>
              <a:rPr lang="en-US" dirty="0" err="1"/>
              <a:t>Oauth</a:t>
            </a:r>
            <a:r>
              <a:rPr lang="en-US" dirty="0"/>
              <a:t>, federated security</a:t>
            </a:r>
          </a:p>
          <a:p>
            <a:r>
              <a:rPr lang="en-US" dirty="0"/>
              <a:t>Advanced session management attacks</a:t>
            </a:r>
          </a:p>
          <a:p>
            <a:pPr lvl="1"/>
            <a:r>
              <a:rPr lang="en-US" dirty="0"/>
              <a:t>Half open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3EB3-1E09-4E18-BB63-825003E6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Validation, Sanitization, and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67C-EECC-4439-80A2-2D13188C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Divided into easy to consume sections </a:t>
            </a:r>
          </a:p>
          <a:p>
            <a:pPr lvl="1"/>
            <a:r>
              <a:rPr lang="en-US" dirty="0"/>
              <a:t>Standardized Input and Output Pipelines</a:t>
            </a:r>
          </a:p>
          <a:p>
            <a:pPr lvl="1"/>
            <a:r>
              <a:rPr lang="en-US" dirty="0"/>
              <a:t>Input validation for modern applications and APIs</a:t>
            </a:r>
          </a:p>
          <a:p>
            <a:pPr lvl="1"/>
            <a:r>
              <a:rPr lang="en-US" dirty="0"/>
              <a:t>Output encoding is the new hotness</a:t>
            </a:r>
          </a:p>
          <a:p>
            <a:pPr lvl="1"/>
            <a:r>
              <a:rPr lang="en-US" dirty="0"/>
              <a:t>Injection prevention (including XXE and XML attacks)</a:t>
            </a:r>
          </a:p>
          <a:p>
            <a:pPr lvl="1"/>
            <a:r>
              <a:rPr lang="en-US" dirty="0"/>
              <a:t>SSRF</a:t>
            </a:r>
          </a:p>
          <a:p>
            <a:pPr lvl="1"/>
            <a:r>
              <a:rPr lang="en-US" dirty="0"/>
              <a:t>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2674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9B9-5241-4843-B2B4-F5E75738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383F-1209-4CCF-B1D1-C993D4A6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DevSecOps</a:t>
            </a:r>
            <a:r>
              <a:rPr lang="en-US" dirty="0"/>
              <a:t> friendly</a:t>
            </a:r>
          </a:p>
          <a:p>
            <a:pPr lvl="1"/>
            <a:r>
              <a:rPr lang="en-US" dirty="0"/>
              <a:t>No more building a secure chain / path … what does that even mean?</a:t>
            </a:r>
          </a:p>
          <a:p>
            <a:pPr lvl="1"/>
            <a:endParaRPr lang="en-US" dirty="0"/>
          </a:p>
          <a:p>
            <a:r>
              <a:rPr lang="en-US" dirty="0"/>
              <a:t>Easier to comply … automatically</a:t>
            </a:r>
          </a:p>
          <a:p>
            <a:r>
              <a:rPr lang="en-US" dirty="0"/>
              <a:t>TLS all the things</a:t>
            </a:r>
          </a:p>
          <a:p>
            <a:r>
              <a:rPr lang="en-US" dirty="0"/>
              <a:t>Use modern configuration builders</a:t>
            </a:r>
          </a:p>
          <a:p>
            <a:r>
              <a:rPr lang="en-US" dirty="0"/>
              <a:t>Use the verification tools you use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941-4527-43AA-8F91-9932601B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3F35-2C9D-43C1-AEB2-A774106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to this section to cover more than just time bombs and Easter eggs</a:t>
            </a:r>
          </a:p>
          <a:p>
            <a:pPr lvl="1"/>
            <a:r>
              <a:rPr lang="en-US" dirty="0"/>
              <a:t>Detect malicious code introduction </a:t>
            </a:r>
          </a:p>
          <a:p>
            <a:pPr lvl="1"/>
            <a:r>
              <a:rPr lang="en-US" dirty="0"/>
              <a:t>Continuous detection through building</a:t>
            </a:r>
          </a:p>
          <a:p>
            <a:pPr lvl="1"/>
            <a:r>
              <a:rPr lang="en-US" dirty="0"/>
              <a:t>Privacy invading libraries (Google’s PUA) mentioned for first time</a:t>
            </a:r>
          </a:p>
          <a:p>
            <a:pPr lvl="1"/>
            <a:r>
              <a:rPr lang="en-US" dirty="0"/>
              <a:t>Malicious business logic, such as salami attacks</a:t>
            </a:r>
          </a:p>
          <a:p>
            <a:pPr lvl="1"/>
            <a:r>
              <a:rPr lang="en-US" dirty="0"/>
              <a:t>Privacy invading permissions (camera, location, microphone, contacts, etc)</a:t>
            </a:r>
          </a:p>
          <a:p>
            <a:endParaRPr lang="en-US" dirty="0"/>
          </a:p>
          <a:p>
            <a:r>
              <a:rPr lang="en-US" dirty="0"/>
              <a:t>Mostly Level 3 for apps that can kill you or run the world economy</a:t>
            </a:r>
          </a:p>
        </p:txBody>
      </p:sp>
    </p:spTree>
    <p:extLst>
      <p:ext uri="{BB962C8B-B14F-4D97-AF65-F5344CB8AC3E}">
        <p14:creationId xmlns:p14="http://schemas.microsoft.com/office/powerpoint/2010/main" val="6969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269-B849-41D1-AF6D-26F934C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van der Stock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796-87F7-8348-8FF9-A1BBA3E44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Senior Principal Consultant, Synopsys</a:t>
            </a:r>
          </a:p>
          <a:p>
            <a:pPr lvl="1"/>
            <a:r>
              <a:rPr lang="en-US" sz="1900" dirty="0"/>
              <a:t>Technical Leader of Managed Services</a:t>
            </a:r>
          </a:p>
          <a:p>
            <a:pPr lvl="1"/>
            <a:endParaRPr lang="en-US" sz="1900" dirty="0"/>
          </a:p>
          <a:p>
            <a:r>
              <a:rPr lang="en-US" sz="1900" dirty="0"/>
              <a:t>Joined OWASP late ~2002</a:t>
            </a:r>
          </a:p>
          <a:p>
            <a:pPr lvl="1"/>
            <a:r>
              <a:rPr lang="en-US" sz="1900" dirty="0"/>
              <a:t>Lifetime OWASP member</a:t>
            </a:r>
          </a:p>
          <a:p>
            <a:pPr lvl="1"/>
            <a:r>
              <a:rPr lang="en-US" sz="1900" dirty="0"/>
              <a:t>Board Member (2015-2018) and Treasurer (2016-2018)</a:t>
            </a:r>
          </a:p>
          <a:p>
            <a:pPr lvl="1"/>
            <a:endParaRPr lang="en-US" sz="1900" dirty="0"/>
          </a:p>
          <a:p>
            <a:r>
              <a:rPr lang="en-US" sz="1900" dirty="0"/>
              <a:t>Selected works:</a:t>
            </a:r>
          </a:p>
          <a:p>
            <a:pPr lvl="1"/>
            <a:r>
              <a:rPr lang="en-US" sz="1900" dirty="0"/>
              <a:t>Application Security Verification Standard</a:t>
            </a:r>
          </a:p>
          <a:p>
            <a:pPr lvl="1"/>
            <a:r>
              <a:rPr lang="en-US" sz="1900" dirty="0"/>
              <a:t>OWASP Top 10 {2007, 2017}</a:t>
            </a:r>
          </a:p>
          <a:p>
            <a:pPr lvl="1"/>
            <a:r>
              <a:rPr lang="en-US" sz="1900" dirty="0"/>
              <a:t>OWASP Developer Guide 2.0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0109319B-2589-9648-A727-DE391B417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6000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6A1-5409-4A48-9570-C5D93371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7725-B433-40ED-A135-29F4ADC4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update </a:t>
            </a:r>
          </a:p>
          <a:p>
            <a:pPr lvl="1"/>
            <a:r>
              <a:rPr lang="en-US" dirty="0"/>
              <a:t>Business logic step order</a:t>
            </a:r>
          </a:p>
          <a:p>
            <a:pPr lvl="1"/>
            <a:r>
              <a:rPr lang="en-US" dirty="0"/>
              <a:t>Business logic human time</a:t>
            </a:r>
          </a:p>
          <a:p>
            <a:pPr lvl="1"/>
            <a:r>
              <a:rPr lang="en-US" dirty="0"/>
              <a:t>Business logic limits</a:t>
            </a:r>
          </a:p>
          <a:p>
            <a:pPr lvl="1"/>
            <a:r>
              <a:rPr lang="en-US" dirty="0"/>
              <a:t>Business logic anti-automation</a:t>
            </a:r>
          </a:p>
          <a:p>
            <a:pPr lvl="1"/>
            <a:r>
              <a:rPr lang="en-US" dirty="0"/>
              <a:t>Threat model (attack driven design) business logic risks</a:t>
            </a:r>
          </a:p>
          <a:p>
            <a:pPr lvl="1"/>
            <a:r>
              <a:rPr lang="en-US" dirty="0"/>
              <a:t>TOCTOU Race conditions that might affect business logic</a:t>
            </a:r>
          </a:p>
          <a:p>
            <a:pPr lvl="1"/>
            <a:r>
              <a:rPr lang="en-US" dirty="0"/>
              <a:t>Monitoring, alerting, and detection of unusual business logic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ACEA-FC69-46CA-813D-D6FB3F34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339C-1CF9-44BB-9138-25D9106E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revamp</a:t>
            </a:r>
          </a:p>
          <a:p>
            <a:pPr lvl="1"/>
            <a:r>
              <a:rPr lang="en-US" dirty="0"/>
              <a:t>Architecture items moved to architecture</a:t>
            </a:r>
          </a:p>
          <a:p>
            <a:pPr lvl="1"/>
            <a:r>
              <a:rPr lang="en-US" dirty="0"/>
              <a:t>Configuration items moved to configuration </a:t>
            </a:r>
          </a:p>
          <a:p>
            <a:r>
              <a:rPr lang="en-US" dirty="0"/>
              <a:t>Upload - Size and number</a:t>
            </a:r>
          </a:p>
          <a:p>
            <a:r>
              <a:rPr lang="en-US" dirty="0"/>
              <a:t>Contents and integrity</a:t>
            </a:r>
          </a:p>
          <a:p>
            <a:r>
              <a:rPr lang="en-US" dirty="0"/>
              <a:t>Storage, including malicious file detection</a:t>
            </a:r>
          </a:p>
          <a:p>
            <a:r>
              <a:rPr lang="en-US" dirty="0"/>
              <a:t>Execution, including LFI, RFI, and SSRF</a:t>
            </a:r>
          </a:p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0601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4F60-A25D-4DB0-AF76-AC50FD8A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AC28-2A2E-4CB3-86B5-C76B48F9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revamp</a:t>
            </a:r>
          </a:p>
          <a:p>
            <a:endParaRPr lang="en-US" dirty="0"/>
          </a:p>
          <a:p>
            <a:r>
              <a:rPr lang="en-US" dirty="0"/>
              <a:t>General controls include common sense API controls</a:t>
            </a:r>
          </a:p>
          <a:p>
            <a:pPr lvl="1"/>
            <a:r>
              <a:rPr lang="en-US" dirty="0"/>
              <a:t>Must be read in conjunction with authentication, authorization and session management</a:t>
            </a:r>
          </a:p>
          <a:p>
            <a:r>
              <a:rPr lang="en-US" dirty="0"/>
              <a:t>RESTful includes schema validation, CORS and origin attacks</a:t>
            </a:r>
          </a:p>
          <a:p>
            <a:r>
              <a:rPr lang="en-US" dirty="0"/>
              <a:t>SOAP – fewer more impactful items, far clearer, and not obfuscated </a:t>
            </a:r>
          </a:p>
          <a:p>
            <a:r>
              <a:rPr lang="en-US" dirty="0" err="1"/>
              <a:t>GraphQL</a:t>
            </a:r>
            <a:r>
              <a:rPr lang="en-US" dirty="0"/>
              <a:t> and Web Service Data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058E-8602-4A7D-A2FA-D97476E2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65F3-6B22-49A1-A02E-7F43A4A4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revamp</a:t>
            </a:r>
          </a:p>
          <a:p>
            <a:r>
              <a:rPr lang="en-US" dirty="0"/>
              <a:t>Repeatable, Continuous integration, continuous deployment</a:t>
            </a:r>
          </a:p>
          <a:p>
            <a:r>
              <a:rPr lang="en-US" dirty="0"/>
              <a:t>Support for </a:t>
            </a:r>
            <a:r>
              <a:rPr lang="en-US" dirty="0" err="1"/>
              <a:t>DevSecOps</a:t>
            </a:r>
            <a:r>
              <a:rPr lang="en-US" dirty="0"/>
              <a:t> culture and agile practices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Dependency checks mandated</a:t>
            </a:r>
          </a:p>
          <a:p>
            <a:r>
              <a:rPr lang="en-US" dirty="0"/>
              <a:t>Sandboxing components including uploaded assets</a:t>
            </a:r>
          </a:p>
          <a:p>
            <a:r>
              <a:rPr lang="en-US" dirty="0"/>
              <a:t>Sub-domain takeover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E611-4460-8948-B7BC-F2FD6EC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in. How do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36DC-9B34-2F45-A88C-000F7A52E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FAB-D61E-4F0E-B55C-B11DE4E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I get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1F75-05F8-4872-86BB-9C8368D3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ASVS 4.0 Final is available now! </a:t>
            </a:r>
          </a:p>
          <a:p>
            <a:endParaRPr lang="en-US" dirty="0"/>
          </a:p>
          <a:p>
            <a:r>
              <a:rPr lang="en-US" dirty="0"/>
              <a:t>OWASP Wiki – Word, PDFs, CSVs, and Hot Linkable markdown</a:t>
            </a:r>
          </a:p>
          <a:p>
            <a:r>
              <a:rPr lang="en-US" dirty="0"/>
              <a:t>GitHub - Final Version is in the 4.0 branch</a:t>
            </a:r>
          </a:p>
          <a:p>
            <a:r>
              <a:rPr lang="en-US" dirty="0"/>
              <a:t>GitHub – Development Version is in the master branch</a:t>
            </a:r>
          </a:p>
          <a:p>
            <a:endParaRPr lang="en-US" dirty="0"/>
          </a:p>
          <a:p>
            <a:r>
              <a:rPr lang="en-US" dirty="0"/>
              <a:t>You can also get this presentation so you can give this to your local chapter, school, college, or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82F90-C978-4397-8A83-588C7F4A63F3}"/>
              </a:ext>
            </a:extLst>
          </p:cNvPr>
          <p:cNvSpPr txBox="1"/>
          <p:nvPr/>
        </p:nvSpPr>
        <p:spPr>
          <a:xfrm>
            <a:off x="2669680" y="1571481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56FBE-CA9A-4288-AD53-192FCE1D80B6}"/>
              </a:ext>
            </a:extLst>
          </p:cNvPr>
          <p:cNvSpPr txBox="1"/>
          <p:nvPr/>
        </p:nvSpPr>
        <p:spPr>
          <a:xfrm>
            <a:off x="3065614" y="2275278"/>
            <a:ext cx="22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 coding checklists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E6783-065E-44BD-8F2A-CDF13AF02E47}"/>
              </a:ext>
            </a:extLst>
          </p:cNvPr>
          <p:cNvSpPr txBox="1"/>
          <p:nvPr/>
        </p:nvSpPr>
        <p:spPr>
          <a:xfrm>
            <a:off x="9145532" y="2532544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reviews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54639-05E5-4439-AE58-3587BDB66025}"/>
              </a:ext>
            </a:extLst>
          </p:cNvPr>
          <p:cNvSpPr txBox="1"/>
          <p:nvPr/>
        </p:nvSpPr>
        <p:spPr>
          <a:xfrm>
            <a:off x="6554732" y="2590597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BB029-7CCA-4205-AEB8-87EDFF84EA21}"/>
              </a:ext>
            </a:extLst>
          </p:cNvPr>
          <p:cNvSpPr txBox="1"/>
          <p:nvPr/>
        </p:nvSpPr>
        <p:spPr>
          <a:xfrm>
            <a:off x="8917315" y="1940813"/>
            <a:ext cx="19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98B63-FD64-4115-ABBB-31F57DF123B3}"/>
              </a:ext>
            </a:extLst>
          </p:cNvPr>
          <p:cNvSpPr txBox="1"/>
          <p:nvPr/>
        </p:nvSpPr>
        <p:spPr>
          <a:xfrm>
            <a:off x="6241231" y="1756147"/>
            <a:ext cx="213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D541E-8C4E-455F-ADFE-84DA5761FFCA}"/>
              </a:ext>
            </a:extLst>
          </p:cNvPr>
          <p:cNvSpPr txBox="1"/>
          <p:nvPr/>
        </p:nvSpPr>
        <p:spPr>
          <a:xfrm>
            <a:off x="5431473" y="2233302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DFD4F-110F-4320-ACEB-9F3A885822EF}"/>
              </a:ext>
            </a:extLst>
          </p:cNvPr>
          <p:cNvSpPr txBox="1"/>
          <p:nvPr/>
        </p:nvSpPr>
        <p:spPr>
          <a:xfrm>
            <a:off x="2542636" y="3589270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Consultant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861F-6337-430A-B325-EC6A18DB4DEF}"/>
              </a:ext>
            </a:extLst>
          </p:cNvPr>
          <p:cNvSpPr txBox="1"/>
          <p:nvPr/>
        </p:nvSpPr>
        <p:spPr>
          <a:xfrm>
            <a:off x="3149090" y="2852139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DevSecOps</a:t>
            </a:r>
            <a:r>
              <a:rPr lang="en-US" dirty="0"/>
              <a:t> automation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E2F95-F4A5-4000-B679-2B1FD1E36980}"/>
              </a:ext>
            </a:extLst>
          </p:cNvPr>
          <p:cNvSpPr txBox="1"/>
          <p:nvPr/>
        </p:nvSpPr>
        <p:spPr>
          <a:xfrm>
            <a:off x="5205207" y="371340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Benchmark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AF847-C8EA-489F-8677-B0E8BF6EA24E}"/>
              </a:ext>
            </a:extLst>
          </p:cNvPr>
          <p:cNvSpPr txBox="1"/>
          <p:nvPr/>
        </p:nvSpPr>
        <p:spPr>
          <a:xfrm>
            <a:off x="7230315" y="3152001"/>
            <a:ext cx="231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Vulnerability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3174A-21C6-4B93-9DE2-EE9B658BBB65}"/>
              </a:ext>
            </a:extLst>
          </p:cNvPr>
          <p:cNvSpPr txBox="1"/>
          <p:nvPr/>
        </p:nvSpPr>
        <p:spPr>
          <a:xfrm>
            <a:off x="7929517" y="3798332"/>
            <a:ext cx="23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coding checklist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B6AE1-F880-4530-BB9E-EBAE869ADD64}"/>
              </a:ext>
            </a:extLst>
          </p:cNvPr>
          <p:cNvSpPr txBox="1"/>
          <p:nvPr/>
        </p:nvSpPr>
        <p:spPr>
          <a:xfrm>
            <a:off x="7244704" y="4259997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checklist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3C1A4-E8A4-434B-9CD6-614B4AAB0D79}"/>
              </a:ext>
            </a:extLst>
          </p:cNvPr>
          <p:cNvSpPr txBox="1"/>
          <p:nvPr/>
        </p:nvSpPr>
        <p:spPr>
          <a:xfrm>
            <a:off x="3450020" y="4340326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Penetration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8860B-F39D-405B-B118-CC593D3EF317}"/>
              </a:ext>
            </a:extLst>
          </p:cNvPr>
          <p:cNvSpPr txBox="1"/>
          <p:nvPr/>
        </p:nvSpPr>
        <p:spPr>
          <a:xfrm>
            <a:off x="5530727" y="4737152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FD201-A9A4-4AA3-A984-41A37968B2C7}"/>
              </a:ext>
            </a:extLst>
          </p:cNvPr>
          <p:cNvSpPr txBox="1"/>
          <p:nvPr/>
        </p:nvSpPr>
        <p:spPr>
          <a:xfrm>
            <a:off x="7628245" y="5101853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Non-functional and functional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AEA35-FB86-4ED5-BB7E-2834B1BBD3DA}"/>
              </a:ext>
            </a:extLst>
          </p:cNvPr>
          <p:cNvSpPr txBox="1"/>
          <p:nvPr/>
        </p:nvSpPr>
        <p:spPr>
          <a:xfrm>
            <a:off x="2360271" y="4886886"/>
            <a:ext cx="26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Sprint Assistance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5A4F2-CD77-45D1-96CE-0CAA287B92BA}"/>
              </a:ext>
            </a:extLst>
          </p:cNvPr>
          <p:cNvSpPr txBox="1"/>
          <p:nvPr/>
        </p:nvSpPr>
        <p:spPr>
          <a:xfrm>
            <a:off x="3673000" y="544298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Supplier Benchmarking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984C99F-DEAE-454C-BE3D-0743B5AF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Accepted 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31833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3D0F-DF28-4229-8309-BA530B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F696-BA07-45D4-9D01-F0982778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as is or fork it</a:t>
            </a:r>
          </a:p>
          <a:p>
            <a:endParaRPr lang="en-US" dirty="0"/>
          </a:p>
          <a:p>
            <a:r>
              <a:rPr lang="en-US" dirty="0"/>
              <a:t>Level 1 – entry level, penetration testing</a:t>
            </a:r>
          </a:p>
          <a:p>
            <a:r>
              <a:rPr lang="en-US" dirty="0"/>
              <a:t>Level 2 – most apps</a:t>
            </a:r>
          </a:p>
          <a:p>
            <a:r>
              <a:rPr lang="en-US" dirty="0"/>
              <a:t>Level 3 – apps that can kill you or run the world economy</a:t>
            </a:r>
          </a:p>
          <a:p>
            <a:endParaRPr lang="en-US" dirty="0"/>
          </a:p>
          <a:p>
            <a:r>
              <a:rPr lang="en-US" dirty="0"/>
              <a:t>Deep standards have no bounds</a:t>
            </a:r>
          </a:p>
        </p:txBody>
      </p:sp>
    </p:spTree>
    <p:extLst>
      <p:ext uri="{BB962C8B-B14F-4D97-AF65-F5344CB8AC3E}">
        <p14:creationId xmlns:p14="http://schemas.microsoft.com/office/powerpoint/2010/main" val="235148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052-EC24-CE47-820F-8FDBA7A6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C799-6D53-0C41-B141-9A2AE19B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a copy today and start to migrate from earlier versions and T10</a:t>
            </a:r>
          </a:p>
          <a:p>
            <a:endParaRPr lang="en-US" dirty="0"/>
          </a:p>
          <a:p>
            <a:r>
              <a:rPr lang="en-US" dirty="0"/>
              <a:t>We need translations. Please join the #</a:t>
            </a:r>
            <a:r>
              <a:rPr lang="en-US" dirty="0" err="1"/>
              <a:t>asvs</a:t>
            </a:r>
            <a:r>
              <a:rPr lang="en-US" dirty="0"/>
              <a:t> channel on OWASP Slack</a:t>
            </a:r>
          </a:p>
          <a:p>
            <a:r>
              <a:rPr lang="en-US" dirty="0"/>
              <a:t>We need case studies! If you use ASVS, we’d love to hear from you!</a:t>
            </a:r>
          </a:p>
          <a:p>
            <a:endParaRPr lang="en-US" dirty="0"/>
          </a:p>
          <a:p>
            <a:r>
              <a:rPr lang="en-US" dirty="0"/>
              <a:t>Create issues or pull requests if you identify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904BCF-B17A-4F07-A3AC-C19F78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C897-72B7-4338-BB2E-E9511C1A9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vanderaj@owasp.org</a:t>
            </a:r>
            <a:r>
              <a:rPr lang="en-US" dirty="0"/>
              <a:t> (ASVS) | </a:t>
            </a:r>
            <a:r>
              <a:rPr lang="en-US" dirty="0">
                <a:hlinkClick r:id="rId3"/>
              </a:rPr>
              <a:t>vander@synopsys.com</a:t>
            </a:r>
            <a:r>
              <a:rPr lang="en-US" dirty="0"/>
              <a:t> ($</a:t>
            </a:r>
            <a:r>
              <a:rPr lang="en-US" dirty="0" err="1"/>
              <a:t>dayjob</a:t>
            </a:r>
            <a:r>
              <a:rPr lang="en-US" dirty="0"/>
              <a:t>)</a:t>
            </a:r>
          </a:p>
          <a:p>
            <a:r>
              <a:rPr lang="en-US" dirty="0"/>
              <a:t>@vanderaj </a:t>
            </a:r>
          </a:p>
        </p:txBody>
      </p:sp>
    </p:spTree>
    <p:extLst>
      <p:ext uri="{BB962C8B-B14F-4D97-AF65-F5344CB8AC3E}">
        <p14:creationId xmlns:p14="http://schemas.microsoft.com/office/powerpoint/2010/main" val="24151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C4B-8ACF-834D-BFD8-D4D3EE73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E998-4507-504D-88F1-2DCAD4A1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as 80/20 checklist</a:t>
            </a:r>
          </a:p>
          <a:p>
            <a:r>
              <a:rPr lang="en-US" dirty="0"/>
              <a:t>Designed to be an actual application security standard</a:t>
            </a:r>
          </a:p>
          <a:p>
            <a:r>
              <a:rPr lang="en-US" dirty="0"/>
              <a:t>Set of leading practices – even 2.0 was challenging for many </a:t>
            </a:r>
          </a:p>
          <a:p>
            <a:r>
              <a:rPr lang="en-US" dirty="0"/>
              <a:t>Community and Industry Driven</a:t>
            </a:r>
          </a:p>
          <a:p>
            <a:endParaRPr lang="en-US" dirty="0"/>
          </a:p>
          <a:p>
            <a:r>
              <a:rPr lang="en-US" dirty="0"/>
              <a:t>Completely developed in the open at GitHub</a:t>
            </a:r>
          </a:p>
          <a:p>
            <a:pPr lvl="1"/>
            <a:r>
              <a:rPr lang="en-US" dirty="0"/>
              <a:t>Submit issues! Submit PRs! Translate please!</a:t>
            </a:r>
          </a:p>
        </p:txBody>
      </p:sp>
    </p:spTree>
    <p:extLst>
      <p:ext uri="{BB962C8B-B14F-4D97-AF65-F5344CB8AC3E}">
        <p14:creationId xmlns:p14="http://schemas.microsoft.com/office/powerpoint/2010/main" val="285362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0B9C5-B243-4946-A19C-3A416CEC3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r="3555" b="12177"/>
          <a:stretch/>
        </p:blipFill>
        <p:spPr>
          <a:xfrm>
            <a:off x="0" y="-1"/>
            <a:ext cx="12192000" cy="7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506-955A-454F-A784-478BE07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C69C-86A3-402B-AE1F-AA5C79C2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</a:t>
            </a:r>
          </a:p>
          <a:p>
            <a:endParaRPr lang="en-US" dirty="0"/>
          </a:p>
          <a:p>
            <a:r>
              <a:rPr lang="en-US" dirty="0"/>
              <a:t>Andrew van der Stock, Daniel Cuthbert</a:t>
            </a:r>
            <a:r>
              <a:rPr lang="en-US"/>
              <a:t>, Jim </a:t>
            </a:r>
            <a:r>
              <a:rPr lang="en-US" dirty="0" err="1"/>
              <a:t>Manico</a:t>
            </a:r>
            <a:endParaRPr lang="en-US" dirty="0"/>
          </a:p>
          <a:p>
            <a:r>
              <a:rPr lang="en-US" dirty="0"/>
              <a:t>Josh Grossman, Mark Burnett, Abhay </a:t>
            </a:r>
            <a:r>
              <a:rPr lang="en-US" dirty="0" err="1"/>
              <a:t>Bhargarv</a:t>
            </a:r>
            <a:endParaRPr lang="en-US" dirty="0"/>
          </a:p>
          <a:p>
            <a:r>
              <a:rPr lang="en-US" dirty="0"/>
              <a:t>Amazing reviewers such as </a:t>
            </a:r>
            <a:r>
              <a:rPr lang="en-US" dirty="0" err="1"/>
              <a:t>Elar</a:t>
            </a:r>
            <a:r>
              <a:rPr lang="en-US" dirty="0"/>
              <a:t> Lang, </a:t>
            </a:r>
            <a:r>
              <a:rPr lang="en-US" dirty="0" err="1"/>
              <a:t>ossie</a:t>
            </a:r>
            <a:r>
              <a:rPr lang="en-US" dirty="0"/>
              <a:t>-git, Ron Perris, </a:t>
            </a:r>
            <a:r>
              <a:rPr lang="en-US" dirty="0" err="1"/>
              <a:t>Tonimir</a:t>
            </a:r>
            <a:r>
              <a:rPr lang="en-US" dirty="0"/>
              <a:t> </a:t>
            </a:r>
            <a:r>
              <a:rPr lang="en-US" dirty="0" err="1"/>
              <a:t>Kisasondi</a:t>
            </a:r>
            <a:r>
              <a:rPr lang="en-US" dirty="0"/>
              <a:t>, </a:t>
            </a:r>
            <a:r>
              <a:rPr lang="en-US" dirty="0" err="1"/>
              <a:t>Serg</a:t>
            </a:r>
            <a:r>
              <a:rPr lang="en-US" dirty="0"/>
              <a:t> </a:t>
            </a:r>
            <a:r>
              <a:rPr lang="en-US" dirty="0" err="1"/>
              <a:t>Belokamen</a:t>
            </a:r>
            <a:r>
              <a:rPr lang="en-US" dirty="0"/>
              <a:t>, Jason </a:t>
            </a:r>
            <a:r>
              <a:rPr lang="en-US" dirty="0" err="1"/>
              <a:t>Axley</a:t>
            </a:r>
            <a:r>
              <a:rPr lang="en-US" dirty="0"/>
              <a:t>, and Adam Caudill</a:t>
            </a:r>
          </a:p>
        </p:txBody>
      </p:sp>
    </p:spTree>
    <p:extLst>
      <p:ext uri="{BB962C8B-B14F-4D97-AF65-F5344CB8AC3E}">
        <p14:creationId xmlns:p14="http://schemas.microsoft.com/office/powerpoint/2010/main" val="4266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683-E9EC-BA44-8C18-B89F46BE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50B7-3F7C-E649-865B-6F677659F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F04E-F6E5-674C-8531-647E92C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E164-A3D0-3B4F-994D-BD880BD1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Now completely written in Markdown </a:t>
            </a:r>
          </a:p>
          <a:p>
            <a:pPr lvl="1"/>
            <a:r>
              <a:rPr lang="en-US" dirty="0"/>
              <a:t>Uses MASVS script and CSV generation</a:t>
            </a:r>
          </a:p>
          <a:p>
            <a:pPr lvl="1"/>
            <a:r>
              <a:rPr lang="en-US" dirty="0"/>
              <a:t>Easy to translate</a:t>
            </a:r>
          </a:p>
          <a:p>
            <a:pPr lvl="1"/>
            <a:r>
              <a:rPr lang="en-US" dirty="0"/>
              <a:t>Easy to determine what changed, when, by whom, and why</a:t>
            </a:r>
          </a:p>
          <a:p>
            <a:r>
              <a:rPr lang="en-US" dirty="0"/>
              <a:t>NIST 800-63 compliance</a:t>
            </a:r>
          </a:p>
          <a:p>
            <a:r>
              <a:rPr lang="en-US" dirty="0"/>
              <a:t>Data Protection has been upped to be primarily about human sensitive personal identifying information</a:t>
            </a:r>
          </a:p>
          <a:p>
            <a:pPr lvl="1"/>
            <a:r>
              <a:rPr lang="en-US" dirty="0"/>
              <a:t>Helps with GDPR and APPs</a:t>
            </a:r>
          </a:p>
          <a:p>
            <a:r>
              <a:rPr lang="en-US" dirty="0"/>
              <a:t>IoT ASVS Preview Chapter</a:t>
            </a:r>
          </a:p>
        </p:txBody>
      </p:sp>
    </p:spTree>
    <p:extLst>
      <p:ext uri="{BB962C8B-B14F-4D97-AF65-F5344CB8AC3E}">
        <p14:creationId xmlns:p14="http://schemas.microsoft.com/office/powerpoint/2010/main" val="395188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BEE4-4F5F-4147-BE13-B16ABE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7C70-A018-4999-869E-997581D5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support for server-less, responsive applications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DOM </a:t>
            </a:r>
          </a:p>
          <a:p>
            <a:r>
              <a:rPr lang="en-US" dirty="0"/>
              <a:t>Templating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7A3-30DF-49F5-8F0E-F172D0F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all the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C74E4-3D3D-4968-B987-317CB0DE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requested feature for the last decade finally delivered</a:t>
            </a:r>
          </a:p>
          <a:p>
            <a:endParaRPr lang="en-US" dirty="0"/>
          </a:p>
          <a:p>
            <a:r>
              <a:rPr lang="en-US" dirty="0"/>
              <a:t>Let’s talk about CWE for a minute</a:t>
            </a:r>
          </a:p>
          <a:p>
            <a:pPr lvl="1"/>
            <a:r>
              <a:rPr lang="en-US" dirty="0"/>
              <a:t>ASVS is a control based standard</a:t>
            </a:r>
          </a:p>
          <a:p>
            <a:pPr lvl="1"/>
            <a:r>
              <a:rPr lang="en-US" dirty="0"/>
              <a:t>Weaknesses are not controls</a:t>
            </a:r>
          </a:p>
          <a:p>
            <a:pPr lvl="1"/>
            <a:r>
              <a:rPr lang="en-US" dirty="0"/>
              <a:t>CWE is an imperfect mapping, but it’s the mapping we have</a:t>
            </a:r>
          </a:p>
          <a:p>
            <a:pPr lvl="1"/>
            <a:endParaRPr lang="en-US" dirty="0"/>
          </a:p>
          <a:p>
            <a:r>
              <a:rPr lang="en-US" dirty="0"/>
              <a:t>Not every item ended up with a CWE. CWE needs our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14321"/>
      </p:ext>
    </p:extLst>
  </p:cSld>
  <p:clrMapOvr>
    <a:masterClrMapping/>
  </p:clrMapOvr>
</p:sld>
</file>

<file path=ppt/theme/theme1.xml><?xml version="1.0" encoding="utf-8"?>
<a:theme xmlns:a="http://schemas.openxmlformats.org/drawingml/2006/main" name="nullcon-slide-temple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nullcon-slide-templete</Template>
  <TotalTime>1174</TotalTime>
  <Words>1063</Words>
  <Application>Microsoft Macintosh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nullcon-slide-templete</vt:lpstr>
      <vt:lpstr>Application Security Verification Standard 4.0</vt:lpstr>
      <vt:lpstr>Andrew van der Stock</vt:lpstr>
      <vt:lpstr>What is the ASVS?</vt:lpstr>
      <vt:lpstr>PowerPoint Presentation</vt:lpstr>
      <vt:lpstr>Who is involved?</vt:lpstr>
      <vt:lpstr>So what’s new?</vt:lpstr>
      <vt:lpstr>What’s new</vt:lpstr>
      <vt:lpstr>Modern web applications</vt:lpstr>
      <vt:lpstr>CWE all the things</vt:lpstr>
      <vt:lpstr>What’s changed</vt:lpstr>
      <vt:lpstr>L1 is the new minimum</vt:lpstr>
      <vt:lpstr>PCI DSS 6.5.x</vt:lpstr>
      <vt:lpstr>What’s gone</vt:lpstr>
      <vt:lpstr>Detailed Changes</vt:lpstr>
      <vt:lpstr>Architecture</vt:lpstr>
      <vt:lpstr>Authentication and NIST 800-63</vt:lpstr>
      <vt:lpstr>Validation, Sanitization, and Encoding</vt:lpstr>
      <vt:lpstr>Communications Security</vt:lpstr>
      <vt:lpstr>Malicious Code</vt:lpstr>
      <vt:lpstr>Business Logic Verification</vt:lpstr>
      <vt:lpstr>Files and Resources</vt:lpstr>
      <vt:lpstr>API Security</vt:lpstr>
      <vt:lpstr>Configuration</vt:lpstr>
      <vt:lpstr>I’m in. How do I use it?</vt:lpstr>
      <vt:lpstr>When can I get it?</vt:lpstr>
      <vt:lpstr>Generally Accepted Security Practices</vt:lpstr>
      <vt:lpstr>How do I use it?</vt:lpstr>
      <vt:lpstr>How to get involved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Verification Standard 4.0</dc:title>
  <dc:creator>Andrew van der Stock</dc:creator>
  <cp:lastModifiedBy>Andrew van der Stock</cp:lastModifiedBy>
  <cp:revision>22</cp:revision>
  <dcterms:created xsi:type="dcterms:W3CDTF">2019-02-23T10:31:55Z</dcterms:created>
  <dcterms:modified xsi:type="dcterms:W3CDTF">2019-02-28T05:13:26Z</dcterms:modified>
</cp:coreProperties>
</file>