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notesMasterIdLst>
    <p:notesMasterId r:id="rId16"/>
  </p:notesMasterIdLst>
  <p:handoutMasterIdLst>
    <p:handoutMasterId r:id="rId17"/>
  </p:handoutMasterIdLst>
  <p:sldIdLst>
    <p:sldId id="256" r:id="rId2"/>
    <p:sldId id="357" r:id="rId3"/>
    <p:sldId id="356" r:id="rId4"/>
    <p:sldId id="342" r:id="rId5"/>
    <p:sldId id="352" r:id="rId6"/>
    <p:sldId id="355" r:id="rId7"/>
    <p:sldId id="359" r:id="rId8"/>
    <p:sldId id="358" r:id="rId9"/>
    <p:sldId id="360" r:id="rId10"/>
    <p:sldId id="361" r:id="rId11"/>
    <p:sldId id="362" r:id="rId12"/>
    <p:sldId id="354" r:id="rId13"/>
    <p:sldId id="351" r:id="rId14"/>
    <p:sldId id="265" r:id="rId15"/>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226" userDrawn="1">
          <p15:clr>
            <a:srgbClr val="A4A3A4"/>
          </p15:clr>
        </p15:guide>
        <p15:guide id="2" pos="483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97FB8"/>
    <a:srgbClr val="42C9A8"/>
    <a:srgbClr val="FABFA4"/>
    <a:srgbClr val="3A88CA"/>
    <a:srgbClr val="3737DD"/>
    <a:srgbClr val="3D7AC3"/>
    <a:srgbClr val="FDB18D"/>
    <a:srgbClr val="9E77B8"/>
    <a:srgbClr val="E6688F"/>
    <a:srgbClr val="48647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6433" autoAdjust="0"/>
  </p:normalViewPr>
  <p:slideViewPr>
    <p:cSldViewPr snapToGrid="0">
      <p:cViewPr varScale="1">
        <p:scale>
          <a:sx n="69" d="100"/>
          <a:sy n="69" d="100"/>
        </p:scale>
        <p:origin x="32" y="672"/>
      </p:cViewPr>
      <p:guideLst>
        <p:guide orient="horz" pos="3226"/>
        <p:guide pos="4838"/>
      </p:guideLst>
    </p:cSldViewPr>
  </p:slideViewPr>
  <p:outlineViewPr>
    <p:cViewPr>
      <p:scale>
        <a:sx n="33" d="100"/>
        <a:sy n="33" d="100"/>
      </p:scale>
      <p:origin x="0" y="-630"/>
    </p:cViewPr>
  </p:outlineViewPr>
  <p:notesTextViewPr>
    <p:cViewPr>
      <p:scale>
        <a:sx n="1" d="1"/>
        <a:sy n="1" d="1"/>
      </p:scale>
      <p:origin x="0" y="0"/>
    </p:cViewPr>
  </p:notesTextViewPr>
  <p:notesViewPr>
    <p:cSldViewPr snapToGrid="0">
      <p:cViewPr varScale="1">
        <p:scale>
          <a:sx n="86" d="100"/>
          <a:sy n="86" d="100"/>
        </p:scale>
        <p:origin x="3786"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dirty="0"/>
          </a:p>
        </p:txBody>
      </p:sp>
      <p:sp>
        <p:nvSpPr>
          <p:cNvPr id="3" name="Дата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3D3551B-4342-4390-915E-8C9F8CBF86F2}" type="datetimeFigureOut">
              <a:rPr lang="ru-RU" smtClean="0"/>
              <a:t>08.11.2020</a:t>
            </a:fld>
            <a:endParaRPr lang="ru-RU" dirty="0"/>
          </a:p>
        </p:txBody>
      </p:sp>
      <p:sp>
        <p:nvSpPr>
          <p:cNvPr id="4" name="Нижний колонтитул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dirty="0"/>
          </a:p>
        </p:txBody>
      </p:sp>
      <p:sp>
        <p:nvSpPr>
          <p:cNvPr id="5" name="Номер слайда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B1B4F76-9B05-4F12-BC35-5F054D4AB2B2}" type="slidenum">
              <a:rPr lang="ru-RU" smtClean="0"/>
              <a:t>‹#›</a:t>
            </a:fld>
            <a:endParaRPr lang="ru-RU" dirty="0"/>
          </a:p>
        </p:txBody>
      </p:sp>
    </p:spTree>
    <p:extLst>
      <p:ext uri="{BB962C8B-B14F-4D97-AF65-F5344CB8AC3E}">
        <p14:creationId xmlns:p14="http://schemas.microsoft.com/office/powerpoint/2010/main" val="37584401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dirty="0"/>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1DF2CA-16AC-4A6F-BA76-83467214A317}" type="datetimeFigureOut">
              <a:rPr lang="ru-RU" smtClean="0"/>
              <a:t>08.11.2020</a:t>
            </a:fld>
            <a:endParaRPr lang="ru-RU" dirty="0"/>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dirty="0"/>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dirty="0"/>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284C95-AC36-47D7-BA46-D13F2CF6C509}" type="slidenum">
              <a:rPr lang="ru-RU" smtClean="0"/>
              <a:t>‹#›</a:t>
            </a:fld>
            <a:endParaRPr lang="ru-RU" dirty="0"/>
          </a:p>
        </p:txBody>
      </p:sp>
    </p:spTree>
    <p:extLst>
      <p:ext uri="{BB962C8B-B14F-4D97-AF65-F5344CB8AC3E}">
        <p14:creationId xmlns:p14="http://schemas.microsoft.com/office/powerpoint/2010/main" val="35903476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lstStyle/>
          <a:p>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649D9C3D-CDA8-2446-9A38-A3DDDFEA393F}" type="slidenum">
              <a:rPr lang="en-US" smtClean="0"/>
              <a:t>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lstStyle/>
          <a:p>
            <a:endParaRPr lang="en-GB"/>
          </a:p>
        </p:txBody>
      </p:sp>
    </p:spTree>
    <p:extLst>
      <p:ext uri="{BB962C8B-B14F-4D97-AF65-F5344CB8AC3E}">
        <p14:creationId xmlns:p14="http://schemas.microsoft.com/office/powerpoint/2010/main" val="27823600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lstStyle/>
          <a:p>
            <a:endParaRPr lang="en-GB"/>
          </a:p>
        </p:txBody>
      </p:sp>
    </p:spTree>
    <p:extLst>
      <p:ext uri="{BB962C8B-B14F-4D97-AF65-F5344CB8AC3E}">
        <p14:creationId xmlns:p14="http://schemas.microsoft.com/office/powerpoint/2010/main" val="16485173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lstStyle/>
          <a:p>
            <a:endParaRPr lang="en-GB"/>
          </a:p>
        </p:txBody>
      </p:sp>
    </p:spTree>
    <p:extLst>
      <p:ext uri="{BB962C8B-B14F-4D97-AF65-F5344CB8AC3E}">
        <p14:creationId xmlns:p14="http://schemas.microsoft.com/office/powerpoint/2010/main" val="23827228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GB" altLang="zh-CN" dirty="0"/>
              <a:t>https://</a:t>
            </a:r>
            <a:r>
              <a:rPr kumimoji="1" lang="en-GB" altLang="zh-CN" dirty="0" err="1"/>
              <a:t>unsplash.com</a:t>
            </a:r>
            <a:r>
              <a:rPr kumimoji="1" lang="en-GB" altLang="zh-CN" dirty="0"/>
              <a:t>/photos/GfiSwG1B5Zw</a:t>
            </a:r>
          </a:p>
          <a:p>
            <a:r>
              <a:rPr kumimoji="1" lang="en-GB" altLang="zh-CN" dirty="0"/>
              <a:t>https://</a:t>
            </a:r>
            <a:r>
              <a:rPr kumimoji="1" lang="en-GB" altLang="zh-CN" dirty="0" err="1"/>
              <a:t>unsplash.com</a:t>
            </a:r>
            <a:r>
              <a:rPr kumimoji="1" lang="en-GB" altLang="zh-CN" dirty="0"/>
              <a:t>/photos/T04ZmaV4VPs</a:t>
            </a:r>
            <a:endParaRPr kumimoji="1" lang="zh-CN" altLang="en-US" dirty="0"/>
          </a:p>
        </p:txBody>
      </p:sp>
      <p:sp>
        <p:nvSpPr>
          <p:cNvPr id="4" name="幻灯片编号占位符 3"/>
          <p:cNvSpPr>
            <a:spLocks noGrp="1"/>
          </p:cNvSpPr>
          <p:nvPr>
            <p:ph type="sldNum" sz="quarter" idx="10"/>
          </p:nvPr>
        </p:nvSpPr>
        <p:spPr/>
        <p:txBody>
          <a:bodyPr/>
          <a:lstStyle/>
          <a:p>
            <a:pPr>
              <a:defRPr/>
            </a:pPr>
            <a:fld id="{649D9C3D-CDA8-2446-9A38-A3DDDFEA393F}" type="slidenum">
              <a:rPr lang="en-US" smtClean="0"/>
              <a:t>14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2_Заголовок и объект">
    <p:spTree>
      <p:nvGrpSpPr>
        <p:cNvPr id="1" name=""/>
        <p:cNvGrpSpPr/>
        <p:nvPr/>
      </p:nvGrpSpPr>
      <p:grpSpPr>
        <a:xfrm>
          <a:off x="0" y="0"/>
          <a:ext cx="0" cy="0"/>
          <a:chOff x="0" y="0"/>
          <a:chExt cx="0" cy="0"/>
        </a:xfrm>
      </p:grpSpPr>
      <p:sp>
        <p:nvSpPr>
          <p:cNvPr id="26" name="Рисунок 10"/>
          <p:cNvSpPr>
            <a:spLocks noGrp="1"/>
          </p:cNvSpPr>
          <p:nvPr>
            <p:ph type="pic" sz="quarter" idx="10"/>
          </p:nvPr>
        </p:nvSpPr>
        <p:spPr>
          <a:xfrm>
            <a:off x="0" y="0"/>
            <a:ext cx="12191999" cy="6862074"/>
          </a:xfrm>
          <a:prstGeom prst="rect">
            <a:avLst/>
          </a:prstGeom>
        </p:spPr>
        <p:txBody>
          <a:bodyPr/>
          <a:lstStyle/>
          <a:p>
            <a:endParaRPr lang="ru-RU" dirty="0"/>
          </a:p>
        </p:txBody>
      </p:sp>
    </p:spTree>
    <p:extLst>
      <p:ext uri="{BB962C8B-B14F-4D97-AF65-F5344CB8AC3E}">
        <p14:creationId xmlns:p14="http://schemas.microsoft.com/office/powerpoint/2010/main" val="2527019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3_Пользовательский макет">
    <p:spTree>
      <p:nvGrpSpPr>
        <p:cNvPr id="1" name=""/>
        <p:cNvGrpSpPr/>
        <p:nvPr/>
      </p:nvGrpSpPr>
      <p:grpSpPr>
        <a:xfrm>
          <a:off x="0" y="0"/>
          <a:ext cx="0" cy="0"/>
          <a:chOff x="0" y="0"/>
          <a:chExt cx="0" cy="0"/>
        </a:xfrm>
      </p:grpSpPr>
      <p:sp>
        <p:nvSpPr>
          <p:cNvPr id="7" name="Рисунок 6"/>
          <p:cNvSpPr>
            <a:spLocks noGrp="1"/>
          </p:cNvSpPr>
          <p:nvPr>
            <p:ph type="pic" sz="quarter" idx="10"/>
          </p:nvPr>
        </p:nvSpPr>
        <p:spPr>
          <a:xfrm>
            <a:off x="4176713" y="2433306"/>
            <a:ext cx="3711693" cy="2073275"/>
          </a:xfrm>
        </p:spPr>
        <p:txBody>
          <a:bodyPr/>
          <a:lstStyle/>
          <a:p>
            <a:endParaRPr lang="ru-RU" dirty="0"/>
          </a:p>
        </p:txBody>
      </p:sp>
      <p:sp>
        <p:nvSpPr>
          <p:cNvPr id="8" name="Рисунок 6"/>
          <p:cNvSpPr>
            <a:spLocks noGrp="1"/>
          </p:cNvSpPr>
          <p:nvPr>
            <p:ph type="pic" sz="quarter" idx="11"/>
          </p:nvPr>
        </p:nvSpPr>
        <p:spPr>
          <a:xfrm>
            <a:off x="7888407" y="2433306"/>
            <a:ext cx="4303594" cy="2073275"/>
          </a:xfrm>
        </p:spPr>
        <p:txBody>
          <a:bodyPr/>
          <a:lstStyle/>
          <a:p>
            <a:endParaRPr lang="ru-RU" dirty="0"/>
          </a:p>
        </p:txBody>
      </p:sp>
      <p:sp>
        <p:nvSpPr>
          <p:cNvPr id="9" name="Рисунок 6"/>
          <p:cNvSpPr>
            <a:spLocks noGrp="1"/>
          </p:cNvSpPr>
          <p:nvPr>
            <p:ph type="pic" sz="quarter" idx="12"/>
          </p:nvPr>
        </p:nvSpPr>
        <p:spPr>
          <a:xfrm>
            <a:off x="0" y="2433306"/>
            <a:ext cx="4176712" cy="2073275"/>
          </a:xfrm>
        </p:spPr>
        <p:txBody>
          <a:bodyPr/>
          <a:lstStyle/>
          <a:p>
            <a:endParaRPr lang="ru-RU" dirty="0"/>
          </a:p>
        </p:txBody>
      </p:sp>
      <p:sp>
        <p:nvSpPr>
          <p:cNvPr id="10" name="TextBox 9"/>
          <p:cNvSpPr txBox="1"/>
          <p:nvPr userDrawn="1"/>
        </p:nvSpPr>
        <p:spPr>
          <a:xfrm>
            <a:off x="5399492" y="6320641"/>
            <a:ext cx="1584088" cy="230832"/>
          </a:xfrm>
          <a:prstGeom prst="rect">
            <a:avLst/>
          </a:prstGeom>
          <a:noFill/>
        </p:spPr>
        <p:txBody>
          <a:bodyPr wrap="none" rtlCol="0">
            <a:spAutoFit/>
          </a:bodyPr>
          <a:lstStyle/>
          <a:p>
            <a:pPr algn="ctr"/>
            <a:r>
              <a:rPr lang="en-US" sz="900" b="0" i="0" dirty="0">
                <a:solidFill>
                  <a:schemeClr val="bg1">
                    <a:lumMod val="65000"/>
                  </a:schemeClr>
                </a:solidFill>
                <a:latin typeface="Poppins SemiBold" panose="02000000000000000000" pitchFamily="2" charset="0"/>
                <a:ea typeface="Lato" panose="020F0502020204030203" pitchFamily="34" charset="0"/>
                <a:cs typeface="Poppins SemiBold" panose="02000000000000000000" pitchFamily="2" charset="0"/>
              </a:rPr>
              <a:t>www.floraladdress.com</a:t>
            </a:r>
            <a:endParaRPr lang="ru-RU" sz="1000" b="0" i="0" dirty="0">
              <a:solidFill>
                <a:schemeClr val="bg1">
                  <a:lumMod val="65000"/>
                </a:schemeClr>
              </a:solidFill>
              <a:latin typeface="Lato" panose="020F0502020204030203" pitchFamily="34" charset="0"/>
              <a:ea typeface="Lato" panose="020F0502020204030203" pitchFamily="34" charset="0"/>
              <a:cs typeface="Poppins SemiBold" panose="02000000000000000000" pitchFamily="2" charset="0"/>
            </a:endParaRPr>
          </a:p>
        </p:txBody>
      </p:sp>
      <p:sp>
        <p:nvSpPr>
          <p:cNvPr id="13" name="TextBox 12"/>
          <p:cNvSpPr txBox="1"/>
          <p:nvPr userDrawn="1"/>
        </p:nvSpPr>
        <p:spPr>
          <a:xfrm>
            <a:off x="531011" y="225267"/>
            <a:ext cx="2144456" cy="215444"/>
          </a:xfrm>
          <a:prstGeom prst="rect">
            <a:avLst/>
          </a:prstGeom>
          <a:noFill/>
        </p:spPr>
        <p:txBody>
          <a:bodyPr wrap="square" rtlCol="0">
            <a:spAutoFit/>
          </a:bodyPr>
          <a:lstStyle/>
          <a:p>
            <a:r>
              <a:rPr lang="en-US" sz="800" b="1" i="0" dirty="0">
                <a:solidFill>
                  <a:schemeClr val="tx1"/>
                </a:solidFill>
                <a:latin typeface="Poppins SemiBold" panose="02000000000000000000" pitchFamily="2" charset="0"/>
                <a:ea typeface="Karla" pitchFamily="2" charset="0"/>
                <a:cs typeface="Poppins SemiBold" panose="02000000000000000000" pitchFamily="2" charset="0"/>
              </a:rPr>
              <a:t>PIXEL</a:t>
            </a:r>
            <a:r>
              <a:rPr lang="en-US" sz="800" b="1" i="0" baseline="0" dirty="0">
                <a:solidFill>
                  <a:schemeClr val="tx1"/>
                </a:solidFill>
                <a:latin typeface="Poppins SemiBold" panose="02000000000000000000" pitchFamily="2" charset="0"/>
                <a:ea typeface="Karla" pitchFamily="2" charset="0"/>
                <a:cs typeface="Poppins SemiBold" panose="02000000000000000000" pitchFamily="2" charset="0"/>
              </a:rPr>
              <a:t> VISION</a:t>
            </a:r>
            <a:endParaRPr lang="ru-RU" sz="800" b="1" i="0" dirty="0">
              <a:solidFill>
                <a:schemeClr val="tx1"/>
              </a:solidFill>
              <a:ea typeface="Karla" pitchFamily="2" charset="0"/>
              <a:cs typeface="Poppins SemiBold" panose="02000000000000000000" pitchFamily="2" charset="0"/>
            </a:endParaRPr>
          </a:p>
        </p:txBody>
      </p:sp>
      <p:pic>
        <p:nvPicPr>
          <p:cNvPr id="14" name="Рисунок 13"/>
          <p:cNvPicPr>
            <a:picLocks noChangeAspect="1"/>
          </p:cNvPicPr>
          <p:nvPr userDrawn="1"/>
        </p:nvPicPr>
        <p:blipFill>
          <a:blip r:embed="rId2"/>
          <a:stretch>
            <a:fillRect/>
          </a:stretch>
        </p:blipFill>
        <p:spPr>
          <a:xfrm>
            <a:off x="377965" y="225267"/>
            <a:ext cx="159022" cy="160799"/>
          </a:xfrm>
          <a:prstGeom prst="rect">
            <a:avLst/>
          </a:prstGeom>
        </p:spPr>
      </p:pic>
      <p:sp>
        <p:nvSpPr>
          <p:cNvPr id="15" name="TextBox 14"/>
          <p:cNvSpPr txBox="1"/>
          <p:nvPr userDrawn="1"/>
        </p:nvSpPr>
        <p:spPr>
          <a:xfrm>
            <a:off x="9818122" y="225267"/>
            <a:ext cx="2144456" cy="215444"/>
          </a:xfrm>
          <a:prstGeom prst="rect">
            <a:avLst/>
          </a:prstGeom>
          <a:noFill/>
        </p:spPr>
        <p:txBody>
          <a:bodyPr wrap="square" rtlCol="0">
            <a:spAutoFit/>
          </a:bodyPr>
          <a:lstStyle/>
          <a:p>
            <a:pPr algn="r"/>
            <a:r>
              <a:rPr lang="en-US" sz="800" b="1" i="0" dirty="0">
                <a:solidFill>
                  <a:schemeClr val="tx1"/>
                </a:solidFill>
                <a:latin typeface="Poppins SemiBold" panose="02000000000000000000" pitchFamily="2" charset="0"/>
                <a:ea typeface="Karla" pitchFamily="2" charset="0"/>
                <a:cs typeface="Poppins SemiBold" panose="02000000000000000000" pitchFamily="2" charset="0"/>
              </a:rPr>
              <a:t>SLIDE SECTION</a:t>
            </a:r>
            <a:endParaRPr lang="ru-RU" sz="800" b="1" i="0" dirty="0">
              <a:solidFill>
                <a:schemeClr val="tx1"/>
              </a:solidFill>
              <a:ea typeface="Karla" pitchFamily="2" charset="0"/>
              <a:cs typeface="Poppins SemiBold" panose="02000000000000000000" pitchFamily="2" charset="0"/>
            </a:endParaRPr>
          </a:p>
        </p:txBody>
      </p:sp>
    </p:spTree>
    <p:extLst>
      <p:ext uri="{BB962C8B-B14F-4D97-AF65-F5344CB8AC3E}">
        <p14:creationId xmlns:p14="http://schemas.microsoft.com/office/powerpoint/2010/main" val="222196242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6_Пользовательский макет">
    <p:spTree>
      <p:nvGrpSpPr>
        <p:cNvPr id="1" name=""/>
        <p:cNvGrpSpPr/>
        <p:nvPr/>
      </p:nvGrpSpPr>
      <p:grpSpPr>
        <a:xfrm>
          <a:off x="0" y="0"/>
          <a:ext cx="0" cy="0"/>
          <a:chOff x="0" y="0"/>
          <a:chExt cx="0" cy="0"/>
        </a:xfrm>
      </p:grpSpPr>
      <p:sp>
        <p:nvSpPr>
          <p:cNvPr id="7" name="Рисунок 6"/>
          <p:cNvSpPr>
            <a:spLocks noGrp="1"/>
          </p:cNvSpPr>
          <p:nvPr>
            <p:ph type="pic" sz="quarter" idx="10"/>
          </p:nvPr>
        </p:nvSpPr>
        <p:spPr>
          <a:xfrm>
            <a:off x="0" y="0"/>
            <a:ext cx="3097499" cy="6858000"/>
          </a:xfrm>
        </p:spPr>
        <p:txBody>
          <a:bodyPr/>
          <a:lstStyle/>
          <a:p>
            <a:endParaRPr lang="ru-RU" dirty="0"/>
          </a:p>
        </p:txBody>
      </p:sp>
      <p:sp>
        <p:nvSpPr>
          <p:cNvPr id="8" name="Рисунок 6"/>
          <p:cNvSpPr>
            <a:spLocks noGrp="1"/>
          </p:cNvSpPr>
          <p:nvPr>
            <p:ph type="pic" sz="quarter" idx="11"/>
          </p:nvPr>
        </p:nvSpPr>
        <p:spPr>
          <a:xfrm>
            <a:off x="3097499" y="0"/>
            <a:ext cx="3001963" cy="6858000"/>
          </a:xfrm>
        </p:spPr>
        <p:txBody>
          <a:bodyPr/>
          <a:lstStyle/>
          <a:p>
            <a:endParaRPr lang="ru-RU" dirty="0"/>
          </a:p>
        </p:txBody>
      </p:sp>
      <p:sp>
        <p:nvSpPr>
          <p:cNvPr id="11" name="Рисунок 6"/>
          <p:cNvSpPr>
            <a:spLocks noGrp="1"/>
          </p:cNvSpPr>
          <p:nvPr>
            <p:ph type="pic" sz="quarter" idx="12"/>
          </p:nvPr>
        </p:nvSpPr>
        <p:spPr>
          <a:xfrm>
            <a:off x="6099462" y="0"/>
            <a:ext cx="3117871" cy="6858000"/>
          </a:xfrm>
        </p:spPr>
        <p:txBody>
          <a:bodyPr/>
          <a:lstStyle/>
          <a:p>
            <a:endParaRPr lang="ru-RU" dirty="0"/>
          </a:p>
        </p:txBody>
      </p:sp>
      <p:sp>
        <p:nvSpPr>
          <p:cNvPr id="12" name="Рисунок 6"/>
          <p:cNvSpPr>
            <a:spLocks noGrp="1"/>
          </p:cNvSpPr>
          <p:nvPr>
            <p:ph type="pic" sz="quarter" idx="13"/>
          </p:nvPr>
        </p:nvSpPr>
        <p:spPr>
          <a:xfrm>
            <a:off x="9217333" y="0"/>
            <a:ext cx="2974667" cy="6858000"/>
          </a:xfrm>
        </p:spPr>
        <p:txBody>
          <a:bodyPr/>
          <a:lstStyle/>
          <a:p>
            <a:endParaRPr lang="ru-RU" dirty="0"/>
          </a:p>
        </p:txBody>
      </p:sp>
    </p:spTree>
    <p:extLst>
      <p:ext uri="{BB962C8B-B14F-4D97-AF65-F5344CB8AC3E}">
        <p14:creationId xmlns:p14="http://schemas.microsoft.com/office/powerpoint/2010/main" val="259191469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7_Пользовательский маке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Дата 2"/>
          <p:cNvSpPr>
            <a:spLocks noGrp="1"/>
          </p:cNvSpPr>
          <p:nvPr>
            <p:ph type="dt" sz="half" idx="10"/>
          </p:nvPr>
        </p:nvSpPr>
        <p:spPr/>
        <p:txBody>
          <a:bodyPr/>
          <a:lstStyle/>
          <a:p>
            <a:fld id="{E3D3A474-A970-4111-AB00-CC07202BC5E5}" type="datetimeFigureOut">
              <a:rPr lang="ru-RU" smtClean="0"/>
              <a:t>08.11.2020</a:t>
            </a:fld>
            <a:endParaRPr lang="ru-RU" dirty="0"/>
          </a:p>
        </p:txBody>
      </p:sp>
      <p:sp>
        <p:nvSpPr>
          <p:cNvPr id="4" name="Нижний колонтитул 3"/>
          <p:cNvSpPr>
            <a:spLocks noGrp="1"/>
          </p:cNvSpPr>
          <p:nvPr>
            <p:ph type="ftr" sz="quarter" idx="11"/>
          </p:nvPr>
        </p:nvSpPr>
        <p:spPr/>
        <p:txBody>
          <a:bodyPr/>
          <a:lstStyle/>
          <a:p>
            <a:endParaRPr lang="ru-RU" dirty="0"/>
          </a:p>
        </p:txBody>
      </p:sp>
      <p:sp>
        <p:nvSpPr>
          <p:cNvPr id="5" name="Номер слайда 4"/>
          <p:cNvSpPr>
            <a:spLocks noGrp="1"/>
          </p:cNvSpPr>
          <p:nvPr>
            <p:ph type="sldNum" sz="quarter" idx="12"/>
          </p:nvPr>
        </p:nvSpPr>
        <p:spPr/>
        <p:txBody>
          <a:bodyPr/>
          <a:lstStyle/>
          <a:p>
            <a:fld id="{17101CDA-C83E-414C-808C-D7CCDDEE9763}" type="slidenum">
              <a:rPr lang="ru-RU" smtClean="0"/>
              <a:t>‹#›</a:t>
            </a:fld>
            <a:endParaRPr lang="ru-RU" dirty="0"/>
          </a:p>
        </p:txBody>
      </p:sp>
    </p:spTree>
    <p:extLst>
      <p:ext uri="{BB962C8B-B14F-4D97-AF65-F5344CB8AC3E}">
        <p14:creationId xmlns:p14="http://schemas.microsoft.com/office/powerpoint/2010/main" val="19612829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0_Пользовательский макет">
    <p:spTree>
      <p:nvGrpSpPr>
        <p:cNvPr id="1" name=""/>
        <p:cNvGrpSpPr/>
        <p:nvPr/>
      </p:nvGrpSpPr>
      <p:grpSpPr>
        <a:xfrm>
          <a:off x="0" y="0"/>
          <a:ext cx="0" cy="0"/>
          <a:chOff x="0" y="0"/>
          <a:chExt cx="0" cy="0"/>
        </a:xfrm>
      </p:grpSpPr>
      <p:sp>
        <p:nvSpPr>
          <p:cNvPr id="7" name="Рисунок 6"/>
          <p:cNvSpPr>
            <a:spLocks noGrp="1"/>
          </p:cNvSpPr>
          <p:nvPr>
            <p:ph type="pic" sz="quarter" idx="10"/>
          </p:nvPr>
        </p:nvSpPr>
        <p:spPr>
          <a:xfrm>
            <a:off x="6096000" y="0"/>
            <a:ext cx="3048000" cy="3429000"/>
          </a:xfrm>
        </p:spPr>
        <p:txBody>
          <a:bodyPr/>
          <a:lstStyle/>
          <a:p>
            <a:endParaRPr lang="ru-RU" dirty="0"/>
          </a:p>
        </p:txBody>
      </p:sp>
      <p:sp>
        <p:nvSpPr>
          <p:cNvPr id="9" name="Рисунок 6"/>
          <p:cNvSpPr>
            <a:spLocks noGrp="1"/>
          </p:cNvSpPr>
          <p:nvPr>
            <p:ph type="pic" sz="quarter" idx="11"/>
          </p:nvPr>
        </p:nvSpPr>
        <p:spPr>
          <a:xfrm>
            <a:off x="9144000" y="0"/>
            <a:ext cx="3048000" cy="3429000"/>
          </a:xfrm>
        </p:spPr>
        <p:txBody>
          <a:bodyPr/>
          <a:lstStyle/>
          <a:p>
            <a:endParaRPr lang="ru-RU" dirty="0"/>
          </a:p>
        </p:txBody>
      </p:sp>
      <p:sp>
        <p:nvSpPr>
          <p:cNvPr id="10" name="Рисунок 6"/>
          <p:cNvSpPr>
            <a:spLocks noGrp="1"/>
          </p:cNvSpPr>
          <p:nvPr>
            <p:ph type="pic" sz="quarter" idx="12"/>
          </p:nvPr>
        </p:nvSpPr>
        <p:spPr>
          <a:xfrm>
            <a:off x="6096000" y="3429000"/>
            <a:ext cx="3048000" cy="3429000"/>
          </a:xfrm>
        </p:spPr>
        <p:txBody>
          <a:bodyPr/>
          <a:lstStyle/>
          <a:p>
            <a:endParaRPr lang="ru-RU" dirty="0"/>
          </a:p>
        </p:txBody>
      </p:sp>
      <p:sp>
        <p:nvSpPr>
          <p:cNvPr id="11" name="Рисунок 6"/>
          <p:cNvSpPr>
            <a:spLocks noGrp="1"/>
          </p:cNvSpPr>
          <p:nvPr>
            <p:ph type="pic" sz="quarter" idx="13"/>
          </p:nvPr>
        </p:nvSpPr>
        <p:spPr>
          <a:xfrm>
            <a:off x="9144000" y="3429000"/>
            <a:ext cx="3048000" cy="3429000"/>
          </a:xfrm>
        </p:spPr>
        <p:txBody>
          <a:bodyPr/>
          <a:lstStyle/>
          <a:p>
            <a:endParaRPr lang="ru-RU" dirty="0"/>
          </a:p>
        </p:txBody>
      </p:sp>
      <p:sp>
        <p:nvSpPr>
          <p:cNvPr id="12" name="TextBox 11"/>
          <p:cNvSpPr txBox="1"/>
          <p:nvPr userDrawn="1"/>
        </p:nvSpPr>
        <p:spPr>
          <a:xfrm>
            <a:off x="531011" y="225267"/>
            <a:ext cx="2144456" cy="215444"/>
          </a:xfrm>
          <a:prstGeom prst="rect">
            <a:avLst/>
          </a:prstGeom>
          <a:noFill/>
        </p:spPr>
        <p:txBody>
          <a:bodyPr wrap="square" rtlCol="0">
            <a:spAutoFit/>
          </a:bodyPr>
          <a:lstStyle/>
          <a:p>
            <a:r>
              <a:rPr lang="en-US" sz="800" b="1" i="0" dirty="0">
                <a:solidFill>
                  <a:schemeClr val="tx1"/>
                </a:solidFill>
                <a:latin typeface="Poppins SemiBold" panose="02000000000000000000" pitchFamily="2" charset="0"/>
                <a:ea typeface="Karla" pitchFamily="2" charset="0"/>
                <a:cs typeface="Poppins SemiBold" panose="02000000000000000000" pitchFamily="2" charset="0"/>
              </a:rPr>
              <a:t>PIXEL</a:t>
            </a:r>
            <a:r>
              <a:rPr lang="en-US" sz="800" b="1" i="0" baseline="0" dirty="0">
                <a:solidFill>
                  <a:schemeClr val="tx1"/>
                </a:solidFill>
                <a:latin typeface="Poppins SemiBold" panose="02000000000000000000" pitchFamily="2" charset="0"/>
                <a:ea typeface="Karla" pitchFamily="2" charset="0"/>
                <a:cs typeface="Poppins SemiBold" panose="02000000000000000000" pitchFamily="2" charset="0"/>
              </a:rPr>
              <a:t> VISION</a:t>
            </a:r>
            <a:endParaRPr lang="ru-RU" sz="800" b="1" i="0" dirty="0">
              <a:solidFill>
                <a:schemeClr val="tx1"/>
              </a:solidFill>
              <a:ea typeface="Karla" pitchFamily="2" charset="0"/>
              <a:cs typeface="Poppins SemiBold" panose="02000000000000000000" pitchFamily="2" charset="0"/>
            </a:endParaRPr>
          </a:p>
        </p:txBody>
      </p:sp>
      <p:pic>
        <p:nvPicPr>
          <p:cNvPr id="13" name="Рисунок 12"/>
          <p:cNvPicPr>
            <a:picLocks noChangeAspect="1"/>
          </p:cNvPicPr>
          <p:nvPr userDrawn="1"/>
        </p:nvPicPr>
        <p:blipFill>
          <a:blip r:embed="rId2"/>
          <a:stretch>
            <a:fillRect/>
          </a:stretch>
        </p:blipFill>
        <p:spPr>
          <a:xfrm>
            <a:off x="377965" y="225267"/>
            <a:ext cx="159022" cy="160799"/>
          </a:xfrm>
          <a:prstGeom prst="rect">
            <a:avLst/>
          </a:prstGeom>
        </p:spPr>
      </p:pic>
      <p:sp>
        <p:nvSpPr>
          <p:cNvPr id="14" name="TextBox 13"/>
          <p:cNvSpPr txBox="1"/>
          <p:nvPr userDrawn="1"/>
        </p:nvSpPr>
        <p:spPr>
          <a:xfrm>
            <a:off x="210908" y="6320641"/>
            <a:ext cx="1584088" cy="230832"/>
          </a:xfrm>
          <a:prstGeom prst="rect">
            <a:avLst/>
          </a:prstGeom>
          <a:noFill/>
        </p:spPr>
        <p:txBody>
          <a:bodyPr wrap="none" rtlCol="0">
            <a:spAutoFit/>
          </a:bodyPr>
          <a:lstStyle/>
          <a:p>
            <a:pPr algn="r"/>
            <a:r>
              <a:rPr lang="en-US" sz="900" b="0" i="0" dirty="0">
                <a:solidFill>
                  <a:schemeClr val="bg1">
                    <a:lumMod val="65000"/>
                  </a:schemeClr>
                </a:solidFill>
                <a:latin typeface="Poppins SemiBold" panose="02000000000000000000" pitchFamily="2" charset="0"/>
                <a:ea typeface="Lato" panose="020F0502020204030203" pitchFamily="34" charset="0"/>
                <a:cs typeface="Poppins SemiBold" panose="02000000000000000000" pitchFamily="2" charset="0"/>
              </a:rPr>
              <a:t>www.floraladdress.com</a:t>
            </a:r>
            <a:endParaRPr lang="ru-RU" sz="1000" b="0" i="0" dirty="0">
              <a:solidFill>
                <a:schemeClr val="bg1">
                  <a:lumMod val="65000"/>
                </a:schemeClr>
              </a:solidFill>
              <a:latin typeface="Lato" panose="020F0502020204030203" pitchFamily="34" charset="0"/>
              <a:ea typeface="Lato" panose="020F0502020204030203" pitchFamily="34" charset="0"/>
              <a:cs typeface="Poppins SemiBold" panose="02000000000000000000" pitchFamily="2" charset="0"/>
            </a:endParaRPr>
          </a:p>
        </p:txBody>
      </p:sp>
      <p:sp>
        <p:nvSpPr>
          <p:cNvPr id="15" name="TextBox 14"/>
          <p:cNvSpPr txBox="1"/>
          <p:nvPr userDrawn="1"/>
        </p:nvSpPr>
        <p:spPr>
          <a:xfrm>
            <a:off x="2242850" y="225267"/>
            <a:ext cx="2144456" cy="215444"/>
          </a:xfrm>
          <a:prstGeom prst="rect">
            <a:avLst/>
          </a:prstGeom>
          <a:noFill/>
        </p:spPr>
        <p:txBody>
          <a:bodyPr wrap="square" rtlCol="0">
            <a:spAutoFit/>
          </a:bodyPr>
          <a:lstStyle/>
          <a:p>
            <a:pPr algn="r"/>
            <a:r>
              <a:rPr lang="en-US" sz="800" b="1" i="0" dirty="0">
                <a:solidFill>
                  <a:schemeClr val="tx1"/>
                </a:solidFill>
                <a:latin typeface="Poppins SemiBold" panose="02000000000000000000" pitchFamily="2" charset="0"/>
                <a:ea typeface="Karla" pitchFamily="2" charset="0"/>
                <a:cs typeface="Poppins SemiBold" panose="02000000000000000000" pitchFamily="2" charset="0"/>
              </a:rPr>
              <a:t>SLIDE SECTION</a:t>
            </a:r>
            <a:endParaRPr lang="ru-RU" sz="800" b="1" i="0" dirty="0">
              <a:solidFill>
                <a:schemeClr val="tx1"/>
              </a:solidFill>
              <a:ea typeface="Karla" pitchFamily="2" charset="0"/>
              <a:cs typeface="Poppins SemiBold" panose="02000000000000000000" pitchFamily="2" charset="0"/>
            </a:endParaRPr>
          </a:p>
        </p:txBody>
      </p:sp>
    </p:spTree>
    <p:extLst>
      <p:ext uri="{BB962C8B-B14F-4D97-AF65-F5344CB8AC3E}">
        <p14:creationId xmlns:p14="http://schemas.microsoft.com/office/powerpoint/2010/main" val="105415008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Сравнение">
    <p:spTree>
      <p:nvGrpSpPr>
        <p:cNvPr id="1" name=""/>
        <p:cNvGrpSpPr/>
        <p:nvPr/>
      </p:nvGrpSpPr>
      <p:grpSpPr>
        <a:xfrm>
          <a:off x="0" y="0"/>
          <a:ext cx="0" cy="0"/>
          <a:chOff x="0" y="0"/>
          <a:chExt cx="0" cy="0"/>
        </a:xfrm>
      </p:grpSpPr>
      <p:sp>
        <p:nvSpPr>
          <p:cNvPr id="14" name="Рисунок 13"/>
          <p:cNvSpPr>
            <a:spLocks noGrp="1"/>
          </p:cNvSpPr>
          <p:nvPr>
            <p:ph type="pic" sz="quarter" idx="10"/>
          </p:nvPr>
        </p:nvSpPr>
        <p:spPr>
          <a:xfrm>
            <a:off x="0" y="0"/>
            <a:ext cx="12192000" cy="2571750"/>
          </a:xfrm>
          <a:prstGeom prst="rect">
            <a:avLst/>
          </a:prstGeom>
        </p:spPr>
        <p:txBody>
          <a:bodyPr/>
          <a:lstStyle/>
          <a:p>
            <a:endParaRPr lang="ru-RU" dirty="0"/>
          </a:p>
        </p:txBody>
      </p:sp>
      <p:sp>
        <p:nvSpPr>
          <p:cNvPr id="6" name="TextBox 5"/>
          <p:cNvSpPr txBox="1"/>
          <p:nvPr userDrawn="1"/>
        </p:nvSpPr>
        <p:spPr>
          <a:xfrm>
            <a:off x="5274300" y="6320641"/>
            <a:ext cx="1584088" cy="230832"/>
          </a:xfrm>
          <a:prstGeom prst="rect">
            <a:avLst/>
          </a:prstGeom>
          <a:noFill/>
        </p:spPr>
        <p:txBody>
          <a:bodyPr wrap="none" rtlCol="0">
            <a:spAutoFit/>
          </a:bodyPr>
          <a:lstStyle/>
          <a:p>
            <a:pPr algn="r"/>
            <a:r>
              <a:rPr lang="en-US" sz="900" b="0" i="0" dirty="0">
                <a:solidFill>
                  <a:schemeClr val="bg1">
                    <a:lumMod val="65000"/>
                  </a:schemeClr>
                </a:solidFill>
                <a:latin typeface="Poppins SemiBold" panose="02000000000000000000" pitchFamily="2" charset="0"/>
                <a:ea typeface="Lato" panose="020F0502020204030203" pitchFamily="34" charset="0"/>
                <a:cs typeface="Poppins SemiBold" panose="02000000000000000000" pitchFamily="2" charset="0"/>
              </a:rPr>
              <a:t>www.floraladdress.com</a:t>
            </a:r>
            <a:endParaRPr lang="ru-RU" sz="1000" b="0" i="0" dirty="0">
              <a:solidFill>
                <a:schemeClr val="bg1">
                  <a:lumMod val="65000"/>
                </a:schemeClr>
              </a:solidFill>
              <a:latin typeface="Lato" panose="020F0502020204030203" pitchFamily="34" charset="0"/>
              <a:ea typeface="Lato" panose="020F0502020204030203" pitchFamily="34" charset="0"/>
              <a:cs typeface="Poppins SemiBold" panose="02000000000000000000" pitchFamily="2" charset="0"/>
            </a:endParaRPr>
          </a:p>
        </p:txBody>
      </p:sp>
    </p:spTree>
    <p:extLst>
      <p:ext uri="{BB962C8B-B14F-4D97-AF65-F5344CB8AC3E}">
        <p14:creationId xmlns:p14="http://schemas.microsoft.com/office/powerpoint/2010/main" val="1042344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3_Пустой слайд">
    <p:spTree>
      <p:nvGrpSpPr>
        <p:cNvPr id="1" name=""/>
        <p:cNvGrpSpPr/>
        <p:nvPr/>
      </p:nvGrpSpPr>
      <p:grpSpPr>
        <a:xfrm>
          <a:off x="0" y="0"/>
          <a:ext cx="0" cy="0"/>
          <a:chOff x="0" y="0"/>
          <a:chExt cx="0" cy="0"/>
        </a:xfrm>
      </p:grpSpPr>
      <p:sp>
        <p:nvSpPr>
          <p:cNvPr id="7" name="TextBox 6"/>
          <p:cNvSpPr txBox="1"/>
          <p:nvPr userDrawn="1"/>
        </p:nvSpPr>
        <p:spPr>
          <a:xfrm>
            <a:off x="10378490" y="6320641"/>
            <a:ext cx="1584088" cy="230832"/>
          </a:xfrm>
          <a:prstGeom prst="rect">
            <a:avLst/>
          </a:prstGeom>
          <a:noFill/>
        </p:spPr>
        <p:txBody>
          <a:bodyPr wrap="none" rtlCol="0">
            <a:spAutoFit/>
          </a:bodyPr>
          <a:lstStyle/>
          <a:p>
            <a:pPr algn="r"/>
            <a:r>
              <a:rPr lang="en-US" sz="900" b="0" i="0" dirty="0">
                <a:solidFill>
                  <a:schemeClr val="bg1">
                    <a:lumMod val="65000"/>
                  </a:schemeClr>
                </a:solidFill>
                <a:latin typeface="Poppins SemiBold" panose="02000000000000000000" pitchFamily="2" charset="0"/>
                <a:ea typeface="Lato" panose="020F0502020204030203" pitchFamily="34" charset="0"/>
                <a:cs typeface="Poppins SemiBold" panose="02000000000000000000" pitchFamily="2" charset="0"/>
              </a:rPr>
              <a:t>www.floraladdress.com</a:t>
            </a:r>
            <a:endParaRPr lang="ru-RU" sz="1000" b="0" i="0" dirty="0">
              <a:solidFill>
                <a:schemeClr val="bg1">
                  <a:lumMod val="65000"/>
                </a:schemeClr>
              </a:solidFill>
              <a:latin typeface="Lato" panose="020F0502020204030203" pitchFamily="34" charset="0"/>
              <a:ea typeface="Lato" panose="020F0502020204030203" pitchFamily="34" charset="0"/>
              <a:cs typeface="Poppins SemiBold" panose="02000000000000000000" pitchFamily="2" charset="0"/>
            </a:endParaRPr>
          </a:p>
        </p:txBody>
      </p:sp>
      <p:sp>
        <p:nvSpPr>
          <p:cNvPr id="8" name="Прямоугольник 7"/>
          <p:cNvSpPr/>
          <p:nvPr userDrawn="1"/>
        </p:nvSpPr>
        <p:spPr>
          <a:xfrm>
            <a:off x="11323951" y="1180287"/>
            <a:ext cx="588623" cy="369332"/>
          </a:xfrm>
          <a:prstGeom prst="rect">
            <a:avLst/>
          </a:prstGeom>
        </p:spPr>
        <p:txBody>
          <a:bodyPr wrap="none">
            <a:spAutoFit/>
          </a:bodyPr>
          <a:lstStyle/>
          <a:p>
            <a:pPr algn="l"/>
            <a:r>
              <a:rPr lang="en-US" sz="1800" b="1" dirty="0">
                <a:solidFill>
                  <a:schemeClr val="tx1"/>
                </a:solidFill>
                <a:latin typeface="Lato" panose="020F0502020204030203" pitchFamily="34" charset="0"/>
                <a:ea typeface="Lato" panose="020F0502020204030203" pitchFamily="34" charset="0"/>
                <a:cs typeface="Lato" panose="020F0502020204030203" pitchFamily="34" charset="0"/>
              </a:rPr>
              <a:t>0</a:t>
            </a:r>
            <a:fld id="{149B6D55-4680-4DC5-B665-330CCBA60EFE}" type="slidenum">
              <a:rPr lang="ru-RU" sz="1800" b="1" baseline="0" smtClean="0">
                <a:solidFill>
                  <a:schemeClr val="tx1"/>
                </a:solidFill>
                <a:latin typeface="Lato" panose="020F0502020204030203" pitchFamily="34" charset="0"/>
                <a:ea typeface="Lato" panose="020F0502020204030203" pitchFamily="34" charset="0"/>
                <a:cs typeface="Poppins SemiBold" panose="02000000000000000000" pitchFamily="2" charset="0"/>
              </a:rPr>
              <a:pPr algn="l"/>
              <a:t>‹#›</a:t>
            </a:fld>
            <a:endParaRPr lang="ru-RU" sz="1000" dirty="0">
              <a:solidFill>
                <a:srgbClr val="0000ED"/>
              </a:solidFill>
              <a:latin typeface="Lato" panose="020F0502020204030203" pitchFamily="34" charset="0"/>
              <a:ea typeface="Lato" panose="020F0502020204030203" pitchFamily="34" charset="0"/>
              <a:cs typeface="Lato" panose="020F0502020204030203" pitchFamily="34" charset="0"/>
            </a:endParaRPr>
          </a:p>
        </p:txBody>
      </p:sp>
      <p:cxnSp>
        <p:nvCxnSpPr>
          <p:cNvPr id="9" name="Прямая соединительная линия 8"/>
          <p:cNvCxnSpPr/>
          <p:nvPr userDrawn="1"/>
        </p:nvCxnSpPr>
        <p:spPr>
          <a:xfrm flipH="1">
            <a:off x="11547515" y="1717278"/>
            <a:ext cx="3416" cy="472239"/>
          </a:xfrm>
          <a:prstGeom prst="line">
            <a:avLst/>
          </a:prstGeom>
          <a:ln w="1905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userDrawn="1"/>
        </p:nvSpPr>
        <p:spPr>
          <a:xfrm>
            <a:off x="6064723" y="225267"/>
            <a:ext cx="2144456" cy="215444"/>
          </a:xfrm>
          <a:prstGeom prst="rect">
            <a:avLst/>
          </a:prstGeom>
          <a:noFill/>
        </p:spPr>
        <p:txBody>
          <a:bodyPr wrap="square" rtlCol="0">
            <a:spAutoFit/>
          </a:bodyPr>
          <a:lstStyle/>
          <a:p>
            <a:pPr algn="r"/>
            <a:r>
              <a:rPr lang="en-US" sz="800" b="1" i="0" dirty="0">
                <a:solidFill>
                  <a:schemeClr val="tx1"/>
                </a:solidFill>
                <a:latin typeface="Poppins SemiBold" panose="02000000000000000000" pitchFamily="2" charset="0"/>
                <a:ea typeface="Karla" pitchFamily="2" charset="0"/>
                <a:cs typeface="Poppins SemiBold" panose="02000000000000000000" pitchFamily="2" charset="0"/>
              </a:rPr>
              <a:t>SLIDE SECTION</a:t>
            </a:r>
            <a:endParaRPr lang="ru-RU" sz="800" b="1" i="0" dirty="0">
              <a:solidFill>
                <a:schemeClr val="tx1"/>
              </a:solidFill>
              <a:ea typeface="Karla" pitchFamily="2" charset="0"/>
              <a:cs typeface="Poppins SemiBold" panose="02000000000000000000" pitchFamily="2" charset="0"/>
            </a:endParaRPr>
          </a:p>
        </p:txBody>
      </p:sp>
      <p:sp>
        <p:nvSpPr>
          <p:cNvPr id="11" name="TextBox 10"/>
          <p:cNvSpPr txBox="1"/>
          <p:nvPr userDrawn="1"/>
        </p:nvSpPr>
        <p:spPr>
          <a:xfrm>
            <a:off x="10994788" y="225267"/>
            <a:ext cx="2144456" cy="215444"/>
          </a:xfrm>
          <a:prstGeom prst="rect">
            <a:avLst/>
          </a:prstGeom>
          <a:noFill/>
        </p:spPr>
        <p:txBody>
          <a:bodyPr wrap="square" rtlCol="0">
            <a:spAutoFit/>
          </a:bodyPr>
          <a:lstStyle/>
          <a:p>
            <a:r>
              <a:rPr lang="en-US" sz="800" b="1" i="0" dirty="0">
                <a:solidFill>
                  <a:schemeClr val="tx1"/>
                </a:solidFill>
                <a:latin typeface="Poppins SemiBold" panose="02000000000000000000" pitchFamily="2" charset="0"/>
                <a:ea typeface="Karla" pitchFamily="2" charset="0"/>
                <a:cs typeface="Poppins SemiBold" panose="02000000000000000000" pitchFamily="2" charset="0"/>
              </a:rPr>
              <a:t>PIXEL</a:t>
            </a:r>
            <a:r>
              <a:rPr lang="en-US" sz="800" b="1" i="0" baseline="0" dirty="0">
                <a:solidFill>
                  <a:schemeClr val="tx1"/>
                </a:solidFill>
                <a:latin typeface="Poppins SemiBold" panose="02000000000000000000" pitchFamily="2" charset="0"/>
                <a:ea typeface="Karla" pitchFamily="2" charset="0"/>
                <a:cs typeface="Poppins SemiBold" panose="02000000000000000000" pitchFamily="2" charset="0"/>
              </a:rPr>
              <a:t> VISION</a:t>
            </a:r>
            <a:endParaRPr lang="ru-RU" sz="800" b="1" i="0" dirty="0">
              <a:solidFill>
                <a:schemeClr val="tx1"/>
              </a:solidFill>
              <a:ea typeface="Karla" pitchFamily="2" charset="0"/>
              <a:cs typeface="Poppins SemiBold" panose="02000000000000000000" pitchFamily="2" charset="0"/>
            </a:endParaRPr>
          </a:p>
        </p:txBody>
      </p:sp>
      <p:pic>
        <p:nvPicPr>
          <p:cNvPr id="12" name="Рисунок 11"/>
          <p:cNvPicPr>
            <a:picLocks noChangeAspect="1"/>
          </p:cNvPicPr>
          <p:nvPr userDrawn="1"/>
        </p:nvPicPr>
        <p:blipFill>
          <a:blip r:embed="rId2"/>
          <a:stretch>
            <a:fillRect/>
          </a:stretch>
        </p:blipFill>
        <p:spPr>
          <a:xfrm>
            <a:off x="10841742" y="225267"/>
            <a:ext cx="159022" cy="160799"/>
          </a:xfrm>
          <a:prstGeom prst="rect">
            <a:avLst/>
          </a:prstGeom>
        </p:spPr>
      </p:pic>
      <p:sp>
        <p:nvSpPr>
          <p:cNvPr id="13" name="Рисунок 10"/>
          <p:cNvSpPr>
            <a:spLocks noGrp="1"/>
          </p:cNvSpPr>
          <p:nvPr>
            <p:ph type="pic" sz="quarter" idx="11"/>
          </p:nvPr>
        </p:nvSpPr>
        <p:spPr>
          <a:xfrm>
            <a:off x="0" y="-11113"/>
            <a:ext cx="7455584" cy="6888163"/>
          </a:xfrm>
          <a:custGeom>
            <a:avLst/>
            <a:gdLst>
              <a:gd name="connsiteX0" fmla="*/ 0 w 7455584"/>
              <a:gd name="connsiteY0" fmla="*/ 0 h 6888163"/>
              <a:gd name="connsiteX1" fmla="*/ 7455584 w 7455584"/>
              <a:gd name="connsiteY1" fmla="*/ 0 h 6888163"/>
              <a:gd name="connsiteX2" fmla="*/ 7455584 w 7455584"/>
              <a:gd name="connsiteY2" fmla="*/ 6888163 h 6888163"/>
              <a:gd name="connsiteX3" fmla="*/ 0 w 7455584"/>
              <a:gd name="connsiteY3" fmla="*/ 6888163 h 6888163"/>
              <a:gd name="connsiteX4" fmla="*/ 0 w 7455584"/>
              <a:gd name="connsiteY4" fmla="*/ 0 h 6888163"/>
              <a:gd name="connsiteX0" fmla="*/ 0 w 7455584"/>
              <a:gd name="connsiteY0" fmla="*/ 0 h 6888163"/>
              <a:gd name="connsiteX1" fmla="*/ 4574161 w 7455584"/>
              <a:gd name="connsiteY1" fmla="*/ 0 h 6888163"/>
              <a:gd name="connsiteX2" fmla="*/ 7455584 w 7455584"/>
              <a:gd name="connsiteY2" fmla="*/ 6888163 h 6888163"/>
              <a:gd name="connsiteX3" fmla="*/ 0 w 7455584"/>
              <a:gd name="connsiteY3" fmla="*/ 6888163 h 6888163"/>
              <a:gd name="connsiteX4" fmla="*/ 0 w 7455584"/>
              <a:gd name="connsiteY4" fmla="*/ 0 h 68881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55584" h="6888163">
                <a:moveTo>
                  <a:pt x="0" y="0"/>
                </a:moveTo>
                <a:lnTo>
                  <a:pt x="4574161" y="0"/>
                </a:lnTo>
                <a:lnTo>
                  <a:pt x="7455584" y="6888163"/>
                </a:lnTo>
                <a:lnTo>
                  <a:pt x="0" y="6888163"/>
                </a:lnTo>
                <a:lnTo>
                  <a:pt x="0" y="0"/>
                </a:lnTo>
                <a:close/>
              </a:path>
            </a:pathLst>
          </a:custGeom>
        </p:spPr>
        <p:txBody>
          <a:bodyPr/>
          <a:lstStyle/>
          <a:p>
            <a:endParaRPr lang="ru-RU" dirty="0"/>
          </a:p>
        </p:txBody>
      </p:sp>
    </p:spTree>
    <p:extLst>
      <p:ext uri="{BB962C8B-B14F-4D97-AF65-F5344CB8AC3E}">
        <p14:creationId xmlns:p14="http://schemas.microsoft.com/office/powerpoint/2010/main" val="37931454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4_Пользовательский макет">
    <p:spTree>
      <p:nvGrpSpPr>
        <p:cNvPr id="1" name=""/>
        <p:cNvGrpSpPr/>
        <p:nvPr/>
      </p:nvGrpSpPr>
      <p:grpSpPr>
        <a:xfrm>
          <a:off x="0" y="0"/>
          <a:ext cx="0" cy="0"/>
          <a:chOff x="0" y="0"/>
          <a:chExt cx="0" cy="0"/>
        </a:xfrm>
      </p:grpSpPr>
      <p:sp>
        <p:nvSpPr>
          <p:cNvPr id="5" name="Рисунок 2"/>
          <p:cNvSpPr>
            <a:spLocks noGrp="1"/>
          </p:cNvSpPr>
          <p:nvPr>
            <p:ph type="pic" sz="quarter" idx="10"/>
          </p:nvPr>
        </p:nvSpPr>
        <p:spPr>
          <a:xfrm>
            <a:off x="7283472" y="1752598"/>
            <a:ext cx="2197768" cy="2197768"/>
          </a:xfrm>
          <a:prstGeom prst="ellipse">
            <a:avLst/>
          </a:prstGeom>
        </p:spPr>
        <p:txBody>
          <a:bodyPr/>
          <a:lstStyle/>
          <a:p>
            <a:endParaRPr lang="ru-RU" dirty="0"/>
          </a:p>
        </p:txBody>
      </p:sp>
      <p:sp>
        <p:nvSpPr>
          <p:cNvPr id="6" name="Рисунок 2"/>
          <p:cNvSpPr>
            <a:spLocks noGrp="1"/>
          </p:cNvSpPr>
          <p:nvPr>
            <p:ph type="pic" sz="quarter" idx="12"/>
          </p:nvPr>
        </p:nvSpPr>
        <p:spPr>
          <a:xfrm>
            <a:off x="2846826" y="1752598"/>
            <a:ext cx="2197768" cy="2197768"/>
          </a:xfrm>
          <a:prstGeom prst="ellipse">
            <a:avLst/>
          </a:prstGeom>
        </p:spPr>
        <p:txBody>
          <a:bodyPr/>
          <a:lstStyle/>
          <a:p>
            <a:endParaRPr lang="ru-RU" dirty="0"/>
          </a:p>
        </p:txBody>
      </p:sp>
      <p:sp>
        <p:nvSpPr>
          <p:cNvPr id="10" name="TextBox 9"/>
          <p:cNvSpPr txBox="1"/>
          <p:nvPr userDrawn="1"/>
        </p:nvSpPr>
        <p:spPr>
          <a:xfrm>
            <a:off x="5274300" y="6320641"/>
            <a:ext cx="1584088" cy="230832"/>
          </a:xfrm>
          <a:prstGeom prst="rect">
            <a:avLst/>
          </a:prstGeom>
          <a:noFill/>
        </p:spPr>
        <p:txBody>
          <a:bodyPr wrap="none" rtlCol="0">
            <a:spAutoFit/>
          </a:bodyPr>
          <a:lstStyle/>
          <a:p>
            <a:pPr algn="r"/>
            <a:r>
              <a:rPr lang="en-US" sz="900" b="0" i="0" dirty="0">
                <a:solidFill>
                  <a:schemeClr val="bg1">
                    <a:lumMod val="65000"/>
                  </a:schemeClr>
                </a:solidFill>
                <a:latin typeface="Poppins SemiBold" panose="02000000000000000000" pitchFamily="2" charset="0"/>
                <a:ea typeface="Lato" panose="020F0502020204030203" pitchFamily="34" charset="0"/>
                <a:cs typeface="Poppins SemiBold" panose="02000000000000000000" pitchFamily="2" charset="0"/>
              </a:rPr>
              <a:t>www.floraladdress.com</a:t>
            </a:r>
            <a:endParaRPr lang="ru-RU" sz="1000" b="0" i="0" dirty="0">
              <a:solidFill>
                <a:schemeClr val="bg1">
                  <a:lumMod val="65000"/>
                </a:schemeClr>
              </a:solidFill>
              <a:latin typeface="Lato" panose="020F0502020204030203" pitchFamily="34" charset="0"/>
              <a:ea typeface="Lato" panose="020F0502020204030203" pitchFamily="34" charset="0"/>
              <a:cs typeface="Poppins SemiBold" panose="02000000000000000000" pitchFamily="2" charset="0"/>
            </a:endParaRPr>
          </a:p>
        </p:txBody>
      </p:sp>
      <p:sp>
        <p:nvSpPr>
          <p:cNvPr id="11" name="TextBox 10"/>
          <p:cNvSpPr txBox="1"/>
          <p:nvPr userDrawn="1"/>
        </p:nvSpPr>
        <p:spPr>
          <a:xfrm>
            <a:off x="531011" y="225267"/>
            <a:ext cx="2144456" cy="215444"/>
          </a:xfrm>
          <a:prstGeom prst="rect">
            <a:avLst/>
          </a:prstGeom>
          <a:noFill/>
        </p:spPr>
        <p:txBody>
          <a:bodyPr wrap="square" rtlCol="0">
            <a:spAutoFit/>
          </a:bodyPr>
          <a:lstStyle/>
          <a:p>
            <a:r>
              <a:rPr lang="en-US" sz="800" b="1" i="0" dirty="0">
                <a:solidFill>
                  <a:schemeClr val="tx1"/>
                </a:solidFill>
                <a:latin typeface="Poppins SemiBold" panose="02000000000000000000" pitchFamily="2" charset="0"/>
                <a:ea typeface="Karla" pitchFamily="2" charset="0"/>
                <a:cs typeface="Poppins SemiBold" panose="02000000000000000000" pitchFamily="2" charset="0"/>
              </a:rPr>
              <a:t>PIXEL</a:t>
            </a:r>
            <a:r>
              <a:rPr lang="en-US" sz="800" b="1" i="0" baseline="0" dirty="0">
                <a:solidFill>
                  <a:schemeClr val="tx1"/>
                </a:solidFill>
                <a:latin typeface="Poppins SemiBold" panose="02000000000000000000" pitchFamily="2" charset="0"/>
                <a:ea typeface="Karla" pitchFamily="2" charset="0"/>
                <a:cs typeface="Poppins SemiBold" panose="02000000000000000000" pitchFamily="2" charset="0"/>
              </a:rPr>
              <a:t> VISION</a:t>
            </a:r>
            <a:endParaRPr lang="ru-RU" sz="800" b="1" i="0" dirty="0">
              <a:solidFill>
                <a:schemeClr val="tx1"/>
              </a:solidFill>
              <a:ea typeface="Karla" pitchFamily="2" charset="0"/>
              <a:cs typeface="Poppins SemiBold" panose="02000000000000000000" pitchFamily="2" charset="0"/>
            </a:endParaRPr>
          </a:p>
        </p:txBody>
      </p:sp>
      <p:pic>
        <p:nvPicPr>
          <p:cNvPr id="12" name="Рисунок 11"/>
          <p:cNvPicPr>
            <a:picLocks noChangeAspect="1"/>
          </p:cNvPicPr>
          <p:nvPr userDrawn="1"/>
        </p:nvPicPr>
        <p:blipFill>
          <a:blip r:embed="rId2"/>
          <a:stretch>
            <a:fillRect/>
          </a:stretch>
        </p:blipFill>
        <p:spPr>
          <a:xfrm>
            <a:off x="377965" y="225267"/>
            <a:ext cx="159022" cy="160799"/>
          </a:xfrm>
          <a:prstGeom prst="rect">
            <a:avLst/>
          </a:prstGeom>
        </p:spPr>
      </p:pic>
      <p:sp>
        <p:nvSpPr>
          <p:cNvPr id="13" name="TextBox 12"/>
          <p:cNvSpPr txBox="1"/>
          <p:nvPr userDrawn="1"/>
        </p:nvSpPr>
        <p:spPr>
          <a:xfrm>
            <a:off x="9818122" y="225267"/>
            <a:ext cx="2144456" cy="215444"/>
          </a:xfrm>
          <a:prstGeom prst="rect">
            <a:avLst/>
          </a:prstGeom>
          <a:noFill/>
        </p:spPr>
        <p:txBody>
          <a:bodyPr wrap="square" rtlCol="0">
            <a:spAutoFit/>
          </a:bodyPr>
          <a:lstStyle/>
          <a:p>
            <a:pPr algn="r"/>
            <a:r>
              <a:rPr lang="en-US" sz="800" b="1" i="0" dirty="0">
                <a:solidFill>
                  <a:schemeClr val="tx1"/>
                </a:solidFill>
                <a:latin typeface="Poppins SemiBold" panose="02000000000000000000" pitchFamily="2" charset="0"/>
                <a:ea typeface="Karla" pitchFamily="2" charset="0"/>
                <a:cs typeface="Poppins SemiBold" panose="02000000000000000000" pitchFamily="2" charset="0"/>
              </a:rPr>
              <a:t>SLIDE SECTION</a:t>
            </a:r>
            <a:endParaRPr lang="ru-RU" sz="800" b="1" i="0" dirty="0">
              <a:solidFill>
                <a:schemeClr val="tx1"/>
              </a:solidFill>
              <a:ea typeface="Karla" pitchFamily="2" charset="0"/>
              <a:cs typeface="Poppins SemiBold" panose="02000000000000000000" pitchFamily="2" charset="0"/>
            </a:endParaRPr>
          </a:p>
        </p:txBody>
      </p:sp>
      <p:sp>
        <p:nvSpPr>
          <p:cNvPr id="14" name="Рисунок 2"/>
          <p:cNvSpPr>
            <a:spLocks noGrp="1"/>
          </p:cNvSpPr>
          <p:nvPr>
            <p:ph type="pic" sz="quarter" idx="11"/>
          </p:nvPr>
        </p:nvSpPr>
        <p:spPr>
          <a:xfrm>
            <a:off x="4503174" y="1010888"/>
            <a:ext cx="3232012" cy="3232012"/>
          </a:xfrm>
          <a:prstGeom prst="ellipse">
            <a:avLst/>
          </a:prstGeom>
        </p:spPr>
        <p:txBody>
          <a:bodyPr/>
          <a:lstStyle/>
          <a:p>
            <a:endParaRPr lang="ru-RU" dirty="0"/>
          </a:p>
        </p:txBody>
      </p:sp>
    </p:spTree>
    <p:extLst>
      <p:ext uri="{BB962C8B-B14F-4D97-AF65-F5344CB8AC3E}">
        <p14:creationId xmlns:p14="http://schemas.microsoft.com/office/powerpoint/2010/main" val="18000008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8_Пользовательский макет">
    <p:spTree>
      <p:nvGrpSpPr>
        <p:cNvPr id="1" name=""/>
        <p:cNvGrpSpPr/>
        <p:nvPr/>
      </p:nvGrpSpPr>
      <p:grpSpPr>
        <a:xfrm>
          <a:off x="0" y="0"/>
          <a:ext cx="0" cy="0"/>
          <a:chOff x="0" y="0"/>
          <a:chExt cx="0" cy="0"/>
        </a:xfrm>
      </p:grpSpPr>
      <p:sp>
        <p:nvSpPr>
          <p:cNvPr id="7" name="Рисунок 6"/>
          <p:cNvSpPr>
            <a:spLocks noGrp="1"/>
          </p:cNvSpPr>
          <p:nvPr>
            <p:ph type="pic" sz="quarter" idx="10"/>
          </p:nvPr>
        </p:nvSpPr>
        <p:spPr>
          <a:xfrm>
            <a:off x="1" y="0"/>
            <a:ext cx="6095999" cy="6858000"/>
          </a:xfrm>
        </p:spPr>
        <p:txBody>
          <a:bodyPr/>
          <a:lstStyle/>
          <a:p>
            <a:endParaRPr lang="ru-RU" dirty="0"/>
          </a:p>
        </p:txBody>
      </p:sp>
      <p:sp>
        <p:nvSpPr>
          <p:cNvPr id="8" name="Рисунок 6"/>
          <p:cNvSpPr>
            <a:spLocks noGrp="1"/>
          </p:cNvSpPr>
          <p:nvPr>
            <p:ph type="pic" sz="quarter" idx="11"/>
          </p:nvPr>
        </p:nvSpPr>
        <p:spPr>
          <a:xfrm>
            <a:off x="6096002" y="0"/>
            <a:ext cx="6095998" cy="6858000"/>
          </a:xfrm>
        </p:spPr>
        <p:txBody>
          <a:bodyPr/>
          <a:lstStyle/>
          <a:p>
            <a:endParaRPr lang="ru-RU" dirty="0"/>
          </a:p>
        </p:txBody>
      </p:sp>
    </p:spTree>
    <p:extLst>
      <p:ext uri="{BB962C8B-B14F-4D97-AF65-F5344CB8AC3E}">
        <p14:creationId xmlns:p14="http://schemas.microsoft.com/office/powerpoint/2010/main" val="328362473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9_Пользовательский макет">
    <p:spTree>
      <p:nvGrpSpPr>
        <p:cNvPr id="1" name=""/>
        <p:cNvGrpSpPr/>
        <p:nvPr/>
      </p:nvGrpSpPr>
      <p:grpSpPr>
        <a:xfrm>
          <a:off x="0" y="0"/>
          <a:ext cx="0" cy="0"/>
          <a:chOff x="0" y="0"/>
          <a:chExt cx="0" cy="0"/>
        </a:xfrm>
      </p:grpSpPr>
    </p:spTree>
    <p:extLst>
      <p:ext uri="{BB962C8B-B14F-4D97-AF65-F5344CB8AC3E}">
        <p14:creationId xmlns:p14="http://schemas.microsoft.com/office/powerpoint/2010/main" val="307747597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6_Пользовательский макет">
    <p:spTree>
      <p:nvGrpSpPr>
        <p:cNvPr id="1" name=""/>
        <p:cNvGrpSpPr/>
        <p:nvPr/>
      </p:nvGrpSpPr>
      <p:grpSpPr>
        <a:xfrm>
          <a:off x="0" y="0"/>
          <a:ext cx="0" cy="0"/>
          <a:chOff x="0" y="0"/>
          <a:chExt cx="0" cy="0"/>
        </a:xfrm>
      </p:grpSpPr>
      <p:sp>
        <p:nvSpPr>
          <p:cNvPr id="7" name="Рисунок 6"/>
          <p:cNvSpPr>
            <a:spLocks noGrp="1"/>
          </p:cNvSpPr>
          <p:nvPr>
            <p:ph type="pic" sz="quarter" idx="10"/>
          </p:nvPr>
        </p:nvSpPr>
        <p:spPr>
          <a:xfrm>
            <a:off x="3423683" y="2870791"/>
            <a:ext cx="3610625" cy="2094614"/>
          </a:xfrm>
          <a:prstGeom prst="rect">
            <a:avLst/>
          </a:prstGeom>
        </p:spPr>
        <p:txBody>
          <a:bodyPr/>
          <a:lstStyle/>
          <a:p>
            <a:endParaRPr lang="ru-RU" dirty="0"/>
          </a:p>
        </p:txBody>
      </p:sp>
      <p:sp>
        <p:nvSpPr>
          <p:cNvPr id="12" name="Рисунок 11"/>
          <p:cNvSpPr>
            <a:spLocks noGrp="1"/>
          </p:cNvSpPr>
          <p:nvPr>
            <p:ph type="pic" sz="quarter" idx="11"/>
          </p:nvPr>
        </p:nvSpPr>
        <p:spPr>
          <a:xfrm>
            <a:off x="6161038" y="0"/>
            <a:ext cx="6030962" cy="6857999"/>
          </a:xfrm>
          <a:prstGeom prst="rect">
            <a:avLst/>
          </a:prstGeom>
        </p:spPr>
        <p:txBody>
          <a:bodyPr/>
          <a:lstStyle/>
          <a:p>
            <a:endParaRPr lang="ru-RU" dirty="0"/>
          </a:p>
        </p:txBody>
      </p:sp>
      <p:sp>
        <p:nvSpPr>
          <p:cNvPr id="11" name="TextBox 10"/>
          <p:cNvSpPr txBox="1"/>
          <p:nvPr userDrawn="1"/>
        </p:nvSpPr>
        <p:spPr>
          <a:xfrm>
            <a:off x="531011" y="225267"/>
            <a:ext cx="2144456" cy="215444"/>
          </a:xfrm>
          <a:prstGeom prst="rect">
            <a:avLst/>
          </a:prstGeom>
          <a:noFill/>
        </p:spPr>
        <p:txBody>
          <a:bodyPr wrap="square" rtlCol="0">
            <a:spAutoFit/>
          </a:bodyPr>
          <a:lstStyle/>
          <a:p>
            <a:r>
              <a:rPr lang="en-US" sz="800" b="1" i="0" dirty="0">
                <a:solidFill>
                  <a:schemeClr val="tx1"/>
                </a:solidFill>
                <a:latin typeface="Poppins SemiBold" panose="02000000000000000000" pitchFamily="2" charset="0"/>
                <a:ea typeface="Karla" pitchFamily="2" charset="0"/>
                <a:cs typeface="Poppins SemiBold" panose="02000000000000000000" pitchFamily="2" charset="0"/>
              </a:rPr>
              <a:t>PIXEL</a:t>
            </a:r>
            <a:r>
              <a:rPr lang="en-US" sz="800" b="1" i="0" baseline="0" dirty="0">
                <a:solidFill>
                  <a:schemeClr val="tx1"/>
                </a:solidFill>
                <a:latin typeface="Poppins SemiBold" panose="02000000000000000000" pitchFamily="2" charset="0"/>
                <a:ea typeface="Karla" pitchFamily="2" charset="0"/>
                <a:cs typeface="Poppins SemiBold" panose="02000000000000000000" pitchFamily="2" charset="0"/>
              </a:rPr>
              <a:t> VISION</a:t>
            </a:r>
            <a:endParaRPr lang="ru-RU" sz="800" b="1" i="0" dirty="0">
              <a:solidFill>
                <a:schemeClr val="tx1"/>
              </a:solidFill>
              <a:ea typeface="Karla" pitchFamily="2" charset="0"/>
              <a:cs typeface="Poppins SemiBold" panose="02000000000000000000" pitchFamily="2" charset="0"/>
            </a:endParaRPr>
          </a:p>
        </p:txBody>
      </p:sp>
      <p:pic>
        <p:nvPicPr>
          <p:cNvPr id="14" name="Рисунок 13"/>
          <p:cNvPicPr>
            <a:picLocks noChangeAspect="1"/>
          </p:cNvPicPr>
          <p:nvPr userDrawn="1"/>
        </p:nvPicPr>
        <p:blipFill>
          <a:blip r:embed="rId2"/>
          <a:stretch>
            <a:fillRect/>
          </a:stretch>
        </p:blipFill>
        <p:spPr>
          <a:xfrm>
            <a:off x="377965" y="225267"/>
            <a:ext cx="159022" cy="160799"/>
          </a:xfrm>
          <a:prstGeom prst="rect">
            <a:avLst/>
          </a:prstGeom>
        </p:spPr>
      </p:pic>
      <p:sp>
        <p:nvSpPr>
          <p:cNvPr id="15" name="TextBox 14"/>
          <p:cNvSpPr txBox="1"/>
          <p:nvPr userDrawn="1"/>
        </p:nvSpPr>
        <p:spPr>
          <a:xfrm>
            <a:off x="210908" y="6320641"/>
            <a:ext cx="1584088" cy="230832"/>
          </a:xfrm>
          <a:prstGeom prst="rect">
            <a:avLst/>
          </a:prstGeom>
          <a:noFill/>
        </p:spPr>
        <p:txBody>
          <a:bodyPr wrap="none" rtlCol="0">
            <a:spAutoFit/>
          </a:bodyPr>
          <a:lstStyle/>
          <a:p>
            <a:pPr algn="r"/>
            <a:r>
              <a:rPr lang="en-US" sz="900" b="0" i="0" dirty="0">
                <a:solidFill>
                  <a:schemeClr val="bg1">
                    <a:lumMod val="65000"/>
                  </a:schemeClr>
                </a:solidFill>
                <a:latin typeface="Poppins SemiBold" panose="02000000000000000000" pitchFamily="2" charset="0"/>
                <a:ea typeface="Lato" panose="020F0502020204030203" pitchFamily="34" charset="0"/>
                <a:cs typeface="Poppins SemiBold" panose="02000000000000000000" pitchFamily="2" charset="0"/>
              </a:rPr>
              <a:t>www.floraladdress.com</a:t>
            </a:r>
            <a:endParaRPr lang="ru-RU" sz="1000" b="0" i="0" dirty="0">
              <a:solidFill>
                <a:schemeClr val="bg1">
                  <a:lumMod val="65000"/>
                </a:schemeClr>
              </a:solidFill>
              <a:latin typeface="Lato" panose="020F0502020204030203" pitchFamily="34" charset="0"/>
              <a:ea typeface="Lato" panose="020F0502020204030203" pitchFamily="34" charset="0"/>
              <a:cs typeface="Poppins SemiBold" panose="02000000000000000000" pitchFamily="2" charset="0"/>
            </a:endParaRPr>
          </a:p>
        </p:txBody>
      </p:sp>
      <p:sp>
        <p:nvSpPr>
          <p:cNvPr id="16" name="TextBox 15"/>
          <p:cNvSpPr txBox="1"/>
          <p:nvPr userDrawn="1"/>
        </p:nvSpPr>
        <p:spPr>
          <a:xfrm>
            <a:off x="2242850" y="225267"/>
            <a:ext cx="2144456" cy="215444"/>
          </a:xfrm>
          <a:prstGeom prst="rect">
            <a:avLst/>
          </a:prstGeom>
          <a:noFill/>
        </p:spPr>
        <p:txBody>
          <a:bodyPr wrap="square" rtlCol="0">
            <a:spAutoFit/>
          </a:bodyPr>
          <a:lstStyle/>
          <a:p>
            <a:pPr algn="r"/>
            <a:r>
              <a:rPr lang="en-US" sz="800" b="1" i="0" dirty="0">
                <a:solidFill>
                  <a:schemeClr val="tx1"/>
                </a:solidFill>
                <a:latin typeface="Poppins SemiBold" panose="02000000000000000000" pitchFamily="2" charset="0"/>
                <a:ea typeface="Karla" pitchFamily="2" charset="0"/>
                <a:cs typeface="Poppins SemiBold" panose="02000000000000000000" pitchFamily="2" charset="0"/>
              </a:rPr>
              <a:t>SLIDE SECTION</a:t>
            </a:r>
            <a:endParaRPr lang="ru-RU" sz="800" b="1" i="0" dirty="0">
              <a:solidFill>
                <a:schemeClr val="tx1"/>
              </a:solidFill>
              <a:ea typeface="Karla" pitchFamily="2" charset="0"/>
              <a:cs typeface="Poppins SemiBold" panose="02000000000000000000" pitchFamily="2" charset="0"/>
            </a:endParaRPr>
          </a:p>
        </p:txBody>
      </p:sp>
    </p:spTree>
    <p:extLst>
      <p:ext uri="{BB962C8B-B14F-4D97-AF65-F5344CB8AC3E}">
        <p14:creationId xmlns:p14="http://schemas.microsoft.com/office/powerpoint/2010/main" val="23985123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1_Пользовательский макет">
    <p:spTree>
      <p:nvGrpSpPr>
        <p:cNvPr id="1" name=""/>
        <p:cNvGrpSpPr/>
        <p:nvPr/>
      </p:nvGrpSpPr>
      <p:grpSpPr>
        <a:xfrm>
          <a:off x="0" y="0"/>
          <a:ext cx="0" cy="0"/>
          <a:chOff x="0" y="0"/>
          <a:chExt cx="0" cy="0"/>
        </a:xfrm>
      </p:grpSpPr>
      <p:sp>
        <p:nvSpPr>
          <p:cNvPr id="6" name="TextBox 5"/>
          <p:cNvSpPr txBox="1"/>
          <p:nvPr userDrawn="1"/>
        </p:nvSpPr>
        <p:spPr>
          <a:xfrm>
            <a:off x="10378490" y="6320641"/>
            <a:ext cx="1584088" cy="230832"/>
          </a:xfrm>
          <a:prstGeom prst="rect">
            <a:avLst/>
          </a:prstGeom>
          <a:noFill/>
        </p:spPr>
        <p:txBody>
          <a:bodyPr wrap="none" rtlCol="0">
            <a:spAutoFit/>
          </a:bodyPr>
          <a:lstStyle/>
          <a:p>
            <a:pPr algn="r"/>
            <a:r>
              <a:rPr lang="en-US" sz="900" b="0" i="0" dirty="0">
                <a:solidFill>
                  <a:schemeClr val="bg1">
                    <a:lumMod val="65000"/>
                  </a:schemeClr>
                </a:solidFill>
                <a:latin typeface="Poppins SemiBold" panose="02000000000000000000" pitchFamily="2" charset="0"/>
                <a:ea typeface="Lato" panose="020F0502020204030203" pitchFamily="34" charset="0"/>
                <a:cs typeface="Poppins SemiBold" panose="02000000000000000000" pitchFamily="2" charset="0"/>
              </a:rPr>
              <a:t>www.floraladdress.com</a:t>
            </a:r>
            <a:endParaRPr lang="ru-RU" sz="1000" b="0" i="0" dirty="0">
              <a:solidFill>
                <a:schemeClr val="bg1">
                  <a:lumMod val="65000"/>
                </a:schemeClr>
              </a:solidFill>
              <a:latin typeface="Lato" panose="020F0502020204030203" pitchFamily="34" charset="0"/>
              <a:ea typeface="Lato" panose="020F0502020204030203" pitchFamily="34" charset="0"/>
              <a:cs typeface="Poppins SemiBold" panose="02000000000000000000" pitchFamily="2" charset="0"/>
            </a:endParaRPr>
          </a:p>
        </p:txBody>
      </p:sp>
      <p:sp>
        <p:nvSpPr>
          <p:cNvPr id="7" name="TextBox 6"/>
          <p:cNvSpPr txBox="1"/>
          <p:nvPr userDrawn="1"/>
        </p:nvSpPr>
        <p:spPr>
          <a:xfrm>
            <a:off x="531011" y="6320641"/>
            <a:ext cx="2144456" cy="215444"/>
          </a:xfrm>
          <a:prstGeom prst="rect">
            <a:avLst/>
          </a:prstGeom>
          <a:noFill/>
        </p:spPr>
        <p:txBody>
          <a:bodyPr wrap="square" rtlCol="0">
            <a:spAutoFit/>
          </a:bodyPr>
          <a:lstStyle/>
          <a:p>
            <a:r>
              <a:rPr lang="en-US" sz="800" b="1" i="0" dirty="0">
                <a:solidFill>
                  <a:schemeClr val="tx1"/>
                </a:solidFill>
                <a:latin typeface="Poppins SemiBold" panose="02000000000000000000" pitchFamily="2" charset="0"/>
                <a:ea typeface="Karla" pitchFamily="2" charset="0"/>
                <a:cs typeface="Poppins SemiBold" panose="02000000000000000000" pitchFamily="2" charset="0"/>
              </a:rPr>
              <a:t>PIXEL</a:t>
            </a:r>
            <a:r>
              <a:rPr lang="en-US" sz="800" b="1" i="0" baseline="0" dirty="0">
                <a:solidFill>
                  <a:schemeClr val="tx1"/>
                </a:solidFill>
                <a:latin typeface="Poppins SemiBold" panose="02000000000000000000" pitchFamily="2" charset="0"/>
                <a:ea typeface="Karla" pitchFamily="2" charset="0"/>
                <a:cs typeface="Poppins SemiBold" panose="02000000000000000000" pitchFamily="2" charset="0"/>
              </a:rPr>
              <a:t> VISION</a:t>
            </a:r>
            <a:endParaRPr lang="ru-RU" sz="800" b="1" i="0" dirty="0">
              <a:solidFill>
                <a:schemeClr val="tx1"/>
              </a:solidFill>
              <a:ea typeface="Karla" pitchFamily="2" charset="0"/>
              <a:cs typeface="Poppins SemiBold" panose="02000000000000000000" pitchFamily="2" charset="0"/>
            </a:endParaRPr>
          </a:p>
        </p:txBody>
      </p:sp>
      <p:pic>
        <p:nvPicPr>
          <p:cNvPr id="8" name="Рисунок 7"/>
          <p:cNvPicPr>
            <a:picLocks noChangeAspect="1"/>
          </p:cNvPicPr>
          <p:nvPr userDrawn="1"/>
        </p:nvPicPr>
        <p:blipFill>
          <a:blip r:embed="rId2"/>
          <a:stretch>
            <a:fillRect/>
          </a:stretch>
        </p:blipFill>
        <p:spPr>
          <a:xfrm>
            <a:off x="377965" y="6320641"/>
            <a:ext cx="159022" cy="160799"/>
          </a:xfrm>
          <a:prstGeom prst="rect">
            <a:avLst/>
          </a:prstGeom>
        </p:spPr>
      </p:pic>
      <p:sp>
        <p:nvSpPr>
          <p:cNvPr id="10" name="Рисунок 9"/>
          <p:cNvSpPr>
            <a:spLocks noGrp="1"/>
          </p:cNvSpPr>
          <p:nvPr>
            <p:ph type="pic" sz="quarter" idx="10"/>
          </p:nvPr>
        </p:nvSpPr>
        <p:spPr>
          <a:xfrm>
            <a:off x="0" y="0"/>
            <a:ext cx="12192000" cy="5949950"/>
          </a:xfrm>
        </p:spPr>
        <p:txBody>
          <a:bodyPr/>
          <a:lstStyle/>
          <a:p>
            <a:endParaRPr lang="ru-RU" dirty="0"/>
          </a:p>
        </p:txBody>
      </p:sp>
    </p:spTree>
    <p:extLst>
      <p:ext uri="{BB962C8B-B14F-4D97-AF65-F5344CB8AC3E}">
        <p14:creationId xmlns:p14="http://schemas.microsoft.com/office/powerpoint/2010/main" val="257478212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4_Пользовательский макет">
    <p:spTree>
      <p:nvGrpSpPr>
        <p:cNvPr id="1" name=""/>
        <p:cNvGrpSpPr/>
        <p:nvPr/>
      </p:nvGrpSpPr>
      <p:grpSpPr>
        <a:xfrm>
          <a:off x="0" y="0"/>
          <a:ext cx="0" cy="0"/>
          <a:chOff x="0" y="0"/>
          <a:chExt cx="0" cy="0"/>
        </a:xfrm>
      </p:grpSpPr>
      <p:sp>
        <p:nvSpPr>
          <p:cNvPr id="8" name="Рисунок 6"/>
          <p:cNvSpPr>
            <a:spLocks noGrp="1"/>
          </p:cNvSpPr>
          <p:nvPr>
            <p:ph type="pic" sz="quarter" idx="10"/>
          </p:nvPr>
        </p:nvSpPr>
        <p:spPr>
          <a:xfrm>
            <a:off x="4928719" y="2721933"/>
            <a:ext cx="3610625" cy="2094614"/>
          </a:xfrm>
          <a:prstGeom prst="rect">
            <a:avLst/>
          </a:prstGeom>
        </p:spPr>
        <p:txBody>
          <a:bodyPr/>
          <a:lstStyle/>
          <a:p>
            <a:endParaRPr lang="ru-RU" dirty="0"/>
          </a:p>
        </p:txBody>
      </p:sp>
      <p:sp>
        <p:nvSpPr>
          <p:cNvPr id="14" name="Рисунок 11"/>
          <p:cNvSpPr>
            <a:spLocks noGrp="1"/>
          </p:cNvSpPr>
          <p:nvPr>
            <p:ph type="pic" sz="quarter" idx="11"/>
          </p:nvPr>
        </p:nvSpPr>
        <p:spPr>
          <a:xfrm>
            <a:off x="0" y="0"/>
            <a:ext cx="6030962" cy="6857999"/>
          </a:xfrm>
          <a:prstGeom prst="rect">
            <a:avLst/>
          </a:prstGeom>
        </p:spPr>
        <p:txBody>
          <a:bodyPr/>
          <a:lstStyle/>
          <a:p>
            <a:endParaRPr lang="ru-RU" dirty="0"/>
          </a:p>
        </p:txBody>
      </p:sp>
      <p:sp>
        <p:nvSpPr>
          <p:cNvPr id="15" name="TextBox 14"/>
          <p:cNvSpPr txBox="1"/>
          <p:nvPr userDrawn="1"/>
        </p:nvSpPr>
        <p:spPr>
          <a:xfrm>
            <a:off x="10378490" y="6320641"/>
            <a:ext cx="1584088" cy="230832"/>
          </a:xfrm>
          <a:prstGeom prst="rect">
            <a:avLst/>
          </a:prstGeom>
          <a:noFill/>
        </p:spPr>
        <p:txBody>
          <a:bodyPr wrap="none" rtlCol="0">
            <a:spAutoFit/>
          </a:bodyPr>
          <a:lstStyle/>
          <a:p>
            <a:pPr algn="r"/>
            <a:r>
              <a:rPr lang="en-US" sz="900" b="0" i="0" dirty="0">
                <a:solidFill>
                  <a:schemeClr val="bg1">
                    <a:lumMod val="65000"/>
                  </a:schemeClr>
                </a:solidFill>
                <a:latin typeface="Poppins SemiBold" panose="02000000000000000000" pitchFamily="2" charset="0"/>
                <a:ea typeface="Lato" panose="020F0502020204030203" pitchFamily="34" charset="0"/>
                <a:cs typeface="Poppins SemiBold" panose="02000000000000000000" pitchFamily="2" charset="0"/>
              </a:rPr>
              <a:t>www.floraladdress.com</a:t>
            </a:r>
            <a:endParaRPr lang="ru-RU" sz="1000" b="0" i="0" dirty="0">
              <a:solidFill>
                <a:schemeClr val="bg1">
                  <a:lumMod val="65000"/>
                </a:schemeClr>
              </a:solidFill>
              <a:latin typeface="Lato" panose="020F0502020204030203" pitchFamily="34" charset="0"/>
              <a:ea typeface="Lato" panose="020F0502020204030203" pitchFamily="34" charset="0"/>
              <a:cs typeface="Poppins SemiBold" panose="02000000000000000000" pitchFamily="2" charset="0"/>
            </a:endParaRPr>
          </a:p>
        </p:txBody>
      </p:sp>
      <p:sp>
        <p:nvSpPr>
          <p:cNvPr id="16" name="Прямоугольник 15"/>
          <p:cNvSpPr/>
          <p:nvPr userDrawn="1"/>
        </p:nvSpPr>
        <p:spPr>
          <a:xfrm>
            <a:off x="11323951" y="1180287"/>
            <a:ext cx="453970" cy="369332"/>
          </a:xfrm>
          <a:prstGeom prst="rect">
            <a:avLst/>
          </a:prstGeom>
        </p:spPr>
        <p:txBody>
          <a:bodyPr wrap="none">
            <a:spAutoFit/>
          </a:bodyPr>
          <a:lstStyle/>
          <a:p>
            <a:pPr algn="l"/>
            <a:fld id="{149B6D55-4680-4DC5-B665-330CCBA60EFE}" type="slidenum">
              <a:rPr lang="ru-RU" sz="1800" b="1" baseline="0" smtClean="0">
                <a:solidFill>
                  <a:schemeClr val="tx1"/>
                </a:solidFill>
                <a:latin typeface="Lato" panose="020F0502020204030203" pitchFamily="34" charset="0"/>
                <a:ea typeface="Lato" panose="020F0502020204030203" pitchFamily="34" charset="0"/>
                <a:cs typeface="Poppins SemiBold" panose="02000000000000000000" pitchFamily="2" charset="0"/>
              </a:rPr>
              <a:pPr algn="l"/>
              <a:t>‹#›</a:t>
            </a:fld>
            <a:endParaRPr lang="ru-RU" sz="1000" dirty="0">
              <a:solidFill>
                <a:srgbClr val="0000ED"/>
              </a:solidFill>
              <a:latin typeface="Lato" panose="020F0502020204030203" pitchFamily="34" charset="0"/>
              <a:ea typeface="Lato" panose="020F0502020204030203" pitchFamily="34" charset="0"/>
              <a:cs typeface="Lato" panose="020F0502020204030203" pitchFamily="34" charset="0"/>
            </a:endParaRPr>
          </a:p>
        </p:txBody>
      </p:sp>
      <p:cxnSp>
        <p:nvCxnSpPr>
          <p:cNvPr id="17" name="Прямая соединительная линия 16"/>
          <p:cNvCxnSpPr/>
          <p:nvPr userDrawn="1"/>
        </p:nvCxnSpPr>
        <p:spPr>
          <a:xfrm flipH="1">
            <a:off x="11547515" y="1717278"/>
            <a:ext cx="3416" cy="472239"/>
          </a:xfrm>
          <a:prstGeom prst="line">
            <a:avLst/>
          </a:prstGeom>
          <a:ln w="1905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userDrawn="1"/>
        </p:nvSpPr>
        <p:spPr>
          <a:xfrm>
            <a:off x="10994788" y="225267"/>
            <a:ext cx="2144456" cy="215444"/>
          </a:xfrm>
          <a:prstGeom prst="rect">
            <a:avLst/>
          </a:prstGeom>
          <a:noFill/>
        </p:spPr>
        <p:txBody>
          <a:bodyPr wrap="square" rtlCol="0">
            <a:spAutoFit/>
          </a:bodyPr>
          <a:lstStyle/>
          <a:p>
            <a:r>
              <a:rPr lang="en-US" sz="800" b="1" i="0" dirty="0">
                <a:solidFill>
                  <a:schemeClr val="tx1"/>
                </a:solidFill>
                <a:latin typeface="Poppins SemiBold" panose="02000000000000000000" pitchFamily="2" charset="0"/>
                <a:ea typeface="Karla" pitchFamily="2" charset="0"/>
                <a:cs typeface="Poppins SemiBold" panose="02000000000000000000" pitchFamily="2" charset="0"/>
              </a:rPr>
              <a:t>PIXEL</a:t>
            </a:r>
            <a:r>
              <a:rPr lang="en-US" sz="800" b="1" i="0" baseline="0" dirty="0">
                <a:solidFill>
                  <a:schemeClr val="tx1"/>
                </a:solidFill>
                <a:latin typeface="Poppins SemiBold" panose="02000000000000000000" pitchFamily="2" charset="0"/>
                <a:ea typeface="Karla" pitchFamily="2" charset="0"/>
                <a:cs typeface="Poppins SemiBold" panose="02000000000000000000" pitchFamily="2" charset="0"/>
              </a:rPr>
              <a:t> VISION</a:t>
            </a:r>
            <a:endParaRPr lang="ru-RU" sz="800" b="1" i="0" dirty="0">
              <a:solidFill>
                <a:schemeClr val="tx1"/>
              </a:solidFill>
              <a:ea typeface="Karla" pitchFamily="2" charset="0"/>
              <a:cs typeface="Poppins SemiBold" panose="02000000000000000000" pitchFamily="2" charset="0"/>
            </a:endParaRPr>
          </a:p>
        </p:txBody>
      </p:sp>
      <p:pic>
        <p:nvPicPr>
          <p:cNvPr id="19" name="Рисунок 18"/>
          <p:cNvPicPr>
            <a:picLocks noChangeAspect="1"/>
          </p:cNvPicPr>
          <p:nvPr userDrawn="1"/>
        </p:nvPicPr>
        <p:blipFill>
          <a:blip r:embed="rId2"/>
          <a:stretch>
            <a:fillRect/>
          </a:stretch>
        </p:blipFill>
        <p:spPr>
          <a:xfrm>
            <a:off x="10841742" y="225267"/>
            <a:ext cx="159022" cy="160799"/>
          </a:xfrm>
          <a:prstGeom prst="rect">
            <a:avLst/>
          </a:prstGeom>
        </p:spPr>
      </p:pic>
      <p:sp>
        <p:nvSpPr>
          <p:cNvPr id="20" name="TextBox 19"/>
          <p:cNvSpPr txBox="1"/>
          <p:nvPr userDrawn="1"/>
        </p:nvSpPr>
        <p:spPr>
          <a:xfrm>
            <a:off x="6857380" y="225267"/>
            <a:ext cx="2144456" cy="215444"/>
          </a:xfrm>
          <a:prstGeom prst="rect">
            <a:avLst/>
          </a:prstGeom>
          <a:noFill/>
        </p:spPr>
        <p:txBody>
          <a:bodyPr wrap="square" rtlCol="0">
            <a:spAutoFit/>
          </a:bodyPr>
          <a:lstStyle/>
          <a:p>
            <a:pPr algn="r"/>
            <a:r>
              <a:rPr lang="en-US" sz="800" b="1" i="0" dirty="0">
                <a:solidFill>
                  <a:schemeClr val="tx1"/>
                </a:solidFill>
                <a:latin typeface="Poppins SemiBold" panose="02000000000000000000" pitchFamily="2" charset="0"/>
                <a:ea typeface="Karla" pitchFamily="2" charset="0"/>
                <a:cs typeface="Poppins SemiBold" panose="02000000000000000000" pitchFamily="2" charset="0"/>
              </a:rPr>
              <a:t>SLIDE SECTION</a:t>
            </a:r>
            <a:endParaRPr lang="ru-RU" sz="800" b="1" i="0" dirty="0">
              <a:solidFill>
                <a:schemeClr val="tx1"/>
              </a:solidFill>
              <a:ea typeface="Karla" pitchFamily="2" charset="0"/>
              <a:cs typeface="Poppins SemiBold" panose="02000000000000000000" pitchFamily="2" charset="0"/>
            </a:endParaRPr>
          </a:p>
        </p:txBody>
      </p:sp>
    </p:spTree>
    <p:extLst>
      <p:ext uri="{BB962C8B-B14F-4D97-AF65-F5344CB8AC3E}">
        <p14:creationId xmlns:p14="http://schemas.microsoft.com/office/powerpoint/2010/main" val="204763441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4_Пустой слайд">
    <p:spTree>
      <p:nvGrpSpPr>
        <p:cNvPr id="1" name=""/>
        <p:cNvGrpSpPr/>
        <p:nvPr/>
      </p:nvGrpSpPr>
      <p:grpSpPr>
        <a:xfrm>
          <a:off x="0" y="0"/>
          <a:ext cx="0" cy="0"/>
          <a:chOff x="0" y="0"/>
          <a:chExt cx="0" cy="0"/>
        </a:xfrm>
      </p:grpSpPr>
      <p:sp>
        <p:nvSpPr>
          <p:cNvPr id="7" name="TextBox 6"/>
          <p:cNvSpPr txBox="1"/>
          <p:nvPr userDrawn="1"/>
        </p:nvSpPr>
        <p:spPr>
          <a:xfrm>
            <a:off x="10378490" y="6320641"/>
            <a:ext cx="1584088" cy="230832"/>
          </a:xfrm>
          <a:prstGeom prst="rect">
            <a:avLst/>
          </a:prstGeom>
          <a:noFill/>
        </p:spPr>
        <p:txBody>
          <a:bodyPr wrap="none" rtlCol="0">
            <a:spAutoFit/>
          </a:bodyPr>
          <a:lstStyle/>
          <a:p>
            <a:pPr algn="r"/>
            <a:r>
              <a:rPr lang="en-US" sz="900" b="0" i="0" dirty="0">
                <a:solidFill>
                  <a:schemeClr val="bg1">
                    <a:lumMod val="65000"/>
                  </a:schemeClr>
                </a:solidFill>
                <a:latin typeface="Poppins SemiBold" panose="02000000000000000000" pitchFamily="2" charset="0"/>
                <a:ea typeface="Lato" panose="020F0502020204030203" pitchFamily="34" charset="0"/>
                <a:cs typeface="Poppins SemiBold" panose="02000000000000000000" pitchFamily="2" charset="0"/>
              </a:rPr>
              <a:t>www.floraladdress.com</a:t>
            </a:r>
            <a:endParaRPr lang="ru-RU" sz="1000" b="0" i="0" dirty="0">
              <a:solidFill>
                <a:schemeClr val="bg1">
                  <a:lumMod val="65000"/>
                </a:schemeClr>
              </a:solidFill>
              <a:latin typeface="Lato" panose="020F0502020204030203" pitchFamily="34" charset="0"/>
              <a:ea typeface="Lato" panose="020F0502020204030203" pitchFamily="34" charset="0"/>
              <a:cs typeface="Poppins SemiBold" panose="02000000000000000000" pitchFamily="2" charset="0"/>
            </a:endParaRPr>
          </a:p>
        </p:txBody>
      </p:sp>
      <p:sp>
        <p:nvSpPr>
          <p:cNvPr id="8" name="Прямоугольник 7"/>
          <p:cNvSpPr/>
          <p:nvPr userDrawn="1"/>
        </p:nvSpPr>
        <p:spPr>
          <a:xfrm>
            <a:off x="11323951" y="1180287"/>
            <a:ext cx="643125" cy="369332"/>
          </a:xfrm>
          <a:prstGeom prst="rect">
            <a:avLst/>
          </a:prstGeom>
        </p:spPr>
        <p:txBody>
          <a:bodyPr wrap="none">
            <a:spAutoFit/>
          </a:bodyPr>
          <a:lstStyle/>
          <a:p>
            <a:pPr algn="l"/>
            <a:r>
              <a:rPr lang="en-US" sz="1800" b="1" dirty="0">
                <a:solidFill>
                  <a:schemeClr val="tx1"/>
                </a:solidFill>
                <a:latin typeface="Lato" panose="020F0502020204030203" pitchFamily="34" charset="0"/>
                <a:ea typeface="Lato" panose="020F0502020204030203" pitchFamily="34" charset="0"/>
                <a:cs typeface="Lato" panose="020F0502020204030203" pitchFamily="34" charset="0"/>
              </a:rPr>
              <a:t>0</a:t>
            </a:r>
            <a:fld id="{149B6D55-4680-4DC5-B665-330CCBA60EFE}" type="slidenum">
              <a:rPr lang="ru-RU" sz="1800" b="1" baseline="0" smtClean="0">
                <a:solidFill>
                  <a:schemeClr val="tx1"/>
                </a:solidFill>
                <a:latin typeface="Lato" panose="020F0502020204030203" pitchFamily="34" charset="0"/>
                <a:ea typeface="Lato" panose="020F0502020204030203" pitchFamily="34" charset="0"/>
                <a:cs typeface="Poppins SemiBold" panose="02000000000000000000" pitchFamily="2" charset="0"/>
              </a:rPr>
              <a:pPr algn="l"/>
              <a:t>‹#›</a:t>
            </a:fld>
            <a:r>
              <a:rPr lang="en-US" sz="1800" dirty="0">
                <a:solidFill>
                  <a:srgbClr val="0000ED"/>
                </a:solidFill>
                <a:latin typeface="Lato" panose="020F0502020204030203" pitchFamily="34" charset="0"/>
                <a:ea typeface="Lato" panose="020F0502020204030203" pitchFamily="34" charset="0"/>
                <a:cs typeface="Lato" panose="020F0502020204030203" pitchFamily="34" charset="0"/>
              </a:rPr>
              <a:t>.</a:t>
            </a:r>
            <a:endParaRPr lang="ru-RU" sz="1000" dirty="0">
              <a:solidFill>
                <a:srgbClr val="0000ED"/>
              </a:solidFill>
              <a:latin typeface="Lato" panose="020F0502020204030203" pitchFamily="34" charset="0"/>
              <a:ea typeface="Lato" panose="020F0502020204030203" pitchFamily="34" charset="0"/>
              <a:cs typeface="Lato" panose="020F0502020204030203" pitchFamily="34" charset="0"/>
            </a:endParaRPr>
          </a:p>
        </p:txBody>
      </p:sp>
      <p:cxnSp>
        <p:nvCxnSpPr>
          <p:cNvPr id="9" name="Прямая соединительная линия 8"/>
          <p:cNvCxnSpPr/>
          <p:nvPr userDrawn="1"/>
        </p:nvCxnSpPr>
        <p:spPr>
          <a:xfrm flipH="1">
            <a:off x="11547515" y="1717278"/>
            <a:ext cx="3416" cy="472239"/>
          </a:xfrm>
          <a:prstGeom prst="line">
            <a:avLst/>
          </a:prstGeom>
          <a:ln w="19050">
            <a:solidFill>
              <a:srgbClr val="0000ED"/>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userDrawn="1"/>
        </p:nvSpPr>
        <p:spPr>
          <a:xfrm>
            <a:off x="6064723" y="225267"/>
            <a:ext cx="2144456" cy="215444"/>
          </a:xfrm>
          <a:prstGeom prst="rect">
            <a:avLst/>
          </a:prstGeom>
          <a:noFill/>
        </p:spPr>
        <p:txBody>
          <a:bodyPr wrap="square" rtlCol="0">
            <a:spAutoFit/>
          </a:bodyPr>
          <a:lstStyle/>
          <a:p>
            <a:pPr algn="r"/>
            <a:r>
              <a:rPr lang="en-US" sz="800" b="1" i="0" dirty="0">
                <a:solidFill>
                  <a:schemeClr val="tx1"/>
                </a:solidFill>
                <a:latin typeface="Poppins SemiBold" panose="02000000000000000000" pitchFamily="2" charset="0"/>
                <a:ea typeface="Karla" pitchFamily="2" charset="0"/>
                <a:cs typeface="Poppins SemiBold" panose="02000000000000000000" pitchFamily="2" charset="0"/>
              </a:rPr>
              <a:t>SLIDE SECTION</a:t>
            </a:r>
            <a:endParaRPr lang="ru-RU" sz="800" b="1" i="0" dirty="0">
              <a:solidFill>
                <a:schemeClr val="tx1"/>
              </a:solidFill>
              <a:ea typeface="Karla" pitchFamily="2" charset="0"/>
              <a:cs typeface="Poppins SemiBold" panose="02000000000000000000" pitchFamily="2" charset="0"/>
            </a:endParaRPr>
          </a:p>
        </p:txBody>
      </p:sp>
      <p:sp>
        <p:nvSpPr>
          <p:cNvPr id="11" name="TextBox 10"/>
          <p:cNvSpPr txBox="1"/>
          <p:nvPr userDrawn="1"/>
        </p:nvSpPr>
        <p:spPr>
          <a:xfrm>
            <a:off x="10994788" y="225267"/>
            <a:ext cx="2144456" cy="215444"/>
          </a:xfrm>
          <a:prstGeom prst="rect">
            <a:avLst/>
          </a:prstGeom>
          <a:noFill/>
        </p:spPr>
        <p:txBody>
          <a:bodyPr wrap="square" rtlCol="0">
            <a:spAutoFit/>
          </a:bodyPr>
          <a:lstStyle/>
          <a:p>
            <a:r>
              <a:rPr lang="en-US" sz="800" b="1" i="0" dirty="0">
                <a:solidFill>
                  <a:schemeClr val="tx1"/>
                </a:solidFill>
                <a:latin typeface="Poppins SemiBold" panose="02000000000000000000" pitchFamily="2" charset="0"/>
                <a:ea typeface="Karla" pitchFamily="2" charset="0"/>
                <a:cs typeface="Poppins SemiBold" panose="02000000000000000000" pitchFamily="2" charset="0"/>
              </a:rPr>
              <a:t>PIXEL</a:t>
            </a:r>
            <a:r>
              <a:rPr lang="en-US" sz="800" b="1" i="0" baseline="0" dirty="0">
                <a:solidFill>
                  <a:schemeClr val="tx1"/>
                </a:solidFill>
                <a:latin typeface="Poppins SemiBold" panose="02000000000000000000" pitchFamily="2" charset="0"/>
                <a:ea typeface="Karla" pitchFamily="2" charset="0"/>
                <a:cs typeface="Poppins SemiBold" panose="02000000000000000000" pitchFamily="2" charset="0"/>
              </a:rPr>
              <a:t> VISION</a:t>
            </a:r>
            <a:endParaRPr lang="ru-RU" sz="800" b="1" i="0" dirty="0">
              <a:solidFill>
                <a:schemeClr val="tx1"/>
              </a:solidFill>
              <a:ea typeface="Karla" pitchFamily="2" charset="0"/>
              <a:cs typeface="Poppins SemiBold" panose="02000000000000000000" pitchFamily="2" charset="0"/>
            </a:endParaRPr>
          </a:p>
        </p:txBody>
      </p:sp>
      <p:pic>
        <p:nvPicPr>
          <p:cNvPr id="12" name="Рисунок 11"/>
          <p:cNvPicPr>
            <a:picLocks noChangeAspect="1"/>
          </p:cNvPicPr>
          <p:nvPr userDrawn="1"/>
        </p:nvPicPr>
        <p:blipFill>
          <a:blip r:embed="rId2"/>
          <a:stretch>
            <a:fillRect/>
          </a:stretch>
        </p:blipFill>
        <p:spPr>
          <a:xfrm>
            <a:off x="10841742" y="225267"/>
            <a:ext cx="159022" cy="160799"/>
          </a:xfrm>
          <a:prstGeom prst="rect">
            <a:avLst/>
          </a:prstGeom>
        </p:spPr>
      </p:pic>
      <p:sp>
        <p:nvSpPr>
          <p:cNvPr id="13" name="Рисунок 10"/>
          <p:cNvSpPr>
            <a:spLocks noGrp="1"/>
          </p:cNvSpPr>
          <p:nvPr>
            <p:ph type="pic" sz="quarter" idx="11"/>
          </p:nvPr>
        </p:nvSpPr>
        <p:spPr>
          <a:xfrm>
            <a:off x="0" y="-11113"/>
            <a:ext cx="7455584" cy="6888163"/>
          </a:xfrm>
          <a:custGeom>
            <a:avLst/>
            <a:gdLst>
              <a:gd name="connsiteX0" fmla="*/ 0 w 7455584"/>
              <a:gd name="connsiteY0" fmla="*/ 0 h 6888163"/>
              <a:gd name="connsiteX1" fmla="*/ 7455584 w 7455584"/>
              <a:gd name="connsiteY1" fmla="*/ 0 h 6888163"/>
              <a:gd name="connsiteX2" fmla="*/ 7455584 w 7455584"/>
              <a:gd name="connsiteY2" fmla="*/ 6888163 h 6888163"/>
              <a:gd name="connsiteX3" fmla="*/ 0 w 7455584"/>
              <a:gd name="connsiteY3" fmla="*/ 6888163 h 6888163"/>
              <a:gd name="connsiteX4" fmla="*/ 0 w 7455584"/>
              <a:gd name="connsiteY4" fmla="*/ 0 h 6888163"/>
              <a:gd name="connsiteX0" fmla="*/ 0 w 7455584"/>
              <a:gd name="connsiteY0" fmla="*/ 0 h 6888163"/>
              <a:gd name="connsiteX1" fmla="*/ 4574161 w 7455584"/>
              <a:gd name="connsiteY1" fmla="*/ 0 h 6888163"/>
              <a:gd name="connsiteX2" fmla="*/ 7455584 w 7455584"/>
              <a:gd name="connsiteY2" fmla="*/ 6888163 h 6888163"/>
              <a:gd name="connsiteX3" fmla="*/ 0 w 7455584"/>
              <a:gd name="connsiteY3" fmla="*/ 6888163 h 6888163"/>
              <a:gd name="connsiteX4" fmla="*/ 0 w 7455584"/>
              <a:gd name="connsiteY4" fmla="*/ 0 h 68881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55584" h="6888163">
                <a:moveTo>
                  <a:pt x="0" y="0"/>
                </a:moveTo>
                <a:lnTo>
                  <a:pt x="4574161" y="0"/>
                </a:lnTo>
                <a:lnTo>
                  <a:pt x="7455584" y="6888163"/>
                </a:lnTo>
                <a:lnTo>
                  <a:pt x="0" y="6888163"/>
                </a:lnTo>
                <a:lnTo>
                  <a:pt x="0" y="0"/>
                </a:lnTo>
                <a:close/>
              </a:path>
            </a:pathLst>
          </a:custGeom>
        </p:spPr>
        <p:txBody>
          <a:bodyPr/>
          <a:lstStyle/>
          <a:p>
            <a:endParaRPr lang="ru-RU" dirty="0"/>
          </a:p>
        </p:txBody>
      </p:sp>
    </p:spTree>
    <p:extLst>
      <p:ext uri="{BB962C8B-B14F-4D97-AF65-F5344CB8AC3E}">
        <p14:creationId xmlns:p14="http://schemas.microsoft.com/office/powerpoint/2010/main" val="322170491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1_Титульный слайд">
    <p:spTree>
      <p:nvGrpSpPr>
        <p:cNvPr id="1" name=""/>
        <p:cNvGrpSpPr/>
        <p:nvPr/>
      </p:nvGrpSpPr>
      <p:grpSpPr>
        <a:xfrm>
          <a:off x="0" y="0"/>
          <a:ext cx="0" cy="0"/>
          <a:chOff x="0" y="0"/>
          <a:chExt cx="0" cy="0"/>
        </a:xfrm>
      </p:grpSpPr>
      <p:sp>
        <p:nvSpPr>
          <p:cNvPr id="12" name="Прямоугольный треугольник 11"/>
          <p:cNvSpPr/>
          <p:nvPr userDrawn="1"/>
        </p:nvSpPr>
        <p:spPr>
          <a:xfrm>
            <a:off x="0" y="1150486"/>
            <a:ext cx="6458246" cy="5711588"/>
          </a:xfrm>
          <a:custGeom>
            <a:avLst/>
            <a:gdLst>
              <a:gd name="connsiteX0" fmla="*/ 0 w 5380074"/>
              <a:gd name="connsiteY0" fmla="*/ 6858000 h 6858000"/>
              <a:gd name="connsiteX1" fmla="*/ 0 w 5380074"/>
              <a:gd name="connsiteY1" fmla="*/ 0 h 6858000"/>
              <a:gd name="connsiteX2" fmla="*/ 5380074 w 5380074"/>
              <a:gd name="connsiteY2" fmla="*/ 6858000 h 6858000"/>
              <a:gd name="connsiteX3" fmla="*/ 0 w 5380074"/>
              <a:gd name="connsiteY3" fmla="*/ 6858000 h 6858000"/>
              <a:gd name="connsiteX0" fmla="*/ 0 w 5380074"/>
              <a:gd name="connsiteY0" fmla="*/ 5697940 h 6858000"/>
              <a:gd name="connsiteX1" fmla="*/ 0 w 5380074"/>
              <a:gd name="connsiteY1" fmla="*/ 0 h 6858000"/>
              <a:gd name="connsiteX2" fmla="*/ 5380074 w 5380074"/>
              <a:gd name="connsiteY2" fmla="*/ 6858000 h 6858000"/>
              <a:gd name="connsiteX3" fmla="*/ 0 w 5380074"/>
              <a:gd name="connsiteY3" fmla="*/ 5697940 h 6858000"/>
              <a:gd name="connsiteX0" fmla="*/ 0 w 4902402"/>
              <a:gd name="connsiteY0" fmla="*/ 5697940 h 5725236"/>
              <a:gd name="connsiteX1" fmla="*/ 0 w 4902402"/>
              <a:gd name="connsiteY1" fmla="*/ 0 h 5725236"/>
              <a:gd name="connsiteX2" fmla="*/ 4902402 w 4902402"/>
              <a:gd name="connsiteY2" fmla="*/ 5725236 h 5725236"/>
              <a:gd name="connsiteX3" fmla="*/ 0 w 4902402"/>
              <a:gd name="connsiteY3" fmla="*/ 5697940 h 5725236"/>
              <a:gd name="connsiteX0" fmla="*/ 0 w 6458246"/>
              <a:gd name="connsiteY0" fmla="*/ 5697940 h 5711588"/>
              <a:gd name="connsiteX1" fmla="*/ 0 w 6458246"/>
              <a:gd name="connsiteY1" fmla="*/ 0 h 5711588"/>
              <a:gd name="connsiteX2" fmla="*/ 6458246 w 6458246"/>
              <a:gd name="connsiteY2" fmla="*/ 5711588 h 5711588"/>
              <a:gd name="connsiteX3" fmla="*/ 0 w 6458246"/>
              <a:gd name="connsiteY3" fmla="*/ 5697940 h 5711588"/>
            </a:gdLst>
            <a:ahLst/>
            <a:cxnLst>
              <a:cxn ang="0">
                <a:pos x="connsiteX0" y="connsiteY0"/>
              </a:cxn>
              <a:cxn ang="0">
                <a:pos x="connsiteX1" y="connsiteY1"/>
              </a:cxn>
              <a:cxn ang="0">
                <a:pos x="connsiteX2" y="connsiteY2"/>
              </a:cxn>
              <a:cxn ang="0">
                <a:pos x="connsiteX3" y="connsiteY3"/>
              </a:cxn>
            </a:cxnLst>
            <a:rect l="l" t="t" r="r" b="b"/>
            <a:pathLst>
              <a:path w="6458246" h="5711588">
                <a:moveTo>
                  <a:pt x="0" y="5697940"/>
                </a:moveTo>
                <a:lnTo>
                  <a:pt x="0" y="0"/>
                </a:lnTo>
                <a:lnTo>
                  <a:pt x="6458246" y="5711588"/>
                </a:lnTo>
                <a:lnTo>
                  <a:pt x="0" y="569794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8" name="Параллелограмм 17"/>
          <p:cNvSpPr/>
          <p:nvPr userDrawn="1"/>
        </p:nvSpPr>
        <p:spPr>
          <a:xfrm>
            <a:off x="-5118" y="-9527"/>
            <a:ext cx="5385192" cy="6872928"/>
          </a:xfrm>
          <a:custGeom>
            <a:avLst/>
            <a:gdLst>
              <a:gd name="connsiteX0" fmla="*/ 0 w 7099692"/>
              <a:gd name="connsiteY0" fmla="*/ 6858000 h 6858000"/>
              <a:gd name="connsiteX1" fmla="*/ 1714500 w 7099692"/>
              <a:gd name="connsiteY1" fmla="*/ 0 h 6858000"/>
              <a:gd name="connsiteX2" fmla="*/ 7099692 w 7099692"/>
              <a:gd name="connsiteY2" fmla="*/ 0 h 6858000"/>
              <a:gd name="connsiteX3" fmla="*/ 5385192 w 7099692"/>
              <a:gd name="connsiteY3" fmla="*/ 6858000 h 6858000"/>
              <a:gd name="connsiteX4" fmla="*/ 0 w 7099692"/>
              <a:gd name="connsiteY4" fmla="*/ 6858000 h 6858000"/>
              <a:gd name="connsiteX0" fmla="*/ 5118 w 5385192"/>
              <a:gd name="connsiteY0" fmla="*/ 6844353 h 6858000"/>
              <a:gd name="connsiteX1" fmla="*/ 0 w 5385192"/>
              <a:gd name="connsiteY1" fmla="*/ 0 h 6858000"/>
              <a:gd name="connsiteX2" fmla="*/ 5385192 w 5385192"/>
              <a:gd name="connsiteY2" fmla="*/ 0 h 6858000"/>
              <a:gd name="connsiteX3" fmla="*/ 3670692 w 5385192"/>
              <a:gd name="connsiteY3" fmla="*/ 6858000 h 6858000"/>
              <a:gd name="connsiteX4" fmla="*/ 5118 w 5385192"/>
              <a:gd name="connsiteY4" fmla="*/ 6844353 h 6858000"/>
              <a:gd name="connsiteX0" fmla="*/ 5118 w 5385192"/>
              <a:gd name="connsiteY0" fmla="*/ 6844353 h 6871648"/>
              <a:gd name="connsiteX1" fmla="*/ 0 w 5385192"/>
              <a:gd name="connsiteY1" fmla="*/ 0 h 6871648"/>
              <a:gd name="connsiteX2" fmla="*/ 5385192 w 5385192"/>
              <a:gd name="connsiteY2" fmla="*/ 0 h 6871648"/>
              <a:gd name="connsiteX3" fmla="*/ 2633462 w 5385192"/>
              <a:gd name="connsiteY3" fmla="*/ 6871648 h 6871648"/>
              <a:gd name="connsiteX4" fmla="*/ 5118 w 5385192"/>
              <a:gd name="connsiteY4" fmla="*/ 6844353 h 6871648"/>
              <a:gd name="connsiteX0" fmla="*/ 0 w 5389599"/>
              <a:gd name="connsiteY0" fmla="*/ 6853878 h 6871648"/>
              <a:gd name="connsiteX1" fmla="*/ 4407 w 5389599"/>
              <a:gd name="connsiteY1" fmla="*/ 0 h 6871648"/>
              <a:gd name="connsiteX2" fmla="*/ 5389599 w 5389599"/>
              <a:gd name="connsiteY2" fmla="*/ 0 h 6871648"/>
              <a:gd name="connsiteX3" fmla="*/ 2637869 w 5389599"/>
              <a:gd name="connsiteY3" fmla="*/ 6871648 h 6871648"/>
              <a:gd name="connsiteX4" fmla="*/ 0 w 5389599"/>
              <a:gd name="connsiteY4" fmla="*/ 6853878 h 6871648"/>
              <a:gd name="connsiteX0" fmla="*/ 24168 w 5385192"/>
              <a:gd name="connsiteY0" fmla="*/ 6872928 h 6872928"/>
              <a:gd name="connsiteX1" fmla="*/ 0 w 5385192"/>
              <a:gd name="connsiteY1" fmla="*/ 0 h 6872928"/>
              <a:gd name="connsiteX2" fmla="*/ 5385192 w 5385192"/>
              <a:gd name="connsiteY2" fmla="*/ 0 h 6872928"/>
              <a:gd name="connsiteX3" fmla="*/ 2633462 w 5385192"/>
              <a:gd name="connsiteY3" fmla="*/ 6871648 h 6872928"/>
              <a:gd name="connsiteX4" fmla="*/ 24168 w 5385192"/>
              <a:gd name="connsiteY4" fmla="*/ 6872928 h 68729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5192" h="6872928">
                <a:moveTo>
                  <a:pt x="24168" y="6872928"/>
                </a:moveTo>
                <a:lnTo>
                  <a:pt x="0" y="0"/>
                </a:lnTo>
                <a:lnTo>
                  <a:pt x="5385192" y="0"/>
                </a:lnTo>
                <a:lnTo>
                  <a:pt x="2633462" y="6871648"/>
                </a:lnTo>
                <a:lnTo>
                  <a:pt x="24168" y="6872928"/>
                </a:lnTo>
                <a:close/>
              </a:path>
            </a:pathLst>
          </a:custGeom>
          <a:solidFill>
            <a:schemeClr val="bg1">
              <a:lumMod val="75000"/>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 name="TextBox 3"/>
          <p:cNvSpPr txBox="1"/>
          <p:nvPr userDrawn="1"/>
        </p:nvSpPr>
        <p:spPr>
          <a:xfrm>
            <a:off x="10378490" y="6320641"/>
            <a:ext cx="1584088" cy="230832"/>
          </a:xfrm>
          <a:prstGeom prst="rect">
            <a:avLst/>
          </a:prstGeom>
          <a:noFill/>
        </p:spPr>
        <p:txBody>
          <a:bodyPr wrap="none" rtlCol="0">
            <a:spAutoFit/>
          </a:bodyPr>
          <a:lstStyle/>
          <a:p>
            <a:pPr algn="r"/>
            <a:r>
              <a:rPr lang="en-US" sz="900" b="0" i="0" dirty="0">
                <a:solidFill>
                  <a:schemeClr val="bg1">
                    <a:lumMod val="65000"/>
                  </a:schemeClr>
                </a:solidFill>
                <a:latin typeface="Poppins SemiBold" panose="02000000000000000000" pitchFamily="2" charset="0"/>
                <a:ea typeface="Lato" panose="020F0502020204030203" pitchFamily="34" charset="0"/>
                <a:cs typeface="Poppins SemiBold" panose="02000000000000000000" pitchFamily="2" charset="0"/>
              </a:rPr>
              <a:t>www.floraladdress.com</a:t>
            </a:r>
            <a:endParaRPr lang="ru-RU" sz="1000" b="0" i="0" dirty="0">
              <a:solidFill>
                <a:schemeClr val="bg1">
                  <a:lumMod val="65000"/>
                </a:schemeClr>
              </a:solidFill>
              <a:latin typeface="Lato" panose="020F0502020204030203" pitchFamily="34" charset="0"/>
              <a:ea typeface="Lato" panose="020F0502020204030203" pitchFamily="34" charset="0"/>
              <a:cs typeface="Poppins SemiBold" panose="02000000000000000000" pitchFamily="2" charset="0"/>
            </a:endParaRPr>
          </a:p>
        </p:txBody>
      </p:sp>
      <p:sp>
        <p:nvSpPr>
          <p:cNvPr id="5" name="Прямоугольник 4"/>
          <p:cNvSpPr/>
          <p:nvPr userDrawn="1"/>
        </p:nvSpPr>
        <p:spPr>
          <a:xfrm>
            <a:off x="11323951" y="1180287"/>
            <a:ext cx="643125" cy="369332"/>
          </a:xfrm>
          <a:prstGeom prst="rect">
            <a:avLst/>
          </a:prstGeom>
        </p:spPr>
        <p:txBody>
          <a:bodyPr wrap="none">
            <a:spAutoFit/>
          </a:bodyPr>
          <a:lstStyle/>
          <a:p>
            <a:pPr algn="l"/>
            <a:r>
              <a:rPr lang="en-US" sz="1800" b="1" dirty="0">
                <a:solidFill>
                  <a:schemeClr val="tx1"/>
                </a:solidFill>
                <a:latin typeface="Lato" panose="020F0502020204030203" pitchFamily="34" charset="0"/>
                <a:ea typeface="Lato" panose="020F0502020204030203" pitchFamily="34" charset="0"/>
                <a:cs typeface="Lato" panose="020F0502020204030203" pitchFamily="34" charset="0"/>
              </a:rPr>
              <a:t>0</a:t>
            </a:r>
            <a:fld id="{149B6D55-4680-4DC5-B665-330CCBA60EFE}" type="slidenum">
              <a:rPr lang="ru-RU" sz="1800" b="1" baseline="0" smtClean="0">
                <a:solidFill>
                  <a:schemeClr val="tx1"/>
                </a:solidFill>
                <a:latin typeface="Lato" panose="020F0502020204030203" pitchFamily="34" charset="0"/>
                <a:ea typeface="Lato" panose="020F0502020204030203" pitchFamily="34" charset="0"/>
                <a:cs typeface="Poppins SemiBold" panose="02000000000000000000" pitchFamily="2" charset="0"/>
              </a:rPr>
              <a:pPr algn="l"/>
              <a:t>‹#›</a:t>
            </a:fld>
            <a:r>
              <a:rPr lang="en-US" sz="1800" dirty="0">
                <a:solidFill>
                  <a:srgbClr val="0000ED"/>
                </a:solidFill>
                <a:latin typeface="Lato" panose="020F0502020204030203" pitchFamily="34" charset="0"/>
                <a:ea typeface="Lato" panose="020F0502020204030203" pitchFamily="34" charset="0"/>
                <a:cs typeface="Lato" panose="020F0502020204030203" pitchFamily="34" charset="0"/>
              </a:rPr>
              <a:t>.</a:t>
            </a:r>
            <a:endParaRPr lang="ru-RU" sz="1000" dirty="0">
              <a:solidFill>
                <a:srgbClr val="0000ED"/>
              </a:solidFill>
              <a:latin typeface="Lato" panose="020F0502020204030203" pitchFamily="34" charset="0"/>
              <a:ea typeface="Lato" panose="020F0502020204030203" pitchFamily="34" charset="0"/>
              <a:cs typeface="Lato" panose="020F0502020204030203" pitchFamily="34" charset="0"/>
            </a:endParaRPr>
          </a:p>
        </p:txBody>
      </p:sp>
      <p:cxnSp>
        <p:nvCxnSpPr>
          <p:cNvPr id="6" name="Прямая соединительная линия 5"/>
          <p:cNvCxnSpPr/>
          <p:nvPr userDrawn="1"/>
        </p:nvCxnSpPr>
        <p:spPr>
          <a:xfrm flipH="1">
            <a:off x="11547515" y="1717278"/>
            <a:ext cx="3416" cy="472239"/>
          </a:xfrm>
          <a:prstGeom prst="line">
            <a:avLst/>
          </a:prstGeom>
          <a:ln w="19050">
            <a:solidFill>
              <a:srgbClr val="0000ED"/>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531011" y="225267"/>
            <a:ext cx="2144456" cy="215444"/>
          </a:xfrm>
          <a:prstGeom prst="rect">
            <a:avLst/>
          </a:prstGeom>
          <a:noFill/>
        </p:spPr>
        <p:txBody>
          <a:bodyPr wrap="square" rtlCol="0">
            <a:spAutoFit/>
          </a:bodyPr>
          <a:lstStyle/>
          <a:p>
            <a:r>
              <a:rPr lang="en-US" sz="800" b="1" i="0" dirty="0">
                <a:solidFill>
                  <a:schemeClr val="tx1"/>
                </a:solidFill>
                <a:latin typeface="Poppins SemiBold" panose="02000000000000000000" pitchFamily="2" charset="0"/>
                <a:ea typeface="Karla" pitchFamily="2" charset="0"/>
                <a:cs typeface="Poppins SemiBold" panose="02000000000000000000" pitchFamily="2" charset="0"/>
              </a:rPr>
              <a:t>PIXEL</a:t>
            </a:r>
            <a:r>
              <a:rPr lang="en-US" sz="800" b="1" i="0" baseline="0" dirty="0">
                <a:solidFill>
                  <a:schemeClr val="tx1"/>
                </a:solidFill>
                <a:latin typeface="Poppins SemiBold" panose="02000000000000000000" pitchFamily="2" charset="0"/>
                <a:ea typeface="Karla" pitchFamily="2" charset="0"/>
                <a:cs typeface="Poppins SemiBold" panose="02000000000000000000" pitchFamily="2" charset="0"/>
              </a:rPr>
              <a:t> VISION</a:t>
            </a:r>
            <a:endParaRPr lang="ru-RU" sz="800" b="1" i="0" dirty="0">
              <a:solidFill>
                <a:schemeClr val="tx1"/>
              </a:solidFill>
              <a:ea typeface="Karla" pitchFamily="2" charset="0"/>
              <a:cs typeface="Poppins SemiBold" panose="02000000000000000000" pitchFamily="2" charset="0"/>
            </a:endParaRPr>
          </a:p>
        </p:txBody>
      </p:sp>
      <p:pic>
        <p:nvPicPr>
          <p:cNvPr id="8" name="Рисунок 7"/>
          <p:cNvPicPr>
            <a:picLocks noChangeAspect="1"/>
          </p:cNvPicPr>
          <p:nvPr userDrawn="1"/>
        </p:nvPicPr>
        <p:blipFill>
          <a:blip r:embed="rId2"/>
          <a:stretch>
            <a:fillRect/>
          </a:stretch>
        </p:blipFill>
        <p:spPr>
          <a:xfrm>
            <a:off x="377965" y="225267"/>
            <a:ext cx="159022" cy="160799"/>
          </a:xfrm>
          <a:prstGeom prst="rect">
            <a:avLst/>
          </a:prstGeom>
        </p:spPr>
      </p:pic>
      <p:sp>
        <p:nvSpPr>
          <p:cNvPr id="19" name="TextBox 18"/>
          <p:cNvSpPr txBox="1"/>
          <p:nvPr userDrawn="1"/>
        </p:nvSpPr>
        <p:spPr>
          <a:xfrm>
            <a:off x="9818122" y="225267"/>
            <a:ext cx="2144456" cy="215444"/>
          </a:xfrm>
          <a:prstGeom prst="rect">
            <a:avLst/>
          </a:prstGeom>
          <a:noFill/>
        </p:spPr>
        <p:txBody>
          <a:bodyPr wrap="square" rtlCol="0">
            <a:spAutoFit/>
          </a:bodyPr>
          <a:lstStyle/>
          <a:p>
            <a:pPr algn="r"/>
            <a:r>
              <a:rPr lang="en-US" sz="800" b="1" i="0" dirty="0">
                <a:solidFill>
                  <a:schemeClr val="tx1"/>
                </a:solidFill>
                <a:latin typeface="Poppins SemiBold" panose="02000000000000000000" pitchFamily="2" charset="0"/>
                <a:ea typeface="Karla" pitchFamily="2" charset="0"/>
                <a:cs typeface="Poppins SemiBold" panose="02000000000000000000" pitchFamily="2" charset="0"/>
              </a:rPr>
              <a:t>SLIDE SECTION</a:t>
            </a:r>
            <a:endParaRPr lang="ru-RU" sz="800" b="1" i="0" dirty="0">
              <a:solidFill>
                <a:schemeClr val="tx1"/>
              </a:solidFill>
              <a:ea typeface="Karla" pitchFamily="2" charset="0"/>
              <a:cs typeface="Poppins SemiBold" panose="02000000000000000000" pitchFamily="2" charset="0"/>
            </a:endParaRPr>
          </a:p>
        </p:txBody>
      </p:sp>
      <p:sp>
        <p:nvSpPr>
          <p:cNvPr id="14" name="Рисунок 13"/>
          <p:cNvSpPr>
            <a:spLocks noGrp="1"/>
          </p:cNvSpPr>
          <p:nvPr>
            <p:ph type="pic" sz="quarter" idx="10"/>
          </p:nvPr>
        </p:nvSpPr>
        <p:spPr>
          <a:xfrm>
            <a:off x="6049743" y="1675130"/>
            <a:ext cx="4419600" cy="3503613"/>
          </a:xfrm>
          <a:prstGeom prst="rect">
            <a:avLst/>
          </a:prstGeom>
        </p:spPr>
        <p:txBody>
          <a:bodyPr/>
          <a:lstStyle/>
          <a:p>
            <a:endParaRPr lang="ru-RU" dirty="0"/>
          </a:p>
        </p:txBody>
      </p:sp>
    </p:spTree>
    <p:extLst>
      <p:ext uri="{BB962C8B-B14F-4D97-AF65-F5344CB8AC3E}">
        <p14:creationId xmlns:p14="http://schemas.microsoft.com/office/powerpoint/2010/main" val="1453601538"/>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Два объекта">
    <p:spTree>
      <p:nvGrpSpPr>
        <p:cNvPr id="1" name=""/>
        <p:cNvGrpSpPr/>
        <p:nvPr/>
      </p:nvGrpSpPr>
      <p:grpSpPr>
        <a:xfrm>
          <a:off x="0" y="0"/>
          <a:ext cx="0" cy="0"/>
          <a:chOff x="0" y="0"/>
          <a:chExt cx="0" cy="0"/>
        </a:xfrm>
      </p:grpSpPr>
      <p:sp>
        <p:nvSpPr>
          <p:cNvPr id="9" name="TextBox 8"/>
          <p:cNvSpPr txBox="1"/>
          <p:nvPr userDrawn="1"/>
        </p:nvSpPr>
        <p:spPr>
          <a:xfrm>
            <a:off x="531011" y="225267"/>
            <a:ext cx="2144456" cy="215444"/>
          </a:xfrm>
          <a:prstGeom prst="rect">
            <a:avLst/>
          </a:prstGeom>
          <a:noFill/>
        </p:spPr>
        <p:txBody>
          <a:bodyPr wrap="square" rtlCol="0">
            <a:spAutoFit/>
          </a:bodyPr>
          <a:lstStyle/>
          <a:p>
            <a:r>
              <a:rPr lang="en-US" sz="800" b="1" i="0" dirty="0">
                <a:solidFill>
                  <a:schemeClr val="tx1"/>
                </a:solidFill>
                <a:latin typeface="Poppins SemiBold" panose="02000000000000000000" pitchFamily="2" charset="0"/>
                <a:ea typeface="Karla" pitchFamily="2" charset="0"/>
                <a:cs typeface="Poppins SemiBold" panose="02000000000000000000" pitchFamily="2" charset="0"/>
              </a:rPr>
              <a:t>PIXEL</a:t>
            </a:r>
            <a:r>
              <a:rPr lang="en-US" sz="800" b="1" i="0" baseline="0" dirty="0">
                <a:solidFill>
                  <a:schemeClr val="tx1"/>
                </a:solidFill>
                <a:latin typeface="Poppins SemiBold" panose="02000000000000000000" pitchFamily="2" charset="0"/>
                <a:ea typeface="Karla" pitchFamily="2" charset="0"/>
                <a:cs typeface="Poppins SemiBold" panose="02000000000000000000" pitchFamily="2" charset="0"/>
              </a:rPr>
              <a:t> VISION</a:t>
            </a:r>
            <a:endParaRPr lang="ru-RU" sz="800" b="1" i="0" dirty="0">
              <a:solidFill>
                <a:schemeClr val="tx1"/>
              </a:solidFill>
              <a:ea typeface="Karla" pitchFamily="2" charset="0"/>
              <a:cs typeface="Poppins SemiBold" panose="02000000000000000000" pitchFamily="2" charset="0"/>
            </a:endParaRPr>
          </a:p>
        </p:txBody>
      </p:sp>
      <p:pic>
        <p:nvPicPr>
          <p:cNvPr id="10" name="Рисунок 9"/>
          <p:cNvPicPr>
            <a:picLocks noChangeAspect="1"/>
          </p:cNvPicPr>
          <p:nvPr userDrawn="1"/>
        </p:nvPicPr>
        <p:blipFill>
          <a:blip r:embed="rId2"/>
          <a:stretch>
            <a:fillRect/>
          </a:stretch>
        </p:blipFill>
        <p:spPr>
          <a:xfrm>
            <a:off x="377965" y="225267"/>
            <a:ext cx="159022" cy="160799"/>
          </a:xfrm>
          <a:prstGeom prst="rect">
            <a:avLst/>
          </a:prstGeom>
        </p:spPr>
      </p:pic>
      <p:sp>
        <p:nvSpPr>
          <p:cNvPr id="11" name="TextBox 10"/>
          <p:cNvSpPr txBox="1"/>
          <p:nvPr userDrawn="1"/>
        </p:nvSpPr>
        <p:spPr>
          <a:xfrm>
            <a:off x="9818122" y="225267"/>
            <a:ext cx="2144456" cy="215444"/>
          </a:xfrm>
          <a:prstGeom prst="rect">
            <a:avLst/>
          </a:prstGeom>
          <a:noFill/>
        </p:spPr>
        <p:txBody>
          <a:bodyPr wrap="square" rtlCol="0">
            <a:spAutoFit/>
          </a:bodyPr>
          <a:lstStyle/>
          <a:p>
            <a:pPr algn="r"/>
            <a:r>
              <a:rPr lang="en-US" sz="800" b="1" i="0" dirty="0">
                <a:solidFill>
                  <a:schemeClr val="tx1"/>
                </a:solidFill>
                <a:latin typeface="Poppins SemiBold" panose="02000000000000000000" pitchFamily="2" charset="0"/>
                <a:ea typeface="Karla" pitchFamily="2" charset="0"/>
                <a:cs typeface="Poppins SemiBold" panose="02000000000000000000" pitchFamily="2" charset="0"/>
              </a:rPr>
              <a:t>SLIDE SECTION</a:t>
            </a:r>
            <a:endParaRPr lang="ru-RU" sz="800" b="1" i="0" dirty="0">
              <a:solidFill>
                <a:schemeClr val="tx1"/>
              </a:solidFill>
              <a:ea typeface="Karla" pitchFamily="2" charset="0"/>
              <a:cs typeface="Poppins SemiBold" panose="02000000000000000000" pitchFamily="2" charset="0"/>
            </a:endParaRPr>
          </a:p>
        </p:txBody>
      </p:sp>
      <p:sp>
        <p:nvSpPr>
          <p:cNvPr id="13" name="TextBox 12"/>
          <p:cNvSpPr txBox="1"/>
          <p:nvPr userDrawn="1"/>
        </p:nvSpPr>
        <p:spPr>
          <a:xfrm>
            <a:off x="5274300" y="6320641"/>
            <a:ext cx="1584088" cy="230832"/>
          </a:xfrm>
          <a:prstGeom prst="rect">
            <a:avLst/>
          </a:prstGeom>
          <a:noFill/>
        </p:spPr>
        <p:txBody>
          <a:bodyPr wrap="none" rtlCol="0">
            <a:spAutoFit/>
          </a:bodyPr>
          <a:lstStyle/>
          <a:p>
            <a:pPr algn="r"/>
            <a:r>
              <a:rPr lang="en-US" sz="900" b="0" i="0" dirty="0">
                <a:solidFill>
                  <a:schemeClr val="bg1">
                    <a:lumMod val="65000"/>
                  </a:schemeClr>
                </a:solidFill>
                <a:latin typeface="Poppins SemiBold" panose="02000000000000000000" pitchFamily="2" charset="0"/>
                <a:ea typeface="Lato" panose="020F0502020204030203" pitchFamily="34" charset="0"/>
                <a:cs typeface="Poppins SemiBold" panose="02000000000000000000" pitchFamily="2" charset="0"/>
              </a:rPr>
              <a:t>www.floraladdress.com</a:t>
            </a:r>
            <a:endParaRPr lang="ru-RU" sz="1000" b="0" i="0" dirty="0">
              <a:solidFill>
                <a:schemeClr val="bg1">
                  <a:lumMod val="65000"/>
                </a:schemeClr>
              </a:solidFill>
              <a:latin typeface="Lato" panose="020F0502020204030203" pitchFamily="34" charset="0"/>
              <a:ea typeface="Lato" panose="020F0502020204030203" pitchFamily="34" charset="0"/>
              <a:cs typeface="Poppins SemiBold" panose="02000000000000000000" pitchFamily="2" charset="0"/>
            </a:endParaRPr>
          </a:p>
        </p:txBody>
      </p:sp>
      <p:sp>
        <p:nvSpPr>
          <p:cNvPr id="5" name="Рисунок 4"/>
          <p:cNvSpPr>
            <a:spLocks noGrp="1"/>
          </p:cNvSpPr>
          <p:nvPr>
            <p:ph type="pic" sz="quarter" idx="10"/>
          </p:nvPr>
        </p:nvSpPr>
        <p:spPr>
          <a:xfrm>
            <a:off x="5422791" y="2535251"/>
            <a:ext cx="1435210" cy="2506649"/>
          </a:xfrm>
        </p:spPr>
        <p:txBody>
          <a:bodyPr/>
          <a:lstStyle/>
          <a:p>
            <a:endParaRPr lang="ru-RU" dirty="0"/>
          </a:p>
        </p:txBody>
      </p:sp>
      <p:sp>
        <p:nvSpPr>
          <p:cNvPr id="19" name="Рисунок 4"/>
          <p:cNvSpPr>
            <a:spLocks noGrp="1"/>
          </p:cNvSpPr>
          <p:nvPr>
            <p:ph type="pic" sz="quarter" idx="11"/>
          </p:nvPr>
        </p:nvSpPr>
        <p:spPr>
          <a:xfrm>
            <a:off x="7654305" y="1375649"/>
            <a:ext cx="1432546" cy="2514600"/>
          </a:xfrm>
        </p:spPr>
        <p:txBody>
          <a:bodyPr/>
          <a:lstStyle/>
          <a:p>
            <a:endParaRPr lang="ru-RU" dirty="0"/>
          </a:p>
        </p:txBody>
      </p:sp>
      <p:sp>
        <p:nvSpPr>
          <p:cNvPr id="20" name="Рисунок 4"/>
          <p:cNvSpPr>
            <a:spLocks noGrp="1"/>
          </p:cNvSpPr>
          <p:nvPr>
            <p:ph type="pic" sz="quarter" idx="12"/>
          </p:nvPr>
        </p:nvSpPr>
        <p:spPr>
          <a:xfrm>
            <a:off x="9810171" y="2527300"/>
            <a:ext cx="1425022" cy="2514600"/>
          </a:xfrm>
        </p:spPr>
        <p:txBody>
          <a:bodyPr/>
          <a:lstStyle/>
          <a:p>
            <a:endParaRPr lang="ru-RU" dirty="0"/>
          </a:p>
        </p:txBody>
      </p:sp>
    </p:spTree>
    <p:extLst>
      <p:ext uri="{BB962C8B-B14F-4D97-AF65-F5344CB8AC3E}">
        <p14:creationId xmlns:p14="http://schemas.microsoft.com/office/powerpoint/2010/main" val="105999885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_Пользовательский макет">
    <p:spTree>
      <p:nvGrpSpPr>
        <p:cNvPr id="1" name=""/>
        <p:cNvGrpSpPr/>
        <p:nvPr/>
      </p:nvGrpSpPr>
      <p:grpSpPr>
        <a:xfrm>
          <a:off x="0" y="0"/>
          <a:ext cx="0" cy="0"/>
          <a:chOff x="0" y="0"/>
          <a:chExt cx="0" cy="0"/>
        </a:xfrm>
      </p:grpSpPr>
      <p:sp>
        <p:nvSpPr>
          <p:cNvPr id="7" name="TextBox 6"/>
          <p:cNvSpPr txBox="1"/>
          <p:nvPr userDrawn="1"/>
        </p:nvSpPr>
        <p:spPr>
          <a:xfrm>
            <a:off x="531011" y="225267"/>
            <a:ext cx="2144456" cy="215444"/>
          </a:xfrm>
          <a:prstGeom prst="rect">
            <a:avLst/>
          </a:prstGeom>
          <a:noFill/>
        </p:spPr>
        <p:txBody>
          <a:bodyPr wrap="square" rtlCol="0">
            <a:spAutoFit/>
          </a:bodyPr>
          <a:lstStyle/>
          <a:p>
            <a:r>
              <a:rPr lang="en-US" sz="800" b="1" i="0" dirty="0">
                <a:solidFill>
                  <a:schemeClr val="tx1"/>
                </a:solidFill>
                <a:latin typeface="Poppins SemiBold" panose="02000000000000000000" pitchFamily="2" charset="0"/>
                <a:ea typeface="Karla" pitchFamily="2" charset="0"/>
                <a:cs typeface="Poppins SemiBold" panose="02000000000000000000" pitchFamily="2" charset="0"/>
              </a:rPr>
              <a:t>PIXEL</a:t>
            </a:r>
            <a:r>
              <a:rPr lang="en-US" sz="800" b="1" i="0" baseline="0" dirty="0">
                <a:solidFill>
                  <a:schemeClr val="tx1"/>
                </a:solidFill>
                <a:latin typeface="Poppins SemiBold" panose="02000000000000000000" pitchFamily="2" charset="0"/>
                <a:ea typeface="Karla" pitchFamily="2" charset="0"/>
                <a:cs typeface="Poppins SemiBold" panose="02000000000000000000" pitchFamily="2" charset="0"/>
              </a:rPr>
              <a:t> VISION</a:t>
            </a:r>
            <a:endParaRPr lang="ru-RU" sz="800" b="1" i="0" dirty="0">
              <a:solidFill>
                <a:schemeClr val="tx1"/>
              </a:solidFill>
              <a:ea typeface="Karla" pitchFamily="2" charset="0"/>
              <a:cs typeface="Poppins SemiBold" panose="02000000000000000000" pitchFamily="2" charset="0"/>
            </a:endParaRPr>
          </a:p>
        </p:txBody>
      </p:sp>
      <p:pic>
        <p:nvPicPr>
          <p:cNvPr id="8" name="Рисунок 7"/>
          <p:cNvPicPr>
            <a:picLocks noChangeAspect="1"/>
          </p:cNvPicPr>
          <p:nvPr userDrawn="1"/>
        </p:nvPicPr>
        <p:blipFill>
          <a:blip r:embed="rId2"/>
          <a:stretch>
            <a:fillRect/>
          </a:stretch>
        </p:blipFill>
        <p:spPr>
          <a:xfrm>
            <a:off x="377965" y="225267"/>
            <a:ext cx="159022" cy="160799"/>
          </a:xfrm>
          <a:prstGeom prst="rect">
            <a:avLst/>
          </a:prstGeom>
        </p:spPr>
      </p:pic>
      <p:sp>
        <p:nvSpPr>
          <p:cNvPr id="9" name="TextBox 8"/>
          <p:cNvSpPr txBox="1"/>
          <p:nvPr userDrawn="1"/>
        </p:nvSpPr>
        <p:spPr>
          <a:xfrm>
            <a:off x="210908" y="6320641"/>
            <a:ext cx="1584088" cy="230832"/>
          </a:xfrm>
          <a:prstGeom prst="rect">
            <a:avLst/>
          </a:prstGeom>
          <a:noFill/>
        </p:spPr>
        <p:txBody>
          <a:bodyPr wrap="none" rtlCol="0">
            <a:spAutoFit/>
          </a:bodyPr>
          <a:lstStyle/>
          <a:p>
            <a:pPr algn="r"/>
            <a:r>
              <a:rPr lang="en-US" sz="900" b="0" i="0" dirty="0">
                <a:solidFill>
                  <a:schemeClr val="bg1">
                    <a:lumMod val="65000"/>
                  </a:schemeClr>
                </a:solidFill>
                <a:latin typeface="Poppins SemiBold" panose="02000000000000000000" pitchFamily="2" charset="0"/>
                <a:ea typeface="Lato" panose="020F0502020204030203" pitchFamily="34" charset="0"/>
                <a:cs typeface="Poppins SemiBold" panose="02000000000000000000" pitchFamily="2" charset="0"/>
              </a:rPr>
              <a:t>www.floraladdress.com</a:t>
            </a:r>
            <a:endParaRPr lang="ru-RU" sz="1000" b="0" i="0" dirty="0">
              <a:solidFill>
                <a:schemeClr val="bg1">
                  <a:lumMod val="65000"/>
                </a:schemeClr>
              </a:solidFill>
              <a:latin typeface="Lato" panose="020F0502020204030203" pitchFamily="34" charset="0"/>
              <a:ea typeface="Lato" panose="020F0502020204030203" pitchFamily="34" charset="0"/>
              <a:cs typeface="Poppins SemiBold" panose="02000000000000000000" pitchFamily="2" charset="0"/>
            </a:endParaRPr>
          </a:p>
        </p:txBody>
      </p:sp>
      <p:sp>
        <p:nvSpPr>
          <p:cNvPr id="3" name="Рисунок 2"/>
          <p:cNvSpPr>
            <a:spLocks noGrp="1"/>
          </p:cNvSpPr>
          <p:nvPr>
            <p:ph type="pic" sz="quarter" idx="10"/>
          </p:nvPr>
        </p:nvSpPr>
        <p:spPr>
          <a:xfrm>
            <a:off x="8053137" y="0"/>
            <a:ext cx="4138863" cy="6858000"/>
          </a:xfrm>
        </p:spPr>
        <p:txBody>
          <a:bodyPr/>
          <a:lstStyle/>
          <a:p>
            <a:endParaRPr lang="ru-RU" dirty="0"/>
          </a:p>
        </p:txBody>
      </p:sp>
      <p:sp>
        <p:nvSpPr>
          <p:cNvPr id="5" name="Рисунок 4"/>
          <p:cNvSpPr>
            <a:spLocks noGrp="1"/>
          </p:cNvSpPr>
          <p:nvPr>
            <p:ph type="pic" sz="quarter" idx="11"/>
          </p:nvPr>
        </p:nvSpPr>
        <p:spPr>
          <a:xfrm>
            <a:off x="1208598" y="1614114"/>
            <a:ext cx="2592125" cy="3458817"/>
          </a:xfrm>
        </p:spPr>
        <p:txBody>
          <a:bodyPr/>
          <a:lstStyle/>
          <a:p>
            <a:endParaRPr lang="ru-RU" dirty="0"/>
          </a:p>
        </p:txBody>
      </p:sp>
    </p:spTree>
    <p:extLst>
      <p:ext uri="{BB962C8B-B14F-4D97-AF65-F5344CB8AC3E}">
        <p14:creationId xmlns:p14="http://schemas.microsoft.com/office/powerpoint/2010/main" val="64030652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7_Пользовательский макет">
    <p:spTree>
      <p:nvGrpSpPr>
        <p:cNvPr id="1" name=""/>
        <p:cNvGrpSpPr/>
        <p:nvPr/>
      </p:nvGrpSpPr>
      <p:grpSpPr>
        <a:xfrm>
          <a:off x="0" y="0"/>
          <a:ext cx="0" cy="0"/>
          <a:chOff x="0" y="0"/>
          <a:chExt cx="0" cy="0"/>
        </a:xfrm>
      </p:grpSpPr>
      <p:sp>
        <p:nvSpPr>
          <p:cNvPr id="7" name="Рисунок 6"/>
          <p:cNvSpPr>
            <a:spLocks noGrp="1"/>
          </p:cNvSpPr>
          <p:nvPr>
            <p:ph type="pic" sz="quarter" idx="10"/>
          </p:nvPr>
        </p:nvSpPr>
        <p:spPr>
          <a:xfrm>
            <a:off x="0" y="0"/>
            <a:ext cx="12192000" cy="6858000"/>
          </a:xfrm>
          <a:prstGeom prst="rect">
            <a:avLst/>
          </a:prstGeom>
        </p:spPr>
        <p:txBody>
          <a:bodyPr/>
          <a:lstStyle/>
          <a:p>
            <a:endParaRPr lang="ru-RU" dirty="0"/>
          </a:p>
        </p:txBody>
      </p:sp>
      <p:sp>
        <p:nvSpPr>
          <p:cNvPr id="9" name="Рисунок 8"/>
          <p:cNvSpPr>
            <a:spLocks noGrp="1"/>
          </p:cNvSpPr>
          <p:nvPr>
            <p:ph type="pic" sz="quarter" idx="11"/>
          </p:nvPr>
        </p:nvSpPr>
        <p:spPr>
          <a:xfrm>
            <a:off x="757104" y="1491578"/>
            <a:ext cx="2020887" cy="2020888"/>
          </a:xfrm>
          <a:prstGeom prst="rect">
            <a:avLst/>
          </a:prstGeom>
        </p:spPr>
        <p:txBody>
          <a:bodyPr/>
          <a:lstStyle/>
          <a:p>
            <a:endParaRPr lang="ru-RU" dirty="0"/>
          </a:p>
        </p:txBody>
      </p:sp>
      <p:sp>
        <p:nvSpPr>
          <p:cNvPr id="10" name="Рисунок 8"/>
          <p:cNvSpPr>
            <a:spLocks noGrp="1"/>
          </p:cNvSpPr>
          <p:nvPr>
            <p:ph type="pic" sz="quarter" idx="12"/>
          </p:nvPr>
        </p:nvSpPr>
        <p:spPr>
          <a:xfrm>
            <a:off x="757103" y="4306967"/>
            <a:ext cx="2020887" cy="2020888"/>
          </a:xfrm>
          <a:prstGeom prst="rect">
            <a:avLst/>
          </a:prstGeom>
        </p:spPr>
        <p:txBody>
          <a:bodyPr/>
          <a:lstStyle/>
          <a:p>
            <a:endParaRPr lang="ru-RU" dirty="0"/>
          </a:p>
        </p:txBody>
      </p:sp>
      <p:sp>
        <p:nvSpPr>
          <p:cNvPr id="11" name="Рисунок 8"/>
          <p:cNvSpPr>
            <a:spLocks noGrp="1"/>
          </p:cNvSpPr>
          <p:nvPr>
            <p:ph type="pic" sz="quarter" idx="13"/>
          </p:nvPr>
        </p:nvSpPr>
        <p:spPr>
          <a:xfrm>
            <a:off x="6789820" y="1491578"/>
            <a:ext cx="1981033" cy="2020888"/>
          </a:xfrm>
          <a:prstGeom prst="rect">
            <a:avLst/>
          </a:prstGeom>
        </p:spPr>
        <p:txBody>
          <a:bodyPr/>
          <a:lstStyle/>
          <a:p>
            <a:endParaRPr lang="ru-RU" dirty="0"/>
          </a:p>
        </p:txBody>
      </p:sp>
      <p:sp>
        <p:nvSpPr>
          <p:cNvPr id="12" name="Рисунок 8"/>
          <p:cNvSpPr>
            <a:spLocks noGrp="1"/>
          </p:cNvSpPr>
          <p:nvPr>
            <p:ph type="pic" sz="quarter" idx="14"/>
          </p:nvPr>
        </p:nvSpPr>
        <p:spPr>
          <a:xfrm>
            <a:off x="6789819" y="4306967"/>
            <a:ext cx="1981033" cy="2020888"/>
          </a:xfrm>
          <a:prstGeom prst="rect">
            <a:avLst/>
          </a:prstGeom>
        </p:spPr>
        <p:txBody>
          <a:bodyPr/>
          <a:lstStyle/>
          <a:p>
            <a:endParaRPr lang="ru-RU" dirty="0"/>
          </a:p>
        </p:txBody>
      </p:sp>
    </p:spTree>
    <p:extLst>
      <p:ext uri="{BB962C8B-B14F-4D97-AF65-F5344CB8AC3E}">
        <p14:creationId xmlns:p14="http://schemas.microsoft.com/office/powerpoint/2010/main" val="196791404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0_Пользовательский макет">
    <p:spTree>
      <p:nvGrpSpPr>
        <p:cNvPr id="1" name=""/>
        <p:cNvGrpSpPr/>
        <p:nvPr/>
      </p:nvGrpSpPr>
      <p:grpSpPr>
        <a:xfrm>
          <a:off x="0" y="0"/>
          <a:ext cx="0" cy="0"/>
          <a:chOff x="0" y="0"/>
          <a:chExt cx="0" cy="0"/>
        </a:xfrm>
      </p:grpSpPr>
      <p:sp>
        <p:nvSpPr>
          <p:cNvPr id="14" name="Прямоугольник 13"/>
          <p:cNvSpPr/>
          <p:nvPr userDrawn="1"/>
        </p:nvSpPr>
        <p:spPr>
          <a:xfrm>
            <a:off x="0" y="0"/>
            <a:ext cx="4555957" cy="6858000"/>
          </a:xfrm>
          <a:prstGeom prst="rect">
            <a:avLst/>
          </a:prstGeom>
          <a:solidFill>
            <a:schemeClr val="bg2">
              <a:lumMod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8" name="TextBox 7"/>
          <p:cNvSpPr txBox="1"/>
          <p:nvPr userDrawn="1"/>
        </p:nvSpPr>
        <p:spPr>
          <a:xfrm>
            <a:off x="9818122" y="225267"/>
            <a:ext cx="2144456" cy="215444"/>
          </a:xfrm>
          <a:prstGeom prst="rect">
            <a:avLst/>
          </a:prstGeom>
          <a:noFill/>
        </p:spPr>
        <p:txBody>
          <a:bodyPr wrap="square" rtlCol="0">
            <a:spAutoFit/>
          </a:bodyPr>
          <a:lstStyle/>
          <a:p>
            <a:pPr algn="r"/>
            <a:r>
              <a:rPr lang="en-US" sz="800" b="1" i="0" dirty="0">
                <a:solidFill>
                  <a:schemeClr val="tx1"/>
                </a:solidFill>
                <a:latin typeface="Poppins SemiBold" panose="02000000000000000000" pitchFamily="2" charset="0"/>
                <a:ea typeface="Karla" pitchFamily="2" charset="0"/>
                <a:cs typeface="Poppins SemiBold" panose="02000000000000000000" pitchFamily="2" charset="0"/>
              </a:rPr>
              <a:t>SLIDE SECTION</a:t>
            </a:r>
            <a:endParaRPr lang="ru-RU" sz="800" b="1" i="0" dirty="0">
              <a:solidFill>
                <a:schemeClr val="tx1"/>
              </a:solidFill>
              <a:ea typeface="Karla" pitchFamily="2" charset="0"/>
              <a:cs typeface="Poppins SemiBold" panose="02000000000000000000" pitchFamily="2" charset="0"/>
            </a:endParaRPr>
          </a:p>
        </p:txBody>
      </p:sp>
      <p:sp>
        <p:nvSpPr>
          <p:cNvPr id="10" name="TextBox 9"/>
          <p:cNvSpPr txBox="1"/>
          <p:nvPr userDrawn="1"/>
        </p:nvSpPr>
        <p:spPr>
          <a:xfrm>
            <a:off x="5274300" y="6320641"/>
            <a:ext cx="1584088" cy="230832"/>
          </a:xfrm>
          <a:prstGeom prst="rect">
            <a:avLst/>
          </a:prstGeom>
          <a:noFill/>
        </p:spPr>
        <p:txBody>
          <a:bodyPr wrap="none" rtlCol="0">
            <a:spAutoFit/>
          </a:bodyPr>
          <a:lstStyle/>
          <a:p>
            <a:pPr algn="r"/>
            <a:r>
              <a:rPr lang="en-US" sz="900" b="0" i="0" dirty="0">
                <a:solidFill>
                  <a:schemeClr val="bg1">
                    <a:lumMod val="65000"/>
                  </a:schemeClr>
                </a:solidFill>
                <a:latin typeface="Poppins SemiBold" panose="02000000000000000000" pitchFamily="2" charset="0"/>
                <a:ea typeface="Lato" panose="020F0502020204030203" pitchFamily="34" charset="0"/>
                <a:cs typeface="Poppins SemiBold" panose="02000000000000000000" pitchFamily="2" charset="0"/>
              </a:rPr>
              <a:t>www.floraladdress.com</a:t>
            </a:r>
            <a:endParaRPr lang="ru-RU" sz="1000" b="0" i="0" dirty="0">
              <a:solidFill>
                <a:schemeClr val="bg1">
                  <a:lumMod val="65000"/>
                </a:schemeClr>
              </a:solidFill>
              <a:latin typeface="Lato" panose="020F0502020204030203" pitchFamily="34" charset="0"/>
              <a:ea typeface="Lato" panose="020F0502020204030203" pitchFamily="34" charset="0"/>
              <a:cs typeface="Poppins SemiBold" panose="02000000000000000000" pitchFamily="2" charset="0"/>
            </a:endParaRPr>
          </a:p>
        </p:txBody>
      </p:sp>
      <p:sp>
        <p:nvSpPr>
          <p:cNvPr id="3" name="Рисунок 2"/>
          <p:cNvSpPr>
            <a:spLocks noGrp="1"/>
          </p:cNvSpPr>
          <p:nvPr>
            <p:ph type="pic" sz="quarter" idx="10"/>
          </p:nvPr>
        </p:nvSpPr>
        <p:spPr>
          <a:xfrm>
            <a:off x="5468348" y="1609725"/>
            <a:ext cx="2600325" cy="3457576"/>
          </a:xfrm>
        </p:spPr>
        <p:txBody>
          <a:bodyPr/>
          <a:lstStyle/>
          <a:p>
            <a:endParaRPr lang="ru-RU" dirty="0"/>
          </a:p>
        </p:txBody>
      </p:sp>
      <p:sp>
        <p:nvSpPr>
          <p:cNvPr id="12" name="TextBox 11"/>
          <p:cNvSpPr txBox="1"/>
          <p:nvPr userDrawn="1"/>
        </p:nvSpPr>
        <p:spPr>
          <a:xfrm>
            <a:off x="531011" y="225267"/>
            <a:ext cx="2144456" cy="215444"/>
          </a:xfrm>
          <a:prstGeom prst="rect">
            <a:avLst/>
          </a:prstGeom>
          <a:noFill/>
        </p:spPr>
        <p:txBody>
          <a:bodyPr wrap="square" rtlCol="0">
            <a:spAutoFit/>
          </a:bodyPr>
          <a:lstStyle/>
          <a:p>
            <a:r>
              <a:rPr lang="en-US" sz="800" b="1" i="0" dirty="0">
                <a:solidFill>
                  <a:schemeClr val="bg1"/>
                </a:solidFill>
                <a:latin typeface="Poppins SemiBold" panose="02000000000000000000" pitchFamily="2" charset="0"/>
                <a:ea typeface="Karla" pitchFamily="2" charset="0"/>
                <a:cs typeface="Poppins SemiBold" panose="02000000000000000000" pitchFamily="2" charset="0"/>
              </a:rPr>
              <a:t>PIXEL</a:t>
            </a:r>
            <a:r>
              <a:rPr lang="en-US" sz="800" b="1" i="0" baseline="0" dirty="0">
                <a:solidFill>
                  <a:schemeClr val="bg1"/>
                </a:solidFill>
                <a:latin typeface="Poppins SemiBold" panose="02000000000000000000" pitchFamily="2" charset="0"/>
                <a:ea typeface="Karla" pitchFamily="2" charset="0"/>
                <a:cs typeface="Poppins SemiBold" panose="02000000000000000000" pitchFamily="2" charset="0"/>
              </a:rPr>
              <a:t> VISION</a:t>
            </a:r>
            <a:endParaRPr lang="ru-RU" sz="800" b="1" i="0" dirty="0">
              <a:solidFill>
                <a:schemeClr val="bg1"/>
              </a:solidFill>
              <a:ea typeface="Karla" pitchFamily="2" charset="0"/>
              <a:cs typeface="Poppins SemiBold" panose="02000000000000000000" pitchFamily="2" charset="0"/>
            </a:endParaRPr>
          </a:p>
        </p:txBody>
      </p:sp>
      <p:pic>
        <p:nvPicPr>
          <p:cNvPr id="13" name="Рисунок 12"/>
          <p:cNvPicPr>
            <a:picLocks noChangeAspect="1"/>
          </p:cNvPicPr>
          <p:nvPr userDrawn="1"/>
        </p:nvPicPr>
        <p:blipFill>
          <a:blip r:embed="rId2">
            <a:clrChange>
              <a:clrFrom>
                <a:srgbClr val="000000"/>
              </a:clrFrom>
              <a:clrTo>
                <a:srgbClr val="000000">
                  <a:alpha val="0"/>
                </a:srgbClr>
              </a:clrTo>
            </a:clrChange>
            <a:lum bright="70000" contrast="-70000"/>
          </a:blip>
          <a:stretch>
            <a:fillRect/>
          </a:stretch>
        </p:blipFill>
        <p:spPr>
          <a:xfrm>
            <a:off x="377965" y="225267"/>
            <a:ext cx="159022" cy="160799"/>
          </a:xfrm>
          <a:prstGeom prst="rect">
            <a:avLst/>
          </a:prstGeom>
        </p:spPr>
      </p:pic>
    </p:spTree>
    <p:extLst>
      <p:ext uri="{BB962C8B-B14F-4D97-AF65-F5344CB8AC3E}">
        <p14:creationId xmlns:p14="http://schemas.microsoft.com/office/powerpoint/2010/main" val="221207954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5_Пользовательский макет">
    <p:spTree>
      <p:nvGrpSpPr>
        <p:cNvPr id="1" name=""/>
        <p:cNvGrpSpPr/>
        <p:nvPr/>
      </p:nvGrpSpPr>
      <p:grpSpPr>
        <a:xfrm>
          <a:off x="0" y="0"/>
          <a:ext cx="0" cy="0"/>
          <a:chOff x="0" y="0"/>
          <a:chExt cx="0" cy="0"/>
        </a:xfrm>
      </p:grpSpPr>
      <p:sp>
        <p:nvSpPr>
          <p:cNvPr id="2" name="Прямоугольник 1"/>
          <p:cNvSpPr/>
          <p:nvPr userDrawn="1"/>
        </p:nvSpPr>
        <p:spPr>
          <a:xfrm>
            <a:off x="3705727" y="0"/>
            <a:ext cx="8486274" cy="6858000"/>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 name="TextBox 2"/>
          <p:cNvSpPr txBox="1"/>
          <p:nvPr userDrawn="1"/>
        </p:nvSpPr>
        <p:spPr>
          <a:xfrm>
            <a:off x="9818122" y="225267"/>
            <a:ext cx="2144456" cy="215444"/>
          </a:xfrm>
          <a:prstGeom prst="rect">
            <a:avLst/>
          </a:prstGeom>
          <a:noFill/>
        </p:spPr>
        <p:txBody>
          <a:bodyPr wrap="square" rtlCol="0">
            <a:spAutoFit/>
          </a:bodyPr>
          <a:lstStyle/>
          <a:p>
            <a:pPr algn="r"/>
            <a:r>
              <a:rPr lang="en-US" sz="800" b="1" i="0" dirty="0">
                <a:solidFill>
                  <a:schemeClr val="bg1"/>
                </a:solidFill>
                <a:latin typeface="Poppins SemiBold" panose="02000000000000000000" pitchFamily="2" charset="0"/>
                <a:ea typeface="Karla" pitchFamily="2" charset="0"/>
                <a:cs typeface="Poppins SemiBold" panose="02000000000000000000" pitchFamily="2" charset="0"/>
              </a:rPr>
              <a:t>SLIDE SECTION</a:t>
            </a:r>
            <a:endParaRPr lang="ru-RU" sz="800" b="1" i="0" dirty="0">
              <a:solidFill>
                <a:schemeClr val="bg1"/>
              </a:solidFill>
              <a:ea typeface="Karla" pitchFamily="2" charset="0"/>
              <a:cs typeface="Poppins SemiBold" panose="02000000000000000000" pitchFamily="2" charset="0"/>
            </a:endParaRPr>
          </a:p>
        </p:txBody>
      </p:sp>
      <p:sp>
        <p:nvSpPr>
          <p:cNvPr id="8" name="TextBox 7"/>
          <p:cNvSpPr txBox="1"/>
          <p:nvPr userDrawn="1"/>
        </p:nvSpPr>
        <p:spPr>
          <a:xfrm>
            <a:off x="531011" y="225267"/>
            <a:ext cx="2144456" cy="215444"/>
          </a:xfrm>
          <a:prstGeom prst="rect">
            <a:avLst/>
          </a:prstGeom>
          <a:noFill/>
        </p:spPr>
        <p:txBody>
          <a:bodyPr wrap="square" rtlCol="0">
            <a:spAutoFit/>
          </a:bodyPr>
          <a:lstStyle/>
          <a:p>
            <a:r>
              <a:rPr lang="en-US" sz="800" b="1" i="0" dirty="0">
                <a:solidFill>
                  <a:schemeClr val="tx1"/>
                </a:solidFill>
                <a:latin typeface="Poppins SemiBold" panose="02000000000000000000" pitchFamily="2" charset="0"/>
                <a:ea typeface="Karla" pitchFamily="2" charset="0"/>
                <a:cs typeface="Poppins SemiBold" panose="02000000000000000000" pitchFamily="2" charset="0"/>
              </a:rPr>
              <a:t>PIXEL</a:t>
            </a:r>
            <a:r>
              <a:rPr lang="en-US" sz="800" b="1" i="0" baseline="0" dirty="0">
                <a:solidFill>
                  <a:schemeClr val="tx1"/>
                </a:solidFill>
                <a:latin typeface="Poppins SemiBold" panose="02000000000000000000" pitchFamily="2" charset="0"/>
                <a:ea typeface="Karla" pitchFamily="2" charset="0"/>
                <a:cs typeface="Poppins SemiBold" panose="02000000000000000000" pitchFamily="2" charset="0"/>
              </a:rPr>
              <a:t> VISION</a:t>
            </a:r>
            <a:endParaRPr lang="ru-RU" sz="800" b="1" i="0" dirty="0">
              <a:solidFill>
                <a:schemeClr val="tx1"/>
              </a:solidFill>
              <a:ea typeface="Karla" pitchFamily="2" charset="0"/>
              <a:cs typeface="Poppins SemiBold" panose="02000000000000000000" pitchFamily="2" charset="0"/>
            </a:endParaRPr>
          </a:p>
        </p:txBody>
      </p:sp>
      <p:pic>
        <p:nvPicPr>
          <p:cNvPr id="9" name="Рисунок 8"/>
          <p:cNvPicPr>
            <a:picLocks noChangeAspect="1"/>
          </p:cNvPicPr>
          <p:nvPr userDrawn="1"/>
        </p:nvPicPr>
        <p:blipFill>
          <a:blip r:embed="rId2"/>
          <a:stretch>
            <a:fillRect/>
          </a:stretch>
        </p:blipFill>
        <p:spPr>
          <a:xfrm>
            <a:off x="377965" y="225267"/>
            <a:ext cx="159022" cy="160799"/>
          </a:xfrm>
          <a:prstGeom prst="rect">
            <a:avLst/>
          </a:prstGeom>
        </p:spPr>
      </p:pic>
      <p:sp>
        <p:nvSpPr>
          <p:cNvPr id="10" name="TextBox 9"/>
          <p:cNvSpPr txBox="1"/>
          <p:nvPr userDrawn="1"/>
        </p:nvSpPr>
        <p:spPr>
          <a:xfrm>
            <a:off x="210908" y="6320641"/>
            <a:ext cx="1584088" cy="230832"/>
          </a:xfrm>
          <a:prstGeom prst="rect">
            <a:avLst/>
          </a:prstGeom>
          <a:noFill/>
        </p:spPr>
        <p:txBody>
          <a:bodyPr wrap="none" rtlCol="0">
            <a:spAutoFit/>
          </a:bodyPr>
          <a:lstStyle/>
          <a:p>
            <a:pPr algn="r"/>
            <a:r>
              <a:rPr lang="en-US" sz="900" b="0" i="0" dirty="0">
                <a:solidFill>
                  <a:schemeClr val="bg1">
                    <a:lumMod val="65000"/>
                  </a:schemeClr>
                </a:solidFill>
                <a:latin typeface="Poppins SemiBold" panose="02000000000000000000" pitchFamily="2" charset="0"/>
                <a:ea typeface="Lato" panose="020F0502020204030203" pitchFamily="34" charset="0"/>
                <a:cs typeface="Poppins SemiBold" panose="02000000000000000000" pitchFamily="2" charset="0"/>
              </a:rPr>
              <a:t>www.floraladdress.com</a:t>
            </a:r>
            <a:endParaRPr lang="ru-RU" sz="1000" b="0" i="0" dirty="0">
              <a:solidFill>
                <a:schemeClr val="bg1">
                  <a:lumMod val="65000"/>
                </a:schemeClr>
              </a:solidFill>
              <a:latin typeface="Lato" panose="020F0502020204030203" pitchFamily="34" charset="0"/>
              <a:ea typeface="Lato" panose="020F0502020204030203" pitchFamily="34" charset="0"/>
              <a:cs typeface="Poppins SemiBold" panose="02000000000000000000" pitchFamily="2" charset="0"/>
            </a:endParaRPr>
          </a:p>
        </p:txBody>
      </p:sp>
      <p:sp>
        <p:nvSpPr>
          <p:cNvPr id="14" name="Рисунок 13"/>
          <p:cNvSpPr>
            <a:spLocks noGrp="1"/>
          </p:cNvSpPr>
          <p:nvPr>
            <p:ph type="pic" sz="quarter" idx="10"/>
          </p:nvPr>
        </p:nvSpPr>
        <p:spPr>
          <a:xfrm>
            <a:off x="6644641" y="3396342"/>
            <a:ext cx="2751908" cy="3461658"/>
          </a:xfrm>
        </p:spPr>
        <p:txBody>
          <a:bodyPr/>
          <a:lstStyle/>
          <a:p>
            <a:endParaRPr lang="ru-RU" dirty="0"/>
          </a:p>
        </p:txBody>
      </p:sp>
    </p:spTree>
    <p:extLst>
      <p:ext uri="{BB962C8B-B14F-4D97-AF65-F5344CB8AC3E}">
        <p14:creationId xmlns:p14="http://schemas.microsoft.com/office/powerpoint/2010/main" val="2706911604"/>
      </p:ext>
    </p:extLst>
  </p:cSld>
  <p:clrMapOvr>
    <a:masterClrMapping/>
  </p:clrMapOvr>
  <p:extLst>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2_Пользовательский макет">
    <p:spTree>
      <p:nvGrpSpPr>
        <p:cNvPr id="1" name=""/>
        <p:cNvGrpSpPr/>
        <p:nvPr/>
      </p:nvGrpSpPr>
      <p:grpSpPr>
        <a:xfrm>
          <a:off x="0" y="0"/>
          <a:ext cx="0" cy="0"/>
          <a:chOff x="0" y="0"/>
          <a:chExt cx="0" cy="0"/>
        </a:xfrm>
      </p:grpSpPr>
      <p:sp>
        <p:nvSpPr>
          <p:cNvPr id="7" name="Рисунок 6"/>
          <p:cNvSpPr>
            <a:spLocks noGrp="1"/>
          </p:cNvSpPr>
          <p:nvPr>
            <p:ph type="pic" sz="quarter" idx="10"/>
          </p:nvPr>
        </p:nvSpPr>
        <p:spPr>
          <a:xfrm>
            <a:off x="3916906" y="941694"/>
            <a:ext cx="2469427" cy="5022141"/>
          </a:xfrm>
          <a:prstGeom prst="rect">
            <a:avLst/>
          </a:prstGeom>
        </p:spPr>
        <p:txBody>
          <a:bodyPr/>
          <a:lstStyle/>
          <a:p>
            <a:endParaRPr lang="ru-RU" dirty="0"/>
          </a:p>
        </p:txBody>
      </p:sp>
      <p:sp>
        <p:nvSpPr>
          <p:cNvPr id="9" name="Рисунок 8"/>
          <p:cNvSpPr>
            <a:spLocks noGrp="1"/>
          </p:cNvSpPr>
          <p:nvPr>
            <p:ph type="pic" sz="quarter" idx="11"/>
          </p:nvPr>
        </p:nvSpPr>
        <p:spPr>
          <a:xfrm>
            <a:off x="6564572" y="3220873"/>
            <a:ext cx="2552131" cy="1173706"/>
          </a:xfrm>
          <a:prstGeom prst="rect">
            <a:avLst/>
          </a:prstGeom>
        </p:spPr>
        <p:txBody>
          <a:bodyPr/>
          <a:lstStyle/>
          <a:p>
            <a:endParaRPr lang="ru-RU" dirty="0"/>
          </a:p>
        </p:txBody>
      </p:sp>
      <p:sp>
        <p:nvSpPr>
          <p:cNvPr id="10" name="Рисунок 8"/>
          <p:cNvSpPr>
            <a:spLocks noGrp="1"/>
          </p:cNvSpPr>
          <p:nvPr>
            <p:ph type="pic" sz="quarter" idx="12"/>
          </p:nvPr>
        </p:nvSpPr>
        <p:spPr>
          <a:xfrm>
            <a:off x="6564572" y="941695"/>
            <a:ext cx="4245143" cy="2060812"/>
          </a:xfrm>
          <a:prstGeom prst="rect">
            <a:avLst/>
          </a:prstGeom>
        </p:spPr>
        <p:txBody>
          <a:bodyPr/>
          <a:lstStyle/>
          <a:p>
            <a:endParaRPr lang="ru-RU" dirty="0"/>
          </a:p>
        </p:txBody>
      </p:sp>
      <p:sp>
        <p:nvSpPr>
          <p:cNvPr id="11" name="Рисунок 8"/>
          <p:cNvSpPr>
            <a:spLocks noGrp="1"/>
          </p:cNvSpPr>
          <p:nvPr>
            <p:ph type="pic" sz="quarter" idx="13"/>
          </p:nvPr>
        </p:nvSpPr>
        <p:spPr>
          <a:xfrm>
            <a:off x="9294942" y="3220872"/>
            <a:ext cx="1514641" cy="2742964"/>
          </a:xfrm>
          <a:prstGeom prst="rect">
            <a:avLst/>
          </a:prstGeom>
        </p:spPr>
        <p:txBody>
          <a:bodyPr/>
          <a:lstStyle/>
          <a:p>
            <a:endParaRPr lang="ru-RU" dirty="0"/>
          </a:p>
        </p:txBody>
      </p:sp>
      <p:sp>
        <p:nvSpPr>
          <p:cNvPr id="15" name="TextBox 14"/>
          <p:cNvSpPr txBox="1"/>
          <p:nvPr userDrawn="1"/>
        </p:nvSpPr>
        <p:spPr>
          <a:xfrm>
            <a:off x="10378490" y="6320641"/>
            <a:ext cx="1584088" cy="230832"/>
          </a:xfrm>
          <a:prstGeom prst="rect">
            <a:avLst/>
          </a:prstGeom>
          <a:noFill/>
        </p:spPr>
        <p:txBody>
          <a:bodyPr wrap="none" rtlCol="0">
            <a:spAutoFit/>
          </a:bodyPr>
          <a:lstStyle/>
          <a:p>
            <a:pPr algn="r"/>
            <a:r>
              <a:rPr lang="en-US" sz="900" b="0" i="0" dirty="0">
                <a:solidFill>
                  <a:schemeClr val="bg1">
                    <a:lumMod val="65000"/>
                  </a:schemeClr>
                </a:solidFill>
                <a:latin typeface="Poppins SemiBold" panose="02000000000000000000" pitchFamily="2" charset="0"/>
                <a:ea typeface="Lato" panose="020F0502020204030203" pitchFamily="34" charset="0"/>
                <a:cs typeface="Poppins SemiBold" panose="02000000000000000000" pitchFamily="2" charset="0"/>
              </a:rPr>
              <a:t>www.floraladdress.com</a:t>
            </a:r>
            <a:endParaRPr lang="ru-RU" sz="1000" b="0" i="0" dirty="0">
              <a:solidFill>
                <a:schemeClr val="bg1">
                  <a:lumMod val="65000"/>
                </a:schemeClr>
              </a:solidFill>
              <a:latin typeface="Lato" panose="020F0502020204030203" pitchFamily="34" charset="0"/>
              <a:ea typeface="Lato" panose="020F0502020204030203" pitchFamily="34" charset="0"/>
              <a:cs typeface="Poppins SemiBold" panose="02000000000000000000" pitchFamily="2" charset="0"/>
            </a:endParaRPr>
          </a:p>
        </p:txBody>
      </p:sp>
      <p:sp>
        <p:nvSpPr>
          <p:cNvPr id="16" name="Прямоугольник 15"/>
          <p:cNvSpPr/>
          <p:nvPr userDrawn="1"/>
        </p:nvSpPr>
        <p:spPr>
          <a:xfrm>
            <a:off x="11323951" y="1180287"/>
            <a:ext cx="453970" cy="369332"/>
          </a:xfrm>
          <a:prstGeom prst="rect">
            <a:avLst/>
          </a:prstGeom>
        </p:spPr>
        <p:txBody>
          <a:bodyPr wrap="none">
            <a:spAutoFit/>
          </a:bodyPr>
          <a:lstStyle/>
          <a:p>
            <a:pPr algn="l"/>
            <a:fld id="{149B6D55-4680-4DC5-B665-330CCBA60EFE}" type="slidenum">
              <a:rPr lang="ru-RU" sz="1800" b="1" baseline="0" smtClean="0">
                <a:solidFill>
                  <a:schemeClr val="tx1"/>
                </a:solidFill>
                <a:latin typeface="Lato" panose="020F0502020204030203" pitchFamily="34" charset="0"/>
                <a:ea typeface="Lato" panose="020F0502020204030203" pitchFamily="34" charset="0"/>
                <a:cs typeface="Poppins SemiBold" panose="02000000000000000000" pitchFamily="2" charset="0"/>
              </a:rPr>
              <a:pPr algn="l"/>
              <a:t>‹#›</a:t>
            </a:fld>
            <a:endParaRPr lang="ru-RU" sz="1000" dirty="0">
              <a:solidFill>
                <a:srgbClr val="0000ED"/>
              </a:solidFill>
              <a:latin typeface="Lato" panose="020F0502020204030203" pitchFamily="34" charset="0"/>
              <a:ea typeface="Lato" panose="020F0502020204030203" pitchFamily="34" charset="0"/>
              <a:cs typeface="Lato" panose="020F0502020204030203" pitchFamily="34" charset="0"/>
            </a:endParaRPr>
          </a:p>
        </p:txBody>
      </p:sp>
      <p:cxnSp>
        <p:nvCxnSpPr>
          <p:cNvPr id="17" name="Прямая соединительная линия 16"/>
          <p:cNvCxnSpPr/>
          <p:nvPr userDrawn="1"/>
        </p:nvCxnSpPr>
        <p:spPr>
          <a:xfrm flipH="1">
            <a:off x="11547515" y="1717278"/>
            <a:ext cx="3416" cy="472239"/>
          </a:xfrm>
          <a:prstGeom prst="line">
            <a:avLst/>
          </a:prstGeom>
          <a:ln w="1905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userDrawn="1"/>
        </p:nvSpPr>
        <p:spPr>
          <a:xfrm>
            <a:off x="9818122" y="225267"/>
            <a:ext cx="2144456" cy="215444"/>
          </a:xfrm>
          <a:prstGeom prst="rect">
            <a:avLst/>
          </a:prstGeom>
          <a:noFill/>
        </p:spPr>
        <p:txBody>
          <a:bodyPr wrap="square" rtlCol="0">
            <a:spAutoFit/>
          </a:bodyPr>
          <a:lstStyle/>
          <a:p>
            <a:pPr algn="r"/>
            <a:r>
              <a:rPr lang="en-US" sz="800" b="1" i="0" dirty="0">
                <a:solidFill>
                  <a:schemeClr val="tx1"/>
                </a:solidFill>
                <a:latin typeface="Poppins SemiBold" panose="02000000000000000000" pitchFamily="2" charset="0"/>
                <a:ea typeface="Karla" pitchFamily="2" charset="0"/>
                <a:cs typeface="Poppins SemiBold" panose="02000000000000000000" pitchFamily="2" charset="0"/>
              </a:rPr>
              <a:t>SLIDE SECTION</a:t>
            </a:r>
            <a:endParaRPr lang="ru-RU" sz="800" b="1" i="0" dirty="0">
              <a:solidFill>
                <a:schemeClr val="tx1"/>
              </a:solidFill>
              <a:ea typeface="Karla" pitchFamily="2" charset="0"/>
              <a:cs typeface="Poppins SemiBold" panose="02000000000000000000" pitchFamily="2" charset="0"/>
            </a:endParaRPr>
          </a:p>
        </p:txBody>
      </p:sp>
      <p:sp>
        <p:nvSpPr>
          <p:cNvPr id="20" name="Рисунок 8"/>
          <p:cNvSpPr>
            <a:spLocks noGrp="1"/>
          </p:cNvSpPr>
          <p:nvPr>
            <p:ph type="pic" sz="quarter" idx="14"/>
          </p:nvPr>
        </p:nvSpPr>
        <p:spPr>
          <a:xfrm>
            <a:off x="6564572" y="4612945"/>
            <a:ext cx="2552131" cy="1350890"/>
          </a:xfrm>
          <a:prstGeom prst="rect">
            <a:avLst/>
          </a:prstGeom>
        </p:spPr>
        <p:txBody>
          <a:bodyPr/>
          <a:lstStyle/>
          <a:p>
            <a:endParaRPr lang="ru-RU" dirty="0"/>
          </a:p>
        </p:txBody>
      </p:sp>
      <p:sp>
        <p:nvSpPr>
          <p:cNvPr id="21" name="TextBox 20"/>
          <p:cNvSpPr txBox="1"/>
          <p:nvPr userDrawn="1"/>
        </p:nvSpPr>
        <p:spPr>
          <a:xfrm>
            <a:off x="531011" y="225267"/>
            <a:ext cx="2144456" cy="215444"/>
          </a:xfrm>
          <a:prstGeom prst="rect">
            <a:avLst/>
          </a:prstGeom>
          <a:noFill/>
        </p:spPr>
        <p:txBody>
          <a:bodyPr wrap="square" rtlCol="0">
            <a:spAutoFit/>
          </a:bodyPr>
          <a:lstStyle/>
          <a:p>
            <a:r>
              <a:rPr lang="en-US" sz="800" b="1" i="0" dirty="0">
                <a:solidFill>
                  <a:schemeClr val="tx1"/>
                </a:solidFill>
                <a:latin typeface="Poppins SemiBold" panose="02000000000000000000" pitchFamily="2" charset="0"/>
                <a:ea typeface="Karla" pitchFamily="2" charset="0"/>
                <a:cs typeface="Poppins SemiBold" panose="02000000000000000000" pitchFamily="2" charset="0"/>
              </a:rPr>
              <a:t>PIXEL</a:t>
            </a:r>
            <a:r>
              <a:rPr lang="en-US" sz="800" b="1" i="0" baseline="0" dirty="0">
                <a:solidFill>
                  <a:schemeClr val="tx1"/>
                </a:solidFill>
                <a:latin typeface="Poppins SemiBold" panose="02000000000000000000" pitchFamily="2" charset="0"/>
                <a:ea typeface="Karla" pitchFamily="2" charset="0"/>
                <a:cs typeface="Poppins SemiBold" panose="02000000000000000000" pitchFamily="2" charset="0"/>
              </a:rPr>
              <a:t> VISION</a:t>
            </a:r>
            <a:endParaRPr lang="ru-RU" sz="800" b="1" i="0" dirty="0">
              <a:solidFill>
                <a:schemeClr val="tx1"/>
              </a:solidFill>
              <a:ea typeface="Karla" pitchFamily="2" charset="0"/>
              <a:cs typeface="Poppins SemiBold" panose="02000000000000000000" pitchFamily="2" charset="0"/>
            </a:endParaRPr>
          </a:p>
        </p:txBody>
      </p:sp>
      <p:pic>
        <p:nvPicPr>
          <p:cNvPr id="22" name="Рисунок 21"/>
          <p:cNvPicPr>
            <a:picLocks noChangeAspect="1"/>
          </p:cNvPicPr>
          <p:nvPr userDrawn="1"/>
        </p:nvPicPr>
        <p:blipFill>
          <a:blip r:embed="rId2"/>
          <a:stretch>
            <a:fillRect/>
          </a:stretch>
        </p:blipFill>
        <p:spPr>
          <a:xfrm>
            <a:off x="377965" y="225267"/>
            <a:ext cx="159022" cy="160799"/>
          </a:xfrm>
          <a:prstGeom prst="rect">
            <a:avLst/>
          </a:prstGeom>
        </p:spPr>
      </p:pic>
    </p:spTree>
    <p:extLst>
      <p:ext uri="{BB962C8B-B14F-4D97-AF65-F5344CB8AC3E}">
        <p14:creationId xmlns:p14="http://schemas.microsoft.com/office/powerpoint/2010/main" val="216080743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5_Пользовательский макет">
    <p:spTree>
      <p:nvGrpSpPr>
        <p:cNvPr id="1" name=""/>
        <p:cNvGrpSpPr/>
        <p:nvPr/>
      </p:nvGrpSpPr>
      <p:grpSpPr>
        <a:xfrm>
          <a:off x="0" y="0"/>
          <a:ext cx="0" cy="0"/>
          <a:chOff x="0" y="0"/>
          <a:chExt cx="0" cy="0"/>
        </a:xfrm>
      </p:grpSpPr>
      <p:sp>
        <p:nvSpPr>
          <p:cNvPr id="7" name="Рисунок 2"/>
          <p:cNvSpPr>
            <a:spLocks noGrp="1"/>
          </p:cNvSpPr>
          <p:nvPr>
            <p:ph type="pic" sz="quarter" idx="10"/>
          </p:nvPr>
        </p:nvSpPr>
        <p:spPr>
          <a:xfrm>
            <a:off x="6561138" y="785813"/>
            <a:ext cx="4138612" cy="2438650"/>
          </a:xfrm>
        </p:spPr>
        <p:txBody>
          <a:bodyPr/>
          <a:lstStyle/>
          <a:p>
            <a:endParaRPr lang="ru-RU" dirty="0"/>
          </a:p>
        </p:txBody>
      </p:sp>
      <p:sp>
        <p:nvSpPr>
          <p:cNvPr id="8" name="TextBox 7"/>
          <p:cNvSpPr txBox="1"/>
          <p:nvPr userDrawn="1"/>
        </p:nvSpPr>
        <p:spPr>
          <a:xfrm>
            <a:off x="10378490" y="6320641"/>
            <a:ext cx="1584088" cy="230832"/>
          </a:xfrm>
          <a:prstGeom prst="rect">
            <a:avLst/>
          </a:prstGeom>
          <a:noFill/>
        </p:spPr>
        <p:txBody>
          <a:bodyPr wrap="none" rtlCol="0">
            <a:spAutoFit/>
          </a:bodyPr>
          <a:lstStyle/>
          <a:p>
            <a:pPr algn="r"/>
            <a:r>
              <a:rPr lang="en-US" sz="900" b="0" i="0" dirty="0">
                <a:solidFill>
                  <a:schemeClr val="bg1">
                    <a:lumMod val="65000"/>
                  </a:schemeClr>
                </a:solidFill>
                <a:latin typeface="Poppins SemiBold" panose="02000000000000000000" pitchFamily="2" charset="0"/>
                <a:ea typeface="Lato" panose="020F0502020204030203" pitchFamily="34" charset="0"/>
                <a:cs typeface="Poppins SemiBold" panose="02000000000000000000" pitchFamily="2" charset="0"/>
              </a:rPr>
              <a:t>www.floraladdress.com</a:t>
            </a:r>
            <a:endParaRPr lang="ru-RU" sz="1000" b="0" i="0" dirty="0">
              <a:solidFill>
                <a:schemeClr val="bg1">
                  <a:lumMod val="65000"/>
                </a:schemeClr>
              </a:solidFill>
              <a:latin typeface="Lato" panose="020F0502020204030203" pitchFamily="34" charset="0"/>
              <a:ea typeface="Lato" panose="020F0502020204030203" pitchFamily="34" charset="0"/>
              <a:cs typeface="Poppins SemiBold" panose="02000000000000000000" pitchFamily="2" charset="0"/>
            </a:endParaRPr>
          </a:p>
        </p:txBody>
      </p:sp>
      <p:sp>
        <p:nvSpPr>
          <p:cNvPr id="9" name="Прямоугольник 8"/>
          <p:cNvSpPr/>
          <p:nvPr userDrawn="1"/>
        </p:nvSpPr>
        <p:spPr>
          <a:xfrm>
            <a:off x="11323951" y="1180287"/>
            <a:ext cx="453970" cy="369332"/>
          </a:xfrm>
          <a:prstGeom prst="rect">
            <a:avLst/>
          </a:prstGeom>
        </p:spPr>
        <p:txBody>
          <a:bodyPr wrap="none">
            <a:spAutoFit/>
          </a:bodyPr>
          <a:lstStyle/>
          <a:p>
            <a:pPr algn="l"/>
            <a:fld id="{149B6D55-4680-4DC5-B665-330CCBA60EFE}" type="slidenum">
              <a:rPr lang="ru-RU" sz="1800" b="1" baseline="0" smtClean="0">
                <a:solidFill>
                  <a:schemeClr val="tx1"/>
                </a:solidFill>
                <a:latin typeface="Lato" panose="020F0502020204030203" pitchFamily="34" charset="0"/>
                <a:ea typeface="Lato" panose="020F0502020204030203" pitchFamily="34" charset="0"/>
                <a:cs typeface="Poppins SemiBold" panose="02000000000000000000" pitchFamily="2" charset="0"/>
              </a:rPr>
              <a:pPr algn="l"/>
              <a:t>‹#›</a:t>
            </a:fld>
            <a:endParaRPr lang="ru-RU" sz="1000" dirty="0">
              <a:solidFill>
                <a:srgbClr val="0000ED"/>
              </a:solidFill>
              <a:latin typeface="Lato" panose="020F0502020204030203" pitchFamily="34" charset="0"/>
              <a:ea typeface="Lato" panose="020F0502020204030203" pitchFamily="34" charset="0"/>
              <a:cs typeface="Lato" panose="020F0502020204030203" pitchFamily="34" charset="0"/>
            </a:endParaRPr>
          </a:p>
        </p:txBody>
      </p:sp>
      <p:cxnSp>
        <p:nvCxnSpPr>
          <p:cNvPr id="10" name="Прямая соединительная линия 9"/>
          <p:cNvCxnSpPr/>
          <p:nvPr userDrawn="1"/>
        </p:nvCxnSpPr>
        <p:spPr>
          <a:xfrm flipH="1">
            <a:off x="11547515" y="1717278"/>
            <a:ext cx="3416" cy="472239"/>
          </a:xfrm>
          <a:prstGeom prst="line">
            <a:avLst/>
          </a:prstGeom>
          <a:ln w="1905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userDrawn="1"/>
        </p:nvSpPr>
        <p:spPr>
          <a:xfrm>
            <a:off x="9818122" y="225267"/>
            <a:ext cx="2144456" cy="215444"/>
          </a:xfrm>
          <a:prstGeom prst="rect">
            <a:avLst/>
          </a:prstGeom>
          <a:noFill/>
        </p:spPr>
        <p:txBody>
          <a:bodyPr wrap="square" rtlCol="0">
            <a:spAutoFit/>
          </a:bodyPr>
          <a:lstStyle/>
          <a:p>
            <a:pPr algn="r"/>
            <a:r>
              <a:rPr lang="en-US" sz="800" b="1" i="0" dirty="0">
                <a:solidFill>
                  <a:schemeClr val="tx1"/>
                </a:solidFill>
                <a:latin typeface="Poppins SemiBold" panose="02000000000000000000" pitchFamily="2" charset="0"/>
                <a:ea typeface="Karla" pitchFamily="2" charset="0"/>
                <a:cs typeface="Poppins SemiBold" panose="02000000000000000000" pitchFamily="2" charset="0"/>
              </a:rPr>
              <a:t>SLIDE SECTION</a:t>
            </a:r>
            <a:endParaRPr lang="ru-RU" sz="800" b="1" i="0" dirty="0">
              <a:solidFill>
                <a:schemeClr val="tx1"/>
              </a:solidFill>
              <a:ea typeface="Karla" pitchFamily="2" charset="0"/>
              <a:cs typeface="Poppins SemiBold" panose="02000000000000000000" pitchFamily="2" charset="0"/>
            </a:endParaRPr>
          </a:p>
        </p:txBody>
      </p:sp>
      <p:sp>
        <p:nvSpPr>
          <p:cNvPr id="12" name="TextBox 11"/>
          <p:cNvSpPr txBox="1"/>
          <p:nvPr userDrawn="1"/>
        </p:nvSpPr>
        <p:spPr>
          <a:xfrm>
            <a:off x="531011" y="225267"/>
            <a:ext cx="2144456" cy="215444"/>
          </a:xfrm>
          <a:prstGeom prst="rect">
            <a:avLst/>
          </a:prstGeom>
          <a:noFill/>
        </p:spPr>
        <p:txBody>
          <a:bodyPr wrap="square" rtlCol="0">
            <a:spAutoFit/>
          </a:bodyPr>
          <a:lstStyle/>
          <a:p>
            <a:r>
              <a:rPr lang="en-US" sz="800" b="1" i="0" dirty="0">
                <a:solidFill>
                  <a:schemeClr val="tx1"/>
                </a:solidFill>
                <a:latin typeface="Poppins SemiBold" panose="02000000000000000000" pitchFamily="2" charset="0"/>
                <a:ea typeface="Karla" pitchFamily="2" charset="0"/>
                <a:cs typeface="Poppins SemiBold" panose="02000000000000000000" pitchFamily="2" charset="0"/>
              </a:rPr>
              <a:t>PIXEL</a:t>
            </a:r>
            <a:r>
              <a:rPr lang="en-US" sz="800" b="1" i="0" baseline="0" dirty="0">
                <a:solidFill>
                  <a:schemeClr val="tx1"/>
                </a:solidFill>
                <a:latin typeface="Poppins SemiBold" panose="02000000000000000000" pitchFamily="2" charset="0"/>
                <a:ea typeface="Karla" pitchFamily="2" charset="0"/>
                <a:cs typeface="Poppins SemiBold" panose="02000000000000000000" pitchFamily="2" charset="0"/>
              </a:rPr>
              <a:t> VISION</a:t>
            </a:r>
            <a:endParaRPr lang="ru-RU" sz="800" b="1" i="0" dirty="0">
              <a:solidFill>
                <a:schemeClr val="tx1"/>
              </a:solidFill>
              <a:ea typeface="Karla" pitchFamily="2" charset="0"/>
              <a:cs typeface="Poppins SemiBold" panose="02000000000000000000" pitchFamily="2" charset="0"/>
            </a:endParaRPr>
          </a:p>
        </p:txBody>
      </p:sp>
      <p:pic>
        <p:nvPicPr>
          <p:cNvPr id="13" name="Рисунок 12"/>
          <p:cNvPicPr>
            <a:picLocks noChangeAspect="1"/>
          </p:cNvPicPr>
          <p:nvPr userDrawn="1"/>
        </p:nvPicPr>
        <p:blipFill>
          <a:blip r:embed="rId2"/>
          <a:stretch>
            <a:fillRect/>
          </a:stretch>
        </p:blipFill>
        <p:spPr>
          <a:xfrm>
            <a:off x="377965" y="225267"/>
            <a:ext cx="159022" cy="160799"/>
          </a:xfrm>
          <a:prstGeom prst="rect">
            <a:avLst/>
          </a:prstGeom>
        </p:spPr>
      </p:pic>
    </p:spTree>
    <p:extLst>
      <p:ext uri="{BB962C8B-B14F-4D97-AF65-F5344CB8AC3E}">
        <p14:creationId xmlns:p14="http://schemas.microsoft.com/office/powerpoint/2010/main" val="19021835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0_Пользовательский макет">
    <p:spTree>
      <p:nvGrpSpPr>
        <p:cNvPr id="1" name=""/>
        <p:cNvGrpSpPr/>
        <p:nvPr/>
      </p:nvGrpSpPr>
      <p:grpSpPr>
        <a:xfrm>
          <a:off x="0" y="0"/>
          <a:ext cx="0" cy="0"/>
          <a:chOff x="0" y="0"/>
          <a:chExt cx="0" cy="0"/>
        </a:xfrm>
      </p:grpSpPr>
      <p:sp>
        <p:nvSpPr>
          <p:cNvPr id="7" name="TextBox 6"/>
          <p:cNvSpPr txBox="1"/>
          <p:nvPr userDrawn="1"/>
        </p:nvSpPr>
        <p:spPr>
          <a:xfrm>
            <a:off x="10193833" y="6320641"/>
            <a:ext cx="1584088" cy="230832"/>
          </a:xfrm>
          <a:prstGeom prst="rect">
            <a:avLst/>
          </a:prstGeom>
          <a:noFill/>
        </p:spPr>
        <p:txBody>
          <a:bodyPr wrap="none" rtlCol="0">
            <a:spAutoFit/>
          </a:bodyPr>
          <a:lstStyle/>
          <a:p>
            <a:pPr algn="ctr"/>
            <a:r>
              <a:rPr lang="en-US" sz="900" b="0" i="0" dirty="0">
                <a:solidFill>
                  <a:schemeClr val="bg1">
                    <a:lumMod val="65000"/>
                  </a:schemeClr>
                </a:solidFill>
                <a:latin typeface="Poppins SemiBold" panose="02000000000000000000" pitchFamily="2" charset="0"/>
                <a:ea typeface="Lato" panose="020F0502020204030203" pitchFamily="34" charset="0"/>
                <a:cs typeface="Poppins SemiBold" panose="02000000000000000000" pitchFamily="2" charset="0"/>
              </a:rPr>
              <a:t>www.floraladdress.com</a:t>
            </a:r>
            <a:endParaRPr lang="ru-RU" sz="1000" b="0" i="0" dirty="0">
              <a:solidFill>
                <a:schemeClr val="bg1">
                  <a:lumMod val="65000"/>
                </a:schemeClr>
              </a:solidFill>
              <a:latin typeface="Lato" panose="020F0502020204030203" pitchFamily="34" charset="0"/>
              <a:ea typeface="Lato" panose="020F0502020204030203" pitchFamily="34" charset="0"/>
              <a:cs typeface="Poppins SemiBold" panose="02000000000000000000" pitchFamily="2" charset="0"/>
            </a:endParaRPr>
          </a:p>
        </p:txBody>
      </p:sp>
      <p:sp>
        <p:nvSpPr>
          <p:cNvPr id="8" name="Прямоугольник 7"/>
          <p:cNvSpPr/>
          <p:nvPr userDrawn="1"/>
        </p:nvSpPr>
        <p:spPr>
          <a:xfrm>
            <a:off x="11323951" y="1180287"/>
            <a:ext cx="453970" cy="369332"/>
          </a:xfrm>
          <a:prstGeom prst="rect">
            <a:avLst/>
          </a:prstGeom>
        </p:spPr>
        <p:txBody>
          <a:bodyPr wrap="none">
            <a:spAutoFit/>
          </a:bodyPr>
          <a:lstStyle/>
          <a:p>
            <a:pPr algn="l"/>
            <a:fld id="{149B6D55-4680-4DC5-B665-330CCBA60EFE}" type="slidenum">
              <a:rPr lang="ru-RU" sz="1800" b="1" baseline="0" smtClean="0">
                <a:solidFill>
                  <a:schemeClr val="tx1"/>
                </a:solidFill>
                <a:latin typeface="Lato" panose="020F0502020204030203" pitchFamily="34" charset="0"/>
                <a:ea typeface="Lato" panose="020F0502020204030203" pitchFamily="34" charset="0"/>
                <a:cs typeface="Poppins SemiBold" panose="02000000000000000000" pitchFamily="2" charset="0"/>
              </a:rPr>
              <a:pPr algn="l"/>
              <a:t>‹#›</a:t>
            </a:fld>
            <a:endParaRPr lang="ru-RU" sz="1000" dirty="0">
              <a:solidFill>
                <a:srgbClr val="0000ED"/>
              </a:solidFill>
              <a:latin typeface="Lato" panose="020F0502020204030203" pitchFamily="34" charset="0"/>
              <a:ea typeface="Lato" panose="020F0502020204030203" pitchFamily="34" charset="0"/>
              <a:cs typeface="Lato" panose="020F0502020204030203" pitchFamily="34" charset="0"/>
            </a:endParaRPr>
          </a:p>
        </p:txBody>
      </p:sp>
      <p:cxnSp>
        <p:nvCxnSpPr>
          <p:cNvPr id="9" name="Прямая соединительная линия 8"/>
          <p:cNvCxnSpPr/>
          <p:nvPr userDrawn="1"/>
        </p:nvCxnSpPr>
        <p:spPr>
          <a:xfrm flipH="1">
            <a:off x="11547515" y="1717278"/>
            <a:ext cx="3416" cy="472239"/>
          </a:xfrm>
          <a:prstGeom prst="line">
            <a:avLst/>
          </a:prstGeom>
          <a:ln w="1905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userDrawn="1"/>
        </p:nvSpPr>
        <p:spPr>
          <a:xfrm>
            <a:off x="531011" y="225267"/>
            <a:ext cx="2144456" cy="215444"/>
          </a:xfrm>
          <a:prstGeom prst="rect">
            <a:avLst/>
          </a:prstGeom>
          <a:noFill/>
        </p:spPr>
        <p:txBody>
          <a:bodyPr wrap="square" rtlCol="0">
            <a:spAutoFit/>
          </a:bodyPr>
          <a:lstStyle/>
          <a:p>
            <a:r>
              <a:rPr lang="en-US" sz="800" b="1" i="0" dirty="0">
                <a:solidFill>
                  <a:schemeClr val="tx1"/>
                </a:solidFill>
                <a:latin typeface="Poppins SemiBold" panose="02000000000000000000" pitchFamily="2" charset="0"/>
                <a:ea typeface="Karla" pitchFamily="2" charset="0"/>
                <a:cs typeface="Poppins SemiBold" panose="02000000000000000000" pitchFamily="2" charset="0"/>
              </a:rPr>
              <a:t>PIXEL</a:t>
            </a:r>
            <a:r>
              <a:rPr lang="en-US" sz="800" b="1" i="0" baseline="0" dirty="0">
                <a:solidFill>
                  <a:schemeClr val="tx1"/>
                </a:solidFill>
                <a:latin typeface="Poppins SemiBold" panose="02000000000000000000" pitchFamily="2" charset="0"/>
                <a:ea typeface="Karla" pitchFamily="2" charset="0"/>
                <a:cs typeface="Poppins SemiBold" panose="02000000000000000000" pitchFamily="2" charset="0"/>
              </a:rPr>
              <a:t> VISION</a:t>
            </a:r>
            <a:endParaRPr lang="ru-RU" sz="800" b="1" i="0" dirty="0">
              <a:solidFill>
                <a:schemeClr val="tx1"/>
              </a:solidFill>
              <a:ea typeface="Karla" pitchFamily="2" charset="0"/>
              <a:cs typeface="Poppins SemiBold" panose="02000000000000000000" pitchFamily="2" charset="0"/>
            </a:endParaRPr>
          </a:p>
        </p:txBody>
      </p:sp>
      <p:pic>
        <p:nvPicPr>
          <p:cNvPr id="11" name="Рисунок 10"/>
          <p:cNvPicPr>
            <a:picLocks noChangeAspect="1"/>
          </p:cNvPicPr>
          <p:nvPr userDrawn="1"/>
        </p:nvPicPr>
        <p:blipFill>
          <a:blip r:embed="rId2"/>
          <a:stretch>
            <a:fillRect/>
          </a:stretch>
        </p:blipFill>
        <p:spPr>
          <a:xfrm>
            <a:off x="377965" y="225267"/>
            <a:ext cx="159022" cy="160799"/>
          </a:xfrm>
          <a:prstGeom prst="rect">
            <a:avLst/>
          </a:prstGeom>
        </p:spPr>
      </p:pic>
      <p:sp>
        <p:nvSpPr>
          <p:cNvPr id="12" name="TextBox 11"/>
          <p:cNvSpPr txBox="1"/>
          <p:nvPr userDrawn="1"/>
        </p:nvSpPr>
        <p:spPr>
          <a:xfrm>
            <a:off x="9818122" y="225267"/>
            <a:ext cx="2144456" cy="215444"/>
          </a:xfrm>
          <a:prstGeom prst="rect">
            <a:avLst/>
          </a:prstGeom>
          <a:noFill/>
        </p:spPr>
        <p:txBody>
          <a:bodyPr wrap="square" rtlCol="0">
            <a:spAutoFit/>
          </a:bodyPr>
          <a:lstStyle/>
          <a:p>
            <a:pPr algn="r"/>
            <a:r>
              <a:rPr lang="en-US" sz="800" b="1" i="0" dirty="0">
                <a:solidFill>
                  <a:schemeClr val="tx1"/>
                </a:solidFill>
                <a:latin typeface="Poppins SemiBold" panose="02000000000000000000" pitchFamily="2" charset="0"/>
                <a:ea typeface="Karla" pitchFamily="2" charset="0"/>
                <a:cs typeface="Poppins SemiBold" panose="02000000000000000000" pitchFamily="2" charset="0"/>
              </a:rPr>
              <a:t>SLIDE SECTION</a:t>
            </a:r>
            <a:endParaRPr lang="ru-RU" sz="800" b="1" i="0" dirty="0">
              <a:solidFill>
                <a:schemeClr val="tx1"/>
              </a:solidFill>
              <a:ea typeface="Karla" pitchFamily="2" charset="0"/>
              <a:cs typeface="Poppins SemiBold" panose="02000000000000000000" pitchFamily="2" charset="0"/>
            </a:endParaRPr>
          </a:p>
        </p:txBody>
      </p:sp>
      <p:sp>
        <p:nvSpPr>
          <p:cNvPr id="18" name="Рисунок 17"/>
          <p:cNvSpPr>
            <a:spLocks noGrp="1"/>
          </p:cNvSpPr>
          <p:nvPr>
            <p:ph type="pic" sz="quarter" idx="10"/>
          </p:nvPr>
        </p:nvSpPr>
        <p:spPr>
          <a:xfrm>
            <a:off x="961956" y="922338"/>
            <a:ext cx="4067311" cy="5148262"/>
          </a:xfrm>
        </p:spPr>
        <p:txBody>
          <a:bodyPr/>
          <a:lstStyle/>
          <a:p>
            <a:endParaRPr lang="ru-RU" dirty="0"/>
          </a:p>
        </p:txBody>
      </p:sp>
      <p:sp>
        <p:nvSpPr>
          <p:cNvPr id="19" name="Рисунок 17"/>
          <p:cNvSpPr>
            <a:spLocks noGrp="1"/>
          </p:cNvSpPr>
          <p:nvPr>
            <p:ph type="pic" sz="quarter" idx="11"/>
          </p:nvPr>
        </p:nvSpPr>
        <p:spPr>
          <a:xfrm>
            <a:off x="5163843" y="922338"/>
            <a:ext cx="5769836" cy="2491422"/>
          </a:xfrm>
        </p:spPr>
        <p:txBody>
          <a:bodyPr/>
          <a:lstStyle/>
          <a:p>
            <a:endParaRPr lang="ru-RU" dirty="0"/>
          </a:p>
        </p:txBody>
      </p:sp>
      <p:sp>
        <p:nvSpPr>
          <p:cNvPr id="20" name="Рисунок 17"/>
          <p:cNvSpPr>
            <a:spLocks noGrp="1"/>
          </p:cNvSpPr>
          <p:nvPr>
            <p:ph type="pic" sz="quarter" idx="12"/>
          </p:nvPr>
        </p:nvSpPr>
        <p:spPr>
          <a:xfrm>
            <a:off x="5163843" y="3544389"/>
            <a:ext cx="5769836" cy="2526211"/>
          </a:xfrm>
        </p:spPr>
        <p:txBody>
          <a:bodyPr/>
          <a:lstStyle/>
          <a:p>
            <a:endParaRPr lang="ru-RU" dirty="0"/>
          </a:p>
        </p:txBody>
      </p:sp>
    </p:spTree>
    <p:extLst>
      <p:ext uri="{BB962C8B-B14F-4D97-AF65-F5344CB8AC3E}">
        <p14:creationId xmlns:p14="http://schemas.microsoft.com/office/powerpoint/2010/main" val="14195729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048"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34_Пользовательский макет">
    <p:spTree>
      <p:nvGrpSpPr>
        <p:cNvPr id="1" name=""/>
        <p:cNvGrpSpPr/>
        <p:nvPr/>
      </p:nvGrpSpPr>
      <p:grpSpPr>
        <a:xfrm>
          <a:off x="0" y="0"/>
          <a:ext cx="0" cy="0"/>
          <a:chOff x="0" y="0"/>
          <a:chExt cx="0" cy="0"/>
        </a:xfrm>
      </p:grpSpPr>
      <p:sp>
        <p:nvSpPr>
          <p:cNvPr id="7" name="Рисунок 6"/>
          <p:cNvSpPr>
            <a:spLocks noGrp="1"/>
          </p:cNvSpPr>
          <p:nvPr>
            <p:ph type="pic" sz="quarter" idx="10"/>
          </p:nvPr>
        </p:nvSpPr>
        <p:spPr>
          <a:xfrm>
            <a:off x="0" y="0"/>
            <a:ext cx="3084513" cy="6858000"/>
          </a:xfrm>
        </p:spPr>
        <p:txBody>
          <a:bodyPr/>
          <a:lstStyle/>
          <a:p>
            <a:endParaRPr lang="ru-RU" dirty="0"/>
          </a:p>
        </p:txBody>
      </p:sp>
      <p:sp>
        <p:nvSpPr>
          <p:cNvPr id="8" name="TextBox 7"/>
          <p:cNvSpPr txBox="1"/>
          <p:nvPr userDrawn="1"/>
        </p:nvSpPr>
        <p:spPr>
          <a:xfrm>
            <a:off x="10378490" y="6320641"/>
            <a:ext cx="1584088" cy="230832"/>
          </a:xfrm>
          <a:prstGeom prst="rect">
            <a:avLst/>
          </a:prstGeom>
          <a:noFill/>
        </p:spPr>
        <p:txBody>
          <a:bodyPr wrap="none" rtlCol="0">
            <a:spAutoFit/>
          </a:bodyPr>
          <a:lstStyle/>
          <a:p>
            <a:pPr algn="r"/>
            <a:r>
              <a:rPr lang="en-US" sz="900" b="0" i="0" dirty="0">
                <a:solidFill>
                  <a:schemeClr val="bg1">
                    <a:lumMod val="65000"/>
                  </a:schemeClr>
                </a:solidFill>
                <a:latin typeface="Poppins SemiBold" panose="02000000000000000000" pitchFamily="2" charset="0"/>
                <a:ea typeface="Lato" panose="020F0502020204030203" pitchFamily="34" charset="0"/>
                <a:cs typeface="Poppins SemiBold" panose="02000000000000000000" pitchFamily="2" charset="0"/>
              </a:rPr>
              <a:t>www.floraladdress.com</a:t>
            </a:r>
            <a:endParaRPr lang="ru-RU" sz="1000" b="0" i="0" dirty="0">
              <a:solidFill>
                <a:schemeClr val="bg1">
                  <a:lumMod val="65000"/>
                </a:schemeClr>
              </a:solidFill>
              <a:latin typeface="Lato" panose="020F0502020204030203" pitchFamily="34" charset="0"/>
              <a:ea typeface="Lato" panose="020F0502020204030203" pitchFamily="34" charset="0"/>
              <a:cs typeface="Poppins SemiBold" panose="02000000000000000000" pitchFamily="2" charset="0"/>
            </a:endParaRPr>
          </a:p>
        </p:txBody>
      </p:sp>
      <p:sp>
        <p:nvSpPr>
          <p:cNvPr id="11" name="TextBox 10"/>
          <p:cNvSpPr txBox="1"/>
          <p:nvPr userDrawn="1"/>
        </p:nvSpPr>
        <p:spPr>
          <a:xfrm>
            <a:off x="9818122" y="225267"/>
            <a:ext cx="2144456" cy="215444"/>
          </a:xfrm>
          <a:prstGeom prst="rect">
            <a:avLst/>
          </a:prstGeom>
          <a:noFill/>
        </p:spPr>
        <p:txBody>
          <a:bodyPr wrap="square" rtlCol="0">
            <a:spAutoFit/>
          </a:bodyPr>
          <a:lstStyle/>
          <a:p>
            <a:pPr algn="r"/>
            <a:r>
              <a:rPr lang="en-US" sz="800" b="1" i="0" dirty="0">
                <a:solidFill>
                  <a:schemeClr val="tx1"/>
                </a:solidFill>
                <a:latin typeface="Poppins SemiBold" panose="02000000000000000000" pitchFamily="2" charset="0"/>
                <a:ea typeface="Karla" pitchFamily="2" charset="0"/>
                <a:cs typeface="Poppins SemiBold" panose="02000000000000000000" pitchFamily="2" charset="0"/>
              </a:rPr>
              <a:t>SLIDE SECTION</a:t>
            </a:r>
            <a:endParaRPr lang="ru-RU" sz="800" b="1" i="0" dirty="0">
              <a:solidFill>
                <a:schemeClr val="tx1"/>
              </a:solidFill>
              <a:ea typeface="Karla" pitchFamily="2" charset="0"/>
              <a:cs typeface="Poppins SemiBold" panose="02000000000000000000" pitchFamily="2" charset="0"/>
            </a:endParaRPr>
          </a:p>
        </p:txBody>
      </p:sp>
    </p:spTree>
    <p:extLst>
      <p:ext uri="{BB962C8B-B14F-4D97-AF65-F5344CB8AC3E}">
        <p14:creationId xmlns:p14="http://schemas.microsoft.com/office/powerpoint/2010/main" val="395168039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313BF5E-53ED-4D84-B2F5-10A678B775CE}" type="datetimeFigureOut">
              <a:rPr lang="zh-CN" altLang="en-US" smtClean="0"/>
              <a:t>2020/11/8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D789462-9C0B-46B5-82CF-49C153E1F36B}" type="slidenum">
              <a:rPr lang="zh-CN" altLang="en-US" smtClean="0"/>
              <a:t>‹#›</a:t>
            </a:fld>
            <a:endParaRPr lang="zh-CN" altLang="en-US"/>
          </a:p>
        </p:txBody>
      </p:sp>
    </p:spTree>
    <p:extLst>
      <p:ext uri="{BB962C8B-B14F-4D97-AF65-F5344CB8AC3E}">
        <p14:creationId xmlns:p14="http://schemas.microsoft.com/office/powerpoint/2010/main" val="375546730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
        <p:nvSpPr>
          <p:cNvPr id="30" name="Picture Placeholder 29"/>
          <p:cNvSpPr>
            <a:spLocks noGrp="1"/>
          </p:cNvSpPr>
          <p:nvPr>
            <p:ph type="pic" idx="12"/>
          </p:nvPr>
        </p:nvSpPr>
        <p:spPr>
          <a:xfrm>
            <a:off x="0" y="0"/>
            <a:ext cx="12192000" cy="6858000"/>
          </a:xfrm>
          <a:prstGeom prst="rect">
            <a:avLst/>
          </a:prstGeom>
          <a:gradFill>
            <a:gsLst>
              <a:gs pos="0">
                <a:schemeClr val="tx1">
                  <a:alpha val="20000"/>
                </a:schemeClr>
              </a:gs>
              <a:gs pos="98000">
                <a:schemeClr val="tx1">
                  <a:alpha val="5000"/>
                </a:schemeClr>
              </a:gs>
            </a:gsLst>
            <a:lin ang="5400000" scaled="1"/>
          </a:gradFill>
          <a:ln>
            <a:noFill/>
          </a:ln>
        </p:spPr>
        <p:txBody>
          <a:bodyPr anchor="ctr"/>
          <a:lstStyle>
            <a:lvl1pPr lvl="0" algn="ctr">
              <a:defRPr sz="1200">
                <a:solidFill>
                  <a:schemeClr val="tx1"/>
                </a:solidFill>
              </a:defRPr>
            </a:lvl1pPr>
          </a:lstStyle>
          <a:p>
            <a:pPr lvl="0"/>
            <a:endParaRPr lang="en-US"/>
          </a:p>
        </p:txBody>
      </p:sp>
    </p:spTree>
    <p:extLst>
      <p:ext uri="{BB962C8B-B14F-4D97-AF65-F5344CB8AC3E}">
        <p14:creationId xmlns:p14="http://schemas.microsoft.com/office/powerpoint/2010/main" val="175439640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30_Custom Layout">
    <p:bg>
      <p:bgPr>
        <a:solidFill>
          <a:schemeClr val="bg1"/>
        </a:solidFill>
        <a:effectLst/>
      </p:bgPr>
    </p:bg>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2007622" y="1255713"/>
            <a:ext cx="4863078" cy="1325563"/>
          </a:xfrm>
        </p:spPr>
        <p:txBody>
          <a:bodyPr anchor="t"/>
          <a:lstStyle>
            <a:lvl1pPr>
              <a:lnSpc>
                <a:spcPct val="70000"/>
              </a:lnSpc>
              <a:defRPr sz="4800" b="1" i="0">
                <a:solidFill>
                  <a:schemeClr val="tx1"/>
                </a:solidFill>
                <a:latin typeface="Source Sans Pro" panose="020B0503030403020204" charset="0"/>
                <a:ea typeface="Source Sans Pro" panose="020B0503030403020204" charset="0"/>
                <a:cs typeface="Source Sans Pro" panose="020B0503030403020204" charset="0"/>
              </a:defRPr>
            </a:lvl1pPr>
          </a:lstStyle>
          <a:p>
            <a:r>
              <a:rPr lang="en-US" dirty="0"/>
              <a:t>CLICK TO EDIT MASTER TITLE STYLE</a:t>
            </a:r>
          </a:p>
        </p:txBody>
      </p:sp>
      <p:sp>
        <p:nvSpPr>
          <p:cNvPr id="4" name="Rectangle 3"/>
          <p:cNvSpPr/>
          <p:nvPr userDrawn="1"/>
        </p:nvSpPr>
        <p:spPr>
          <a:xfrm>
            <a:off x="0" y="1268413"/>
            <a:ext cx="127000" cy="9731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7452430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5_Custom Layout">
    <p:spTree>
      <p:nvGrpSpPr>
        <p:cNvPr id="1" name=""/>
        <p:cNvGrpSpPr/>
        <p:nvPr/>
      </p:nvGrpSpPr>
      <p:grpSpPr>
        <a:xfrm>
          <a:off x="0" y="0"/>
          <a:ext cx="0" cy="0"/>
          <a:chOff x="0" y="0"/>
          <a:chExt cx="0" cy="0"/>
        </a:xfrm>
      </p:grpSpPr>
      <p:sp>
        <p:nvSpPr>
          <p:cNvPr id="4" name="Picture Placeholder 29"/>
          <p:cNvSpPr>
            <a:spLocks noGrp="1"/>
          </p:cNvSpPr>
          <p:nvPr>
            <p:ph type="pic" sz="quarter" idx="12"/>
          </p:nvPr>
        </p:nvSpPr>
        <p:spPr>
          <a:xfrm>
            <a:off x="0" y="0"/>
            <a:ext cx="12192000" cy="6858000"/>
          </a:xfrm>
          <a:prstGeom prst="rect">
            <a:avLst/>
          </a:prstGeom>
          <a:gradFill>
            <a:gsLst>
              <a:gs pos="0">
                <a:schemeClr val="tx1">
                  <a:alpha val="20000"/>
                </a:schemeClr>
              </a:gs>
              <a:gs pos="98000">
                <a:schemeClr val="tx1">
                  <a:alpha val="5000"/>
                </a:schemeClr>
              </a:gs>
            </a:gsLst>
            <a:lin ang="5400000" scaled="1"/>
          </a:gradFill>
          <a:ln>
            <a:noFill/>
          </a:ln>
        </p:spPr>
        <p:txBody>
          <a:bodyPr rtlCol="0" anchor="ctr">
            <a:noAutofit/>
          </a:bodyPr>
          <a:lstStyle>
            <a:lvl1pPr algn="ctr">
              <a:defRPr sz="1200">
                <a:solidFill>
                  <a:schemeClr val="tx1"/>
                </a:solidFill>
              </a:defRPr>
            </a:lvl1pPr>
          </a:lstStyle>
          <a:p>
            <a:pPr lvl="0"/>
            <a:endParaRPr lang="en-US" noProof="0"/>
          </a:p>
        </p:txBody>
      </p:sp>
      <p:sp>
        <p:nvSpPr>
          <p:cNvPr id="5" name="Picture Placeholder 9"/>
          <p:cNvSpPr>
            <a:spLocks noGrp="1"/>
          </p:cNvSpPr>
          <p:nvPr>
            <p:ph type="pic" sz="quarter" idx="13"/>
          </p:nvPr>
        </p:nvSpPr>
        <p:spPr>
          <a:xfrm>
            <a:off x="0" y="1268414"/>
            <a:ext cx="3619500" cy="973137"/>
          </a:xfrm>
          <a:custGeom>
            <a:avLst/>
            <a:gdLst>
              <a:gd name="connsiteX0" fmla="*/ 0 w 3275578"/>
              <a:gd name="connsiteY0" fmla="*/ 0 h 973137"/>
              <a:gd name="connsiteX1" fmla="*/ 3275578 w 3275578"/>
              <a:gd name="connsiteY1" fmla="*/ 0 h 973137"/>
              <a:gd name="connsiteX2" fmla="*/ 3275578 w 3275578"/>
              <a:gd name="connsiteY2" fmla="*/ 973137 h 973137"/>
              <a:gd name="connsiteX3" fmla="*/ 0 w 3275578"/>
              <a:gd name="connsiteY3" fmla="*/ 973137 h 973137"/>
            </a:gdLst>
            <a:ahLst/>
            <a:cxnLst>
              <a:cxn ang="0">
                <a:pos x="connsiteX0" y="connsiteY0"/>
              </a:cxn>
              <a:cxn ang="0">
                <a:pos x="connsiteX1" y="connsiteY1"/>
              </a:cxn>
              <a:cxn ang="0">
                <a:pos x="connsiteX2" y="connsiteY2"/>
              </a:cxn>
              <a:cxn ang="0">
                <a:pos x="connsiteX3" y="connsiteY3"/>
              </a:cxn>
            </a:cxnLst>
            <a:rect l="l" t="t" r="r" b="b"/>
            <a:pathLst>
              <a:path w="3275578" h="973137">
                <a:moveTo>
                  <a:pt x="0" y="0"/>
                </a:moveTo>
                <a:lnTo>
                  <a:pt x="3275578" y="0"/>
                </a:lnTo>
                <a:lnTo>
                  <a:pt x="3275578" y="973137"/>
                </a:lnTo>
                <a:lnTo>
                  <a:pt x="0" y="973137"/>
                </a:lnTo>
                <a:close/>
              </a:path>
            </a:pathLst>
          </a:custGeom>
          <a:gradFill>
            <a:gsLst>
              <a:gs pos="0">
                <a:schemeClr val="tx1">
                  <a:alpha val="20000"/>
                </a:schemeClr>
              </a:gs>
              <a:gs pos="98000">
                <a:schemeClr val="tx1">
                  <a:alpha val="5000"/>
                </a:schemeClr>
              </a:gs>
            </a:gsLst>
            <a:lin ang="5400000" scaled="1"/>
          </a:gradFill>
          <a:ln>
            <a:noFill/>
          </a:ln>
        </p:spPr>
        <p:txBody>
          <a:bodyPr wrap="square" rtlCol="0" anchor="ctr">
            <a:noAutofit/>
          </a:bodyPr>
          <a:lstStyle>
            <a:lvl1pPr algn="ctr">
              <a:defRPr sz="1200">
                <a:solidFill>
                  <a:schemeClr val="tx1"/>
                </a:solidFill>
              </a:defRPr>
            </a:lvl1pPr>
          </a:lstStyle>
          <a:p>
            <a:pPr lvl="0"/>
            <a:endParaRPr lang="en-US" noProof="0"/>
          </a:p>
        </p:txBody>
      </p:sp>
      <p:sp>
        <p:nvSpPr>
          <p:cNvPr id="6" name="Picture Placeholder 14"/>
          <p:cNvSpPr>
            <a:spLocks noGrp="1"/>
          </p:cNvSpPr>
          <p:nvPr>
            <p:ph type="pic" sz="quarter" idx="17"/>
          </p:nvPr>
        </p:nvSpPr>
        <p:spPr>
          <a:xfrm>
            <a:off x="8916422" y="2384426"/>
            <a:ext cx="3275578" cy="973137"/>
          </a:xfrm>
          <a:custGeom>
            <a:avLst/>
            <a:gdLst>
              <a:gd name="connsiteX0" fmla="*/ 0 w 3275578"/>
              <a:gd name="connsiteY0" fmla="*/ 0 h 973137"/>
              <a:gd name="connsiteX1" fmla="*/ 3275578 w 3275578"/>
              <a:gd name="connsiteY1" fmla="*/ 0 h 973137"/>
              <a:gd name="connsiteX2" fmla="*/ 3275578 w 3275578"/>
              <a:gd name="connsiteY2" fmla="*/ 973137 h 973137"/>
              <a:gd name="connsiteX3" fmla="*/ 0 w 3275578"/>
              <a:gd name="connsiteY3" fmla="*/ 973137 h 973137"/>
            </a:gdLst>
            <a:ahLst/>
            <a:cxnLst>
              <a:cxn ang="0">
                <a:pos x="connsiteX0" y="connsiteY0"/>
              </a:cxn>
              <a:cxn ang="0">
                <a:pos x="connsiteX1" y="connsiteY1"/>
              </a:cxn>
              <a:cxn ang="0">
                <a:pos x="connsiteX2" y="connsiteY2"/>
              </a:cxn>
              <a:cxn ang="0">
                <a:pos x="connsiteX3" y="connsiteY3"/>
              </a:cxn>
            </a:cxnLst>
            <a:rect l="l" t="t" r="r" b="b"/>
            <a:pathLst>
              <a:path w="3275578" h="973137">
                <a:moveTo>
                  <a:pt x="0" y="0"/>
                </a:moveTo>
                <a:lnTo>
                  <a:pt x="3275578" y="0"/>
                </a:lnTo>
                <a:lnTo>
                  <a:pt x="3275578" y="973137"/>
                </a:lnTo>
                <a:lnTo>
                  <a:pt x="0" y="973137"/>
                </a:lnTo>
                <a:close/>
              </a:path>
            </a:pathLst>
          </a:custGeom>
          <a:gradFill>
            <a:gsLst>
              <a:gs pos="0">
                <a:schemeClr val="tx1">
                  <a:alpha val="20000"/>
                </a:schemeClr>
              </a:gs>
              <a:gs pos="98000">
                <a:schemeClr val="tx1">
                  <a:alpha val="5000"/>
                </a:schemeClr>
              </a:gs>
            </a:gsLst>
            <a:lin ang="5400000" scaled="1"/>
          </a:gradFill>
          <a:ln>
            <a:noFill/>
          </a:ln>
        </p:spPr>
        <p:txBody>
          <a:bodyPr wrap="square" rtlCol="0" anchor="ctr">
            <a:noAutofit/>
          </a:bodyPr>
          <a:lstStyle>
            <a:lvl1pPr algn="ctr">
              <a:defRPr sz="1200">
                <a:solidFill>
                  <a:schemeClr val="tx1"/>
                </a:solidFill>
              </a:defRPr>
            </a:lvl1pPr>
          </a:lstStyle>
          <a:p>
            <a:pPr lvl="0"/>
            <a:endParaRPr lang="en-US" noProof="0"/>
          </a:p>
        </p:txBody>
      </p:sp>
    </p:spTree>
    <p:extLst>
      <p:ext uri="{BB962C8B-B14F-4D97-AF65-F5344CB8AC3E}">
        <p14:creationId xmlns:p14="http://schemas.microsoft.com/office/powerpoint/2010/main" val="38096851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9_Пользовательский макет">
    <p:spTree>
      <p:nvGrpSpPr>
        <p:cNvPr id="1" name=""/>
        <p:cNvGrpSpPr/>
        <p:nvPr/>
      </p:nvGrpSpPr>
      <p:grpSpPr>
        <a:xfrm>
          <a:off x="0" y="0"/>
          <a:ext cx="0" cy="0"/>
          <a:chOff x="0" y="0"/>
          <a:chExt cx="0" cy="0"/>
        </a:xfrm>
      </p:grpSpPr>
      <p:sp>
        <p:nvSpPr>
          <p:cNvPr id="7" name="TextBox 6"/>
          <p:cNvSpPr txBox="1"/>
          <p:nvPr userDrawn="1"/>
        </p:nvSpPr>
        <p:spPr>
          <a:xfrm>
            <a:off x="5399492" y="6320641"/>
            <a:ext cx="1584088" cy="230832"/>
          </a:xfrm>
          <a:prstGeom prst="rect">
            <a:avLst/>
          </a:prstGeom>
          <a:noFill/>
        </p:spPr>
        <p:txBody>
          <a:bodyPr wrap="none" rtlCol="0">
            <a:spAutoFit/>
          </a:bodyPr>
          <a:lstStyle/>
          <a:p>
            <a:pPr algn="ctr"/>
            <a:r>
              <a:rPr lang="en-US" sz="900" b="0" i="0" dirty="0">
                <a:solidFill>
                  <a:schemeClr val="bg1">
                    <a:lumMod val="65000"/>
                  </a:schemeClr>
                </a:solidFill>
                <a:latin typeface="Poppins SemiBold" panose="02000000000000000000" pitchFamily="2" charset="0"/>
                <a:ea typeface="Lato" panose="020F0502020204030203" pitchFamily="34" charset="0"/>
                <a:cs typeface="Poppins SemiBold" panose="02000000000000000000" pitchFamily="2" charset="0"/>
              </a:rPr>
              <a:t>www.floraladdress.com</a:t>
            </a:r>
            <a:endParaRPr lang="ru-RU" sz="1000" b="0" i="0" dirty="0">
              <a:solidFill>
                <a:schemeClr val="bg1">
                  <a:lumMod val="65000"/>
                </a:schemeClr>
              </a:solidFill>
              <a:latin typeface="Lato" panose="020F0502020204030203" pitchFamily="34" charset="0"/>
              <a:ea typeface="Lato" panose="020F0502020204030203" pitchFamily="34" charset="0"/>
              <a:cs typeface="Poppins SemiBold" panose="02000000000000000000" pitchFamily="2" charset="0"/>
            </a:endParaRPr>
          </a:p>
        </p:txBody>
      </p:sp>
      <p:sp>
        <p:nvSpPr>
          <p:cNvPr id="8" name="Прямоугольник 7"/>
          <p:cNvSpPr/>
          <p:nvPr userDrawn="1"/>
        </p:nvSpPr>
        <p:spPr>
          <a:xfrm>
            <a:off x="11323951" y="1180287"/>
            <a:ext cx="453970" cy="369332"/>
          </a:xfrm>
          <a:prstGeom prst="rect">
            <a:avLst/>
          </a:prstGeom>
        </p:spPr>
        <p:txBody>
          <a:bodyPr wrap="none">
            <a:spAutoFit/>
          </a:bodyPr>
          <a:lstStyle/>
          <a:p>
            <a:pPr algn="l"/>
            <a:fld id="{149B6D55-4680-4DC5-B665-330CCBA60EFE}" type="slidenum">
              <a:rPr lang="ru-RU" sz="1800" b="1" baseline="0" smtClean="0">
                <a:solidFill>
                  <a:schemeClr val="tx1"/>
                </a:solidFill>
                <a:latin typeface="Lato" panose="020F0502020204030203" pitchFamily="34" charset="0"/>
                <a:ea typeface="Lato" panose="020F0502020204030203" pitchFamily="34" charset="0"/>
                <a:cs typeface="Poppins SemiBold" panose="02000000000000000000" pitchFamily="2" charset="0"/>
              </a:rPr>
              <a:pPr algn="l"/>
              <a:t>‹#›</a:t>
            </a:fld>
            <a:endParaRPr lang="ru-RU" sz="1000" dirty="0">
              <a:solidFill>
                <a:srgbClr val="0000ED"/>
              </a:solidFill>
              <a:latin typeface="Lato" panose="020F0502020204030203" pitchFamily="34" charset="0"/>
              <a:ea typeface="Lato" panose="020F0502020204030203" pitchFamily="34" charset="0"/>
              <a:cs typeface="Lato" panose="020F0502020204030203" pitchFamily="34" charset="0"/>
            </a:endParaRPr>
          </a:p>
        </p:txBody>
      </p:sp>
      <p:cxnSp>
        <p:nvCxnSpPr>
          <p:cNvPr id="9" name="Прямая соединительная линия 8"/>
          <p:cNvCxnSpPr/>
          <p:nvPr userDrawn="1"/>
        </p:nvCxnSpPr>
        <p:spPr>
          <a:xfrm flipH="1">
            <a:off x="11547515" y="1717278"/>
            <a:ext cx="3416" cy="472239"/>
          </a:xfrm>
          <a:prstGeom prst="line">
            <a:avLst/>
          </a:prstGeom>
          <a:ln w="1905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userDrawn="1"/>
        </p:nvSpPr>
        <p:spPr>
          <a:xfrm>
            <a:off x="531011" y="225267"/>
            <a:ext cx="2144456" cy="215444"/>
          </a:xfrm>
          <a:prstGeom prst="rect">
            <a:avLst/>
          </a:prstGeom>
          <a:noFill/>
        </p:spPr>
        <p:txBody>
          <a:bodyPr wrap="square" rtlCol="0">
            <a:spAutoFit/>
          </a:bodyPr>
          <a:lstStyle/>
          <a:p>
            <a:r>
              <a:rPr lang="en-US" sz="800" b="1" i="0" dirty="0">
                <a:solidFill>
                  <a:schemeClr val="tx1"/>
                </a:solidFill>
                <a:latin typeface="Poppins SemiBold" panose="02000000000000000000" pitchFamily="2" charset="0"/>
                <a:ea typeface="Karla" pitchFamily="2" charset="0"/>
                <a:cs typeface="Poppins SemiBold" panose="02000000000000000000" pitchFamily="2" charset="0"/>
              </a:rPr>
              <a:t>PIXEL</a:t>
            </a:r>
            <a:r>
              <a:rPr lang="en-US" sz="800" b="1" i="0" baseline="0" dirty="0">
                <a:solidFill>
                  <a:schemeClr val="tx1"/>
                </a:solidFill>
                <a:latin typeface="Poppins SemiBold" panose="02000000000000000000" pitchFamily="2" charset="0"/>
                <a:ea typeface="Karla" pitchFamily="2" charset="0"/>
                <a:cs typeface="Poppins SemiBold" panose="02000000000000000000" pitchFamily="2" charset="0"/>
              </a:rPr>
              <a:t> VISION</a:t>
            </a:r>
            <a:endParaRPr lang="ru-RU" sz="800" b="1" i="0" dirty="0">
              <a:solidFill>
                <a:schemeClr val="tx1"/>
              </a:solidFill>
              <a:ea typeface="Karla" pitchFamily="2" charset="0"/>
              <a:cs typeface="Poppins SemiBold" panose="02000000000000000000" pitchFamily="2" charset="0"/>
            </a:endParaRPr>
          </a:p>
        </p:txBody>
      </p:sp>
      <p:pic>
        <p:nvPicPr>
          <p:cNvPr id="11" name="Рисунок 10"/>
          <p:cNvPicPr>
            <a:picLocks noChangeAspect="1"/>
          </p:cNvPicPr>
          <p:nvPr userDrawn="1"/>
        </p:nvPicPr>
        <p:blipFill>
          <a:blip r:embed="rId2"/>
          <a:stretch>
            <a:fillRect/>
          </a:stretch>
        </p:blipFill>
        <p:spPr>
          <a:xfrm>
            <a:off x="377965" y="225267"/>
            <a:ext cx="159022" cy="160799"/>
          </a:xfrm>
          <a:prstGeom prst="rect">
            <a:avLst/>
          </a:prstGeom>
        </p:spPr>
      </p:pic>
      <p:sp>
        <p:nvSpPr>
          <p:cNvPr id="12" name="TextBox 11"/>
          <p:cNvSpPr txBox="1"/>
          <p:nvPr userDrawn="1"/>
        </p:nvSpPr>
        <p:spPr>
          <a:xfrm>
            <a:off x="9818122" y="225267"/>
            <a:ext cx="2144456" cy="215444"/>
          </a:xfrm>
          <a:prstGeom prst="rect">
            <a:avLst/>
          </a:prstGeom>
          <a:noFill/>
        </p:spPr>
        <p:txBody>
          <a:bodyPr wrap="square" rtlCol="0">
            <a:spAutoFit/>
          </a:bodyPr>
          <a:lstStyle/>
          <a:p>
            <a:pPr algn="r"/>
            <a:r>
              <a:rPr lang="en-US" sz="800" b="1" i="0" dirty="0">
                <a:solidFill>
                  <a:schemeClr val="tx1"/>
                </a:solidFill>
                <a:latin typeface="Poppins SemiBold" panose="02000000000000000000" pitchFamily="2" charset="0"/>
                <a:ea typeface="Karla" pitchFamily="2" charset="0"/>
                <a:cs typeface="Poppins SemiBold" panose="02000000000000000000" pitchFamily="2" charset="0"/>
              </a:rPr>
              <a:t>SLIDE SECTION</a:t>
            </a:r>
            <a:endParaRPr lang="ru-RU" sz="800" b="1" i="0" dirty="0">
              <a:solidFill>
                <a:schemeClr val="tx1"/>
              </a:solidFill>
              <a:ea typeface="Karla" pitchFamily="2" charset="0"/>
              <a:cs typeface="Poppins SemiBold" panose="02000000000000000000" pitchFamily="2" charset="0"/>
            </a:endParaRPr>
          </a:p>
        </p:txBody>
      </p:sp>
      <p:sp>
        <p:nvSpPr>
          <p:cNvPr id="14" name="Рисунок 13"/>
          <p:cNvSpPr>
            <a:spLocks noGrp="1"/>
          </p:cNvSpPr>
          <p:nvPr>
            <p:ph type="pic" sz="quarter" idx="10"/>
          </p:nvPr>
        </p:nvSpPr>
        <p:spPr>
          <a:xfrm>
            <a:off x="5905500" y="2310064"/>
            <a:ext cx="4895850" cy="3107754"/>
          </a:xfrm>
        </p:spPr>
        <p:txBody>
          <a:bodyPr/>
          <a:lstStyle/>
          <a:p>
            <a:endParaRPr lang="ru-RU" dirty="0"/>
          </a:p>
        </p:txBody>
      </p:sp>
    </p:spTree>
    <p:extLst>
      <p:ext uri="{BB962C8B-B14F-4D97-AF65-F5344CB8AC3E}">
        <p14:creationId xmlns:p14="http://schemas.microsoft.com/office/powerpoint/2010/main" val="24204412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8_Пользовательский макет">
    <p:spTree>
      <p:nvGrpSpPr>
        <p:cNvPr id="1" name=""/>
        <p:cNvGrpSpPr/>
        <p:nvPr/>
      </p:nvGrpSpPr>
      <p:grpSpPr>
        <a:xfrm>
          <a:off x="0" y="0"/>
          <a:ext cx="0" cy="0"/>
          <a:chOff x="0" y="0"/>
          <a:chExt cx="0" cy="0"/>
        </a:xfrm>
      </p:grpSpPr>
      <p:sp>
        <p:nvSpPr>
          <p:cNvPr id="7" name="TextBox 6"/>
          <p:cNvSpPr txBox="1"/>
          <p:nvPr userDrawn="1"/>
        </p:nvSpPr>
        <p:spPr>
          <a:xfrm>
            <a:off x="5399492" y="6320641"/>
            <a:ext cx="1584088" cy="230832"/>
          </a:xfrm>
          <a:prstGeom prst="rect">
            <a:avLst/>
          </a:prstGeom>
          <a:noFill/>
        </p:spPr>
        <p:txBody>
          <a:bodyPr wrap="none" rtlCol="0">
            <a:spAutoFit/>
          </a:bodyPr>
          <a:lstStyle/>
          <a:p>
            <a:pPr algn="ctr"/>
            <a:r>
              <a:rPr lang="en-US" sz="900" b="0" i="0" dirty="0">
                <a:solidFill>
                  <a:schemeClr val="bg1">
                    <a:lumMod val="65000"/>
                  </a:schemeClr>
                </a:solidFill>
                <a:latin typeface="Poppins SemiBold" panose="02000000000000000000" pitchFamily="2" charset="0"/>
                <a:ea typeface="Lato" panose="020F0502020204030203" pitchFamily="34" charset="0"/>
                <a:cs typeface="Poppins SemiBold" panose="02000000000000000000" pitchFamily="2" charset="0"/>
              </a:rPr>
              <a:t>www.floraladdress.com</a:t>
            </a:r>
            <a:endParaRPr lang="ru-RU" sz="1000" b="0" i="0" dirty="0">
              <a:solidFill>
                <a:schemeClr val="bg1">
                  <a:lumMod val="65000"/>
                </a:schemeClr>
              </a:solidFill>
              <a:latin typeface="Lato" panose="020F0502020204030203" pitchFamily="34" charset="0"/>
              <a:ea typeface="Lato" panose="020F0502020204030203" pitchFamily="34" charset="0"/>
              <a:cs typeface="Poppins SemiBold" panose="02000000000000000000" pitchFamily="2" charset="0"/>
            </a:endParaRPr>
          </a:p>
        </p:txBody>
      </p:sp>
      <p:sp>
        <p:nvSpPr>
          <p:cNvPr id="8" name="Прямоугольник 7"/>
          <p:cNvSpPr/>
          <p:nvPr userDrawn="1"/>
        </p:nvSpPr>
        <p:spPr>
          <a:xfrm>
            <a:off x="11323951" y="1180287"/>
            <a:ext cx="453970" cy="369332"/>
          </a:xfrm>
          <a:prstGeom prst="rect">
            <a:avLst/>
          </a:prstGeom>
        </p:spPr>
        <p:txBody>
          <a:bodyPr wrap="none">
            <a:spAutoFit/>
          </a:bodyPr>
          <a:lstStyle/>
          <a:p>
            <a:pPr algn="l"/>
            <a:fld id="{149B6D55-4680-4DC5-B665-330CCBA60EFE}" type="slidenum">
              <a:rPr lang="ru-RU" sz="1800" b="1" baseline="0" smtClean="0">
                <a:solidFill>
                  <a:schemeClr val="tx1"/>
                </a:solidFill>
                <a:latin typeface="Lato" panose="020F0502020204030203" pitchFamily="34" charset="0"/>
                <a:ea typeface="Lato" panose="020F0502020204030203" pitchFamily="34" charset="0"/>
                <a:cs typeface="Poppins SemiBold" panose="02000000000000000000" pitchFamily="2" charset="0"/>
              </a:rPr>
              <a:pPr algn="l"/>
              <a:t>‹#›</a:t>
            </a:fld>
            <a:endParaRPr lang="ru-RU" sz="1000" dirty="0">
              <a:solidFill>
                <a:srgbClr val="0000ED"/>
              </a:solidFill>
              <a:latin typeface="Lato" panose="020F0502020204030203" pitchFamily="34" charset="0"/>
              <a:ea typeface="Lato" panose="020F0502020204030203" pitchFamily="34" charset="0"/>
              <a:cs typeface="Lato" panose="020F0502020204030203" pitchFamily="34" charset="0"/>
            </a:endParaRPr>
          </a:p>
        </p:txBody>
      </p:sp>
      <p:cxnSp>
        <p:nvCxnSpPr>
          <p:cNvPr id="9" name="Прямая соединительная линия 8"/>
          <p:cNvCxnSpPr/>
          <p:nvPr userDrawn="1"/>
        </p:nvCxnSpPr>
        <p:spPr>
          <a:xfrm flipH="1">
            <a:off x="11547515" y="1717278"/>
            <a:ext cx="3416" cy="472239"/>
          </a:xfrm>
          <a:prstGeom prst="line">
            <a:avLst/>
          </a:prstGeom>
          <a:ln w="1905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userDrawn="1"/>
        </p:nvSpPr>
        <p:spPr>
          <a:xfrm>
            <a:off x="531011" y="225267"/>
            <a:ext cx="2144456" cy="215444"/>
          </a:xfrm>
          <a:prstGeom prst="rect">
            <a:avLst/>
          </a:prstGeom>
          <a:noFill/>
        </p:spPr>
        <p:txBody>
          <a:bodyPr wrap="square" rtlCol="0">
            <a:spAutoFit/>
          </a:bodyPr>
          <a:lstStyle/>
          <a:p>
            <a:r>
              <a:rPr lang="en-US" sz="800" b="1" i="0" dirty="0">
                <a:solidFill>
                  <a:schemeClr val="tx1"/>
                </a:solidFill>
                <a:latin typeface="Poppins SemiBold" panose="02000000000000000000" pitchFamily="2" charset="0"/>
                <a:ea typeface="Karla" pitchFamily="2" charset="0"/>
                <a:cs typeface="Poppins SemiBold" panose="02000000000000000000" pitchFamily="2" charset="0"/>
              </a:rPr>
              <a:t>PIXEL</a:t>
            </a:r>
            <a:r>
              <a:rPr lang="en-US" sz="800" b="1" i="0" baseline="0" dirty="0">
                <a:solidFill>
                  <a:schemeClr val="tx1"/>
                </a:solidFill>
                <a:latin typeface="Poppins SemiBold" panose="02000000000000000000" pitchFamily="2" charset="0"/>
                <a:ea typeface="Karla" pitchFamily="2" charset="0"/>
                <a:cs typeface="Poppins SemiBold" panose="02000000000000000000" pitchFamily="2" charset="0"/>
              </a:rPr>
              <a:t> VISION</a:t>
            </a:r>
            <a:endParaRPr lang="ru-RU" sz="800" b="1" i="0" dirty="0">
              <a:solidFill>
                <a:schemeClr val="tx1"/>
              </a:solidFill>
              <a:ea typeface="Karla" pitchFamily="2" charset="0"/>
              <a:cs typeface="Poppins SemiBold" panose="02000000000000000000" pitchFamily="2" charset="0"/>
            </a:endParaRPr>
          </a:p>
        </p:txBody>
      </p:sp>
      <p:pic>
        <p:nvPicPr>
          <p:cNvPr id="11" name="Рисунок 10"/>
          <p:cNvPicPr>
            <a:picLocks noChangeAspect="1"/>
          </p:cNvPicPr>
          <p:nvPr userDrawn="1"/>
        </p:nvPicPr>
        <p:blipFill>
          <a:blip r:embed="rId2"/>
          <a:stretch>
            <a:fillRect/>
          </a:stretch>
        </p:blipFill>
        <p:spPr>
          <a:xfrm>
            <a:off x="377965" y="225267"/>
            <a:ext cx="159022" cy="160799"/>
          </a:xfrm>
          <a:prstGeom prst="rect">
            <a:avLst/>
          </a:prstGeom>
        </p:spPr>
      </p:pic>
      <p:sp>
        <p:nvSpPr>
          <p:cNvPr id="12" name="TextBox 11"/>
          <p:cNvSpPr txBox="1"/>
          <p:nvPr userDrawn="1"/>
        </p:nvSpPr>
        <p:spPr>
          <a:xfrm>
            <a:off x="9818122" y="225267"/>
            <a:ext cx="2144456" cy="215444"/>
          </a:xfrm>
          <a:prstGeom prst="rect">
            <a:avLst/>
          </a:prstGeom>
          <a:noFill/>
        </p:spPr>
        <p:txBody>
          <a:bodyPr wrap="square" rtlCol="0">
            <a:spAutoFit/>
          </a:bodyPr>
          <a:lstStyle/>
          <a:p>
            <a:pPr algn="r"/>
            <a:r>
              <a:rPr lang="en-US" sz="800" b="1" i="0" dirty="0">
                <a:solidFill>
                  <a:schemeClr val="tx1"/>
                </a:solidFill>
                <a:latin typeface="Poppins SemiBold" panose="02000000000000000000" pitchFamily="2" charset="0"/>
                <a:ea typeface="Karla" pitchFamily="2" charset="0"/>
                <a:cs typeface="Poppins SemiBold" panose="02000000000000000000" pitchFamily="2" charset="0"/>
              </a:rPr>
              <a:t>SLIDE SECTION</a:t>
            </a:r>
            <a:endParaRPr lang="ru-RU" sz="800" b="1" i="0" dirty="0">
              <a:solidFill>
                <a:schemeClr val="tx1"/>
              </a:solidFill>
              <a:ea typeface="Karla" pitchFamily="2" charset="0"/>
              <a:cs typeface="Poppins SemiBold" panose="02000000000000000000" pitchFamily="2" charset="0"/>
            </a:endParaRPr>
          </a:p>
        </p:txBody>
      </p:sp>
      <p:sp>
        <p:nvSpPr>
          <p:cNvPr id="14" name="Рисунок 13"/>
          <p:cNvSpPr>
            <a:spLocks noGrp="1"/>
          </p:cNvSpPr>
          <p:nvPr>
            <p:ph type="pic" sz="quarter" idx="10"/>
          </p:nvPr>
        </p:nvSpPr>
        <p:spPr>
          <a:xfrm>
            <a:off x="1518698" y="2544417"/>
            <a:ext cx="4126727" cy="2615980"/>
          </a:xfrm>
        </p:spPr>
        <p:txBody>
          <a:bodyPr/>
          <a:lstStyle/>
          <a:p>
            <a:endParaRPr lang="ru-RU" dirty="0"/>
          </a:p>
        </p:txBody>
      </p:sp>
    </p:spTree>
    <p:extLst>
      <p:ext uri="{BB962C8B-B14F-4D97-AF65-F5344CB8AC3E}">
        <p14:creationId xmlns:p14="http://schemas.microsoft.com/office/powerpoint/2010/main" val="32902101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5_Пользовательский макет">
    <p:spTree>
      <p:nvGrpSpPr>
        <p:cNvPr id="1" name=""/>
        <p:cNvGrpSpPr/>
        <p:nvPr/>
      </p:nvGrpSpPr>
      <p:grpSpPr>
        <a:xfrm>
          <a:off x="0" y="0"/>
          <a:ext cx="0" cy="0"/>
          <a:chOff x="0" y="0"/>
          <a:chExt cx="0" cy="0"/>
        </a:xfrm>
      </p:grpSpPr>
      <p:sp>
        <p:nvSpPr>
          <p:cNvPr id="6" name="Рисунок 19"/>
          <p:cNvSpPr>
            <a:spLocks noGrp="1"/>
          </p:cNvSpPr>
          <p:nvPr>
            <p:ph type="pic" sz="quarter" idx="10"/>
          </p:nvPr>
        </p:nvSpPr>
        <p:spPr>
          <a:xfrm>
            <a:off x="6096000" y="0"/>
            <a:ext cx="3076072" cy="2286000"/>
          </a:xfrm>
        </p:spPr>
        <p:txBody>
          <a:bodyPr/>
          <a:lstStyle/>
          <a:p>
            <a:endParaRPr lang="ru-RU" dirty="0"/>
          </a:p>
        </p:txBody>
      </p:sp>
      <p:sp>
        <p:nvSpPr>
          <p:cNvPr id="7" name="Рисунок 19"/>
          <p:cNvSpPr>
            <a:spLocks noGrp="1"/>
          </p:cNvSpPr>
          <p:nvPr>
            <p:ph type="pic" sz="quarter" idx="11"/>
          </p:nvPr>
        </p:nvSpPr>
        <p:spPr>
          <a:xfrm>
            <a:off x="9172072" y="2286000"/>
            <a:ext cx="3011904" cy="2286000"/>
          </a:xfrm>
          <a:ln>
            <a:noFill/>
          </a:ln>
        </p:spPr>
        <p:txBody>
          <a:bodyPr/>
          <a:lstStyle/>
          <a:p>
            <a:endParaRPr lang="ru-RU" dirty="0"/>
          </a:p>
        </p:txBody>
      </p:sp>
      <p:sp>
        <p:nvSpPr>
          <p:cNvPr id="8" name="Рисунок 19"/>
          <p:cNvSpPr>
            <a:spLocks noGrp="1"/>
          </p:cNvSpPr>
          <p:nvPr>
            <p:ph type="pic" sz="quarter" idx="12"/>
          </p:nvPr>
        </p:nvSpPr>
        <p:spPr>
          <a:xfrm>
            <a:off x="6108028" y="4572000"/>
            <a:ext cx="3064043" cy="2286000"/>
          </a:xfrm>
        </p:spPr>
        <p:txBody>
          <a:bodyPr/>
          <a:lstStyle/>
          <a:p>
            <a:endParaRPr lang="ru-RU" dirty="0"/>
          </a:p>
        </p:txBody>
      </p:sp>
      <p:sp>
        <p:nvSpPr>
          <p:cNvPr id="9" name="TextBox 8"/>
          <p:cNvSpPr txBox="1"/>
          <p:nvPr userDrawn="1"/>
        </p:nvSpPr>
        <p:spPr>
          <a:xfrm>
            <a:off x="502436" y="225267"/>
            <a:ext cx="2144456" cy="215444"/>
          </a:xfrm>
          <a:prstGeom prst="rect">
            <a:avLst/>
          </a:prstGeom>
          <a:noFill/>
        </p:spPr>
        <p:txBody>
          <a:bodyPr wrap="square" rtlCol="0">
            <a:spAutoFit/>
          </a:bodyPr>
          <a:lstStyle/>
          <a:p>
            <a:r>
              <a:rPr lang="en-US" sz="800" b="1" i="0" dirty="0">
                <a:solidFill>
                  <a:schemeClr val="tx1"/>
                </a:solidFill>
                <a:latin typeface="Poppins SemiBold" panose="02000000000000000000" pitchFamily="2" charset="0"/>
                <a:ea typeface="Karla" pitchFamily="2" charset="0"/>
                <a:cs typeface="Poppins SemiBold" panose="02000000000000000000" pitchFamily="2" charset="0"/>
              </a:rPr>
              <a:t>PIXEL</a:t>
            </a:r>
            <a:r>
              <a:rPr lang="en-US" sz="800" b="1" i="0" baseline="0" dirty="0">
                <a:solidFill>
                  <a:schemeClr val="tx1"/>
                </a:solidFill>
                <a:latin typeface="Poppins SemiBold" panose="02000000000000000000" pitchFamily="2" charset="0"/>
                <a:ea typeface="Karla" pitchFamily="2" charset="0"/>
                <a:cs typeface="Poppins SemiBold" panose="02000000000000000000" pitchFamily="2" charset="0"/>
              </a:rPr>
              <a:t> VISION</a:t>
            </a:r>
            <a:endParaRPr lang="ru-RU" sz="800" b="1" i="0" dirty="0">
              <a:solidFill>
                <a:schemeClr val="tx1"/>
              </a:solidFill>
              <a:ea typeface="Karla" pitchFamily="2" charset="0"/>
              <a:cs typeface="Poppins SemiBold" panose="02000000000000000000" pitchFamily="2" charset="0"/>
            </a:endParaRPr>
          </a:p>
        </p:txBody>
      </p:sp>
      <p:pic>
        <p:nvPicPr>
          <p:cNvPr id="10" name="Рисунок 9"/>
          <p:cNvPicPr>
            <a:picLocks noChangeAspect="1"/>
          </p:cNvPicPr>
          <p:nvPr userDrawn="1"/>
        </p:nvPicPr>
        <p:blipFill>
          <a:blip r:embed="rId2"/>
          <a:stretch>
            <a:fillRect/>
          </a:stretch>
        </p:blipFill>
        <p:spPr>
          <a:xfrm>
            <a:off x="349390" y="225267"/>
            <a:ext cx="159022" cy="160799"/>
          </a:xfrm>
          <a:prstGeom prst="rect">
            <a:avLst/>
          </a:prstGeom>
        </p:spPr>
      </p:pic>
      <p:sp>
        <p:nvSpPr>
          <p:cNvPr id="11" name="Прямоугольник 10"/>
          <p:cNvSpPr/>
          <p:nvPr userDrawn="1"/>
        </p:nvSpPr>
        <p:spPr>
          <a:xfrm>
            <a:off x="263563" y="1180287"/>
            <a:ext cx="453970" cy="369332"/>
          </a:xfrm>
          <a:prstGeom prst="rect">
            <a:avLst/>
          </a:prstGeom>
        </p:spPr>
        <p:txBody>
          <a:bodyPr wrap="none">
            <a:spAutoFit/>
          </a:bodyPr>
          <a:lstStyle/>
          <a:p>
            <a:pPr algn="l"/>
            <a:fld id="{149B6D55-4680-4DC5-B665-330CCBA60EFE}" type="slidenum">
              <a:rPr lang="ru-RU" sz="1800" b="1" baseline="0" smtClean="0">
                <a:solidFill>
                  <a:schemeClr val="tx1"/>
                </a:solidFill>
                <a:latin typeface="Lato" panose="020F0502020204030203" pitchFamily="34" charset="0"/>
                <a:ea typeface="Lato" panose="020F0502020204030203" pitchFamily="34" charset="0"/>
                <a:cs typeface="Poppins SemiBold" panose="02000000000000000000" pitchFamily="2" charset="0"/>
              </a:rPr>
              <a:pPr algn="l"/>
              <a:t>‹#›</a:t>
            </a:fld>
            <a:endParaRPr lang="ru-RU" sz="1000" dirty="0">
              <a:solidFill>
                <a:srgbClr val="0000ED"/>
              </a:solidFill>
              <a:latin typeface="Lato" panose="020F0502020204030203" pitchFamily="34" charset="0"/>
              <a:ea typeface="Lato" panose="020F0502020204030203" pitchFamily="34" charset="0"/>
              <a:cs typeface="Lato" panose="020F0502020204030203" pitchFamily="34" charset="0"/>
            </a:endParaRPr>
          </a:p>
        </p:txBody>
      </p:sp>
      <p:cxnSp>
        <p:nvCxnSpPr>
          <p:cNvPr id="12" name="Прямая соединительная линия 11"/>
          <p:cNvCxnSpPr/>
          <p:nvPr userDrawn="1"/>
        </p:nvCxnSpPr>
        <p:spPr>
          <a:xfrm flipH="1">
            <a:off x="487127" y="1717278"/>
            <a:ext cx="3416" cy="472239"/>
          </a:xfrm>
          <a:prstGeom prst="line">
            <a:avLst/>
          </a:prstGeom>
          <a:ln w="1905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userDrawn="1"/>
        </p:nvSpPr>
        <p:spPr>
          <a:xfrm>
            <a:off x="150136" y="6320641"/>
            <a:ext cx="1584088" cy="230832"/>
          </a:xfrm>
          <a:prstGeom prst="rect">
            <a:avLst/>
          </a:prstGeom>
          <a:noFill/>
        </p:spPr>
        <p:txBody>
          <a:bodyPr wrap="none" rtlCol="0">
            <a:spAutoFit/>
          </a:bodyPr>
          <a:lstStyle/>
          <a:p>
            <a:pPr algn="r"/>
            <a:r>
              <a:rPr lang="en-US" sz="900" b="0" i="0" dirty="0">
                <a:solidFill>
                  <a:schemeClr val="bg1">
                    <a:lumMod val="65000"/>
                  </a:schemeClr>
                </a:solidFill>
                <a:latin typeface="Poppins SemiBold" panose="02000000000000000000" pitchFamily="2" charset="0"/>
                <a:ea typeface="Lato" panose="020F0502020204030203" pitchFamily="34" charset="0"/>
                <a:cs typeface="Poppins SemiBold" panose="02000000000000000000" pitchFamily="2" charset="0"/>
              </a:rPr>
              <a:t>www.floraladdress.com</a:t>
            </a:r>
            <a:endParaRPr lang="ru-RU" sz="1000" b="0" i="0" dirty="0">
              <a:solidFill>
                <a:schemeClr val="bg1">
                  <a:lumMod val="65000"/>
                </a:schemeClr>
              </a:solidFill>
              <a:latin typeface="Lato" panose="020F0502020204030203" pitchFamily="34" charset="0"/>
              <a:ea typeface="Lato" panose="020F0502020204030203" pitchFamily="34" charset="0"/>
              <a:cs typeface="Poppins SemiBold" panose="02000000000000000000" pitchFamily="2" charset="0"/>
            </a:endParaRPr>
          </a:p>
        </p:txBody>
      </p:sp>
    </p:spTree>
    <p:extLst>
      <p:ext uri="{BB962C8B-B14F-4D97-AF65-F5344CB8AC3E}">
        <p14:creationId xmlns:p14="http://schemas.microsoft.com/office/powerpoint/2010/main" val="171903187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2_Пользовательский макет">
    <p:spTree>
      <p:nvGrpSpPr>
        <p:cNvPr id="1" name=""/>
        <p:cNvGrpSpPr/>
        <p:nvPr/>
      </p:nvGrpSpPr>
      <p:grpSpPr>
        <a:xfrm>
          <a:off x="0" y="0"/>
          <a:ext cx="0" cy="0"/>
          <a:chOff x="0" y="0"/>
          <a:chExt cx="0" cy="0"/>
        </a:xfrm>
      </p:grpSpPr>
      <p:sp>
        <p:nvSpPr>
          <p:cNvPr id="16" name="Рисунок 21"/>
          <p:cNvSpPr>
            <a:spLocks noGrp="1"/>
          </p:cNvSpPr>
          <p:nvPr>
            <p:ph type="pic" sz="quarter" idx="12"/>
          </p:nvPr>
        </p:nvSpPr>
        <p:spPr>
          <a:xfrm>
            <a:off x="-4011" y="4572000"/>
            <a:ext cx="3023936" cy="2286000"/>
          </a:xfrm>
        </p:spPr>
        <p:txBody>
          <a:bodyPr/>
          <a:lstStyle/>
          <a:p>
            <a:endParaRPr lang="ru-RU" dirty="0"/>
          </a:p>
        </p:txBody>
      </p:sp>
      <p:sp>
        <p:nvSpPr>
          <p:cNvPr id="17" name="Рисунок 21"/>
          <p:cNvSpPr>
            <a:spLocks noGrp="1"/>
          </p:cNvSpPr>
          <p:nvPr>
            <p:ph type="pic" sz="quarter" idx="14"/>
          </p:nvPr>
        </p:nvSpPr>
        <p:spPr>
          <a:xfrm>
            <a:off x="3019926" y="2286000"/>
            <a:ext cx="3092118" cy="2286000"/>
          </a:xfrm>
        </p:spPr>
        <p:txBody>
          <a:bodyPr/>
          <a:lstStyle/>
          <a:p>
            <a:endParaRPr lang="ru-RU" dirty="0"/>
          </a:p>
        </p:txBody>
      </p:sp>
      <p:sp>
        <p:nvSpPr>
          <p:cNvPr id="18" name="Рисунок 19"/>
          <p:cNvSpPr>
            <a:spLocks noGrp="1"/>
          </p:cNvSpPr>
          <p:nvPr>
            <p:ph type="pic" sz="quarter" idx="16"/>
          </p:nvPr>
        </p:nvSpPr>
        <p:spPr>
          <a:xfrm>
            <a:off x="6112044" y="0"/>
            <a:ext cx="3043988" cy="2286000"/>
          </a:xfrm>
        </p:spPr>
        <p:txBody>
          <a:bodyPr/>
          <a:lstStyle/>
          <a:p>
            <a:endParaRPr lang="ru-RU" dirty="0"/>
          </a:p>
        </p:txBody>
      </p:sp>
      <p:sp>
        <p:nvSpPr>
          <p:cNvPr id="19" name="Рисунок 21"/>
          <p:cNvSpPr>
            <a:spLocks noGrp="1"/>
          </p:cNvSpPr>
          <p:nvPr>
            <p:ph type="pic" sz="quarter" idx="18"/>
          </p:nvPr>
        </p:nvSpPr>
        <p:spPr>
          <a:xfrm>
            <a:off x="6112043" y="4572000"/>
            <a:ext cx="3043989" cy="2286000"/>
          </a:xfrm>
        </p:spPr>
        <p:txBody>
          <a:bodyPr/>
          <a:lstStyle/>
          <a:p>
            <a:endParaRPr lang="ru-RU" dirty="0"/>
          </a:p>
        </p:txBody>
      </p:sp>
      <p:sp>
        <p:nvSpPr>
          <p:cNvPr id="20" name="Рисунок 21"/>
          <p:cNvSpPr>
            <a:spLocks noGrp="1"/>
          </p:cNvSpPr>
          <p:nvPr>
            <p:ph type="pic" sz="quarter" idx="20"/>
          </p:nvPr>
        </p:nvSpPr>
        <p:spPr>
          <a:xfrm>
            <a:off x="9156032" y="2286000"/>
            <a:ext cx="3035968" cy="2286000"/>
          </a:xfrm>
        </p:spPr>
        <p:txBody>
          <a:bodyPr/>
          <a:lstStyle/>
          <a:p>
            <a:endParaRPr lang="ru-RU" dirty="0"/>
          </a:p>
        </p:txBody>
      </p:sp>
      <p:sp>
        <p:nvSpPr>
          <p:cNvPr id="21" name="Рисунок 19"/>
          <p:cNvSpPr>
            <a:spLocks noGrp="1"/>
          </p:cNvSpPr>
          <p:nvPr>
            <p:ph type="pic" sz="quarter" idx="10"/>
          </p:nvPr>
        </p:nvSpPr>
        <p:spPr>
          <a:xfrm>
            <a:off x="0" y="0"/>
            <a:ext cx="3011904" cy="2286000"/>
          </a:xfrm>
        </p:spPr>
        <p:txBody>
          <a:bodyPr/>
          <a:lstStyle/>
          <a:p>
            <a:endParaRPr lang="ru-RU" dirty="0"/>
          </a:p>
        </p:txBody>
      </p:sp>
    </p:spTree>
    <p:extLst>
      <p:ext uri="{BB962C8B-B14F-4D97-AF65-F5344CB8AC3E}">
        <p14:creationId xmlns:p14="http://schemas.microsoft.com/office/powerpoint/2010/main" val="32155732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7_Пользовательский макет">
    <p:spTree>
      <p:nvGrpSpPr>
        <p:cNvPr id="1" name=""/>
        <p:cNvGrpSpPr/>
        <p:nvPr/>
      </p:nvGrpSpPr>
      <p:grpSpPr>
        <a:xfrm>
          <a:off x="0" y="0"/>
          <a:ext cx="0" cy="0"/>
          <a:chOff x="0" y="0"/>
          <a:chExt cx="0" cy="0"/>
        </a:xfrm>
      </p:grpSpPr>
      <p:sp>
        <p:nvSpPr>
          <p:cNvPr id="7" name="Рисунок 6"/>
          <p:cNvSpPr>
            <a:spLocks noGrp="1"/>
          </p:cNvSpPr>
          <p:nvPr>
            <p:ph type="pic" sz="quarter" idx="10"/>
          </p:nvPr>
        </p:nvSpPr>
        <p:spPr>
          <a:xfrm>
            <a:off x="0" y="0"/>
            <a:ext cx="12192000" cy="6858000"/>
          </a:xfrm>
        </p:spPr>
        <p:txBody>
          <a:bodyPr/>
          <a:lstStyle/>
          <a:p>
            <a:endParaRPr lang="ru-RU" dirty="0"/>
          </a:p>
        </p:txBody>
      </p:sp>
    </p:spTree>
    <p:extLst>
      <p:ext uri="{BB962C8B-B14F-4D97-AF65-F5344CB8AC3E}">
        <p14:creationId xmlns:p14="http://schemas.microsoft.com/office/powerpoint/2010/main" val="5187905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6_Пользовательский макет">
    <p:spTree>
      <p:nvGrpSpPr>
        <p:cNvPr id="1" name=""/>
        <p:cNvGrpSpPr/>
        <p:nvPr/>
      </p:nvGrpSpPr>
      <p:grpSpPr>
        <a:xfrm>
          <a:off x="0" y="0"/>
          <a:ext cx="0" cy="0"/>
          <a:chOff x="0" y="0"/>
          <a:chExt cx="0" cy="0"/>
        </a:xfrm>
      </p:grpSpPr>
      <p:sp>
        <p:nvSpPr>
          <p:cNvPr id="7" name="Рисунок 6"/>
          <p:cNvSpPr>
            <a:spLocks noGrp="1"/>
          </p:cNvSpPr>
          <p:nvPr>
            <p:ph type="pic" sz="quarter" idx="10"/>
          </p:nvPr>
        </p:nvSpPr>
        <p:spPr>
          <a:xfrm>
            <a:off x="2346679" y="4305554"/>
            <a:ext cx="1228015" cy="1228015"/>
          </a:xfrm>
          <a:prstGeom prst="ellipse">
            <a:avLst/>
          </a:prstGeom>
        </p:spPr>
        <p:txBody>
          <a:bodyPr/>
          <a:lstStyle/>
          <a:p>
            <a:endParaRPr lang="ru-RU" dirty="0"/>
          </a:p>
        </p:txBody>
      </p:sp>
      <p:sp>
        <p:nvSpPr>
          <p:cNvPr id="8" name="Рисунок 6"/>
          <p:cNvSpPr>
            <a:spLocks noGrp="1"/>
          </p:cNvSpPr>
          <p:nvPr>
            <p:ph type="pic" sz="quarter" idx="11"/>
          </p:nvPr>
        </p:nvSpPr>
        <p:spPr>
          <a:xfrm>
            <a:off x="5515236" y="4305554"/>
            <a:ext cx="1228015" cy="1228015"/>
          </a:xfrm>
          <a:prstGeom prst="ellipse">
            <a:avLst/>
          </a:prstGeom>
        </p:spPr>
        <p:txBody>
          <a:bodyPr/>
          <a:lstStyle/>
          <a:p>
            <a:endParaRPr lang="ru-RU" dirty="0"/>
          </a:p>
        </p:txBody>
      </p:sp>
      <p:sp>
        <p:nvSpPr>
          <p:cNvPr id="9" name="Рисунок 6"/>
          <p:cNvSpPr>
            <a:spLocks noGrp="1"/>
          </p:cNvSpPr>
          <p:nvPr>
            <p:ph type="pic" sz="quarter" idx="12"/>
          </p:nvPr>
        </p:nvSpPr>
        <p:spPr>
          <a:xfrm>
            <a:off x="8670145" y="4305554"/>
            <a:ext cx="1228015" cy="1228015"/>
          </a:xfrm>
          <a:prstGeom prst="ellipse">
            <a:avLst/>
          </a:prstGeom>
        </p:spPr>
        <p:txBody>
          <a:bodyPr/>
          <a:lstStyle/>
          <a:p>
            <a:endParaRPr lang="ru-RU" dirty="0"/>
          </a:p>
        </p:txBody>
      </p:sp>
      <p:sp>
        <p:nvSpPr>
          <p:cNvPr id="10" name="TextBox 9"/>
          <p:cNvSpPr txBox="1"/>
          <p:nvPr userDrawn="1"/>
        </p:nvSpPr>
        <p:spPr>
          <a:xfrm>
            <a:off x="5399492" y="6320641"/>
            <a:ext cx="1584088" cy="230832"/>
          </a:xfrm>
          <a:prstGeom prst="rect">
            <a:avLst/>
          </a:prstGeom>
          <a:noFill/>
        </p:spPr>
        <p:txBody>
          <a:bodyPr wrap="none" rtlCol="0">
            <a:spAutoFit/>
          </a:bodyPr>
          <a:lstStyle/>
          <a:p>
            <a:pPr algn="ctr"/>
            <a:r>
              <a:rPr lang="en-US" sz="900" b="0" i="0" dirty="0">
                <a:solidFill>
                  <a:schemeClr val="bg1">
                    <a:lumMod val="65000"/>
                  </a:schemeClr>
                </a:solidFill>
                <a:latin typeface="Poppins SemiBold" panose="02000000000000000000" pitchFamily="2" charset="0"/>
                <a:ea typeface="Lato" panose="020F0502020204030203" pitchFamily="34" charset="0"/>
                <a:cs typeface="Poppins SemiBold" panose="02000000000000000000" pitchFamily="2" charset="0"/>
              </a:rPr>
              <a:t>www.floraladdress.com</a:t>
            </a:r>
            <a:endParaRPr lang="ru-RU" sz="1000" b="0" i="0" dirty="0">
              <a:solidFill>
                <a:schemeClr val="bg1">
                  <a:lumMod val="65000"/>
                </a:schemeClr>
              </a:solidFill>
              <a:latin typeface="Lato" panose="020F0502020204030203" pitchFamily="34" charset="0"/>
              <a:ea typeface="Lato" panose="020F0502020204030203" pitchFamily="34" charset="0"/>
              <a:cs typeface="Poppins SemiBold" panose="02000000000000000000" pitchFamily="2" charset="0"/>
            </a:endParaRPr>
          </a:p>
        </p:txBody>
      </p:sp>
      <p:sp>
        <p:nvSpPr>
          <p:cNvPr id="11" name="Прямоугольник 10"/>
          <p:cNvSpPr/>
          <p:nvPr userDrawn="1"/>
        </p:nvSpPr>
        <p:spPr>
          <a:xfrm>
            <a:off x="11323951" y="1180287"/>
            <a:ext cx="453970" cy="369332"/>
          </a:xfrm>
          <a:prstGeom prst="rect">
            <a:avLst/>
          </a:prstGeom>
        </p:spPr>
        <p:txBody>
          <a:bodyPr wrap="none">
            <a:spAutoFit/>
          </a:bodyPr>
          <a:lstStyle/>
          <a:p>
            <a:pPr algn="l"/>
            <a:fld id="{149B6D55-4680-4DC5-B665-330CCBA60EFE}" type="slidenum">
              <a:rPr lang="ru-RU" sz="1800" b="1" baseline="0" smtClean="0">
                <a:solidFill>
                  <a:schemeClr val="tx1"/>
                </a:solidFill>
                <a:latin typeface="Lato" panose="020F0502020204030203" pitchFamily="34" charset="0"/>
                <a:ea typeface="Lato" panose="020F0502020204030203" pitchFamily="34" charset="0"/>
                <a:cs typeface="Poppins SemiBold" panose="02000000000000000000" pitchFamily="2" charset="0"/>
              </a:rPr>
              <a:pPr algn="l"/>
              <a:t>‹#›</a:t>
            </a:fld>
            <a:endParaRPr lang="ru-RU" sz="1000" dirty="0">
              <a:solidFill>
                <a:srgbClr val="0000ED"/>
              </a:solidFill>
              <a:latin typeface="Lato" panose="020F0502020204030203" pitchFamily="34" charset="0"/>
              <a:ea typeface="Lato" panose="020F0502020204030203" pitchFamily="34" charset="0"/>
              <a:cs typeface="Lato" panose="020F0502020204030203" pitchFamily="34" charset="0"/>
            </a:endParaRPr>
          </a:p>
        </p:txBody>
      </p:sp>
      <p:cxnSp>
        <p:nvCxnSpPr>
          <p:cNvPr id="12" name="Прямая соединительная линия 11"/>
          <p:cNvCxnSpPr/>
          <p:nvPr userDrawn="1"/>
        </p:nvCxnSpPr>
        <p:spPr>
          <a:xfrm flipH="1">
            <a:off x="11547515" y="1717278"/>
            <a:ext cx="3416" cy="472239"/>
          </a:xfrm>
          <a:prstGeom prst="line">
            <a:avLst/>
          </a:prstGeom>
          <a:ln w="1905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userDrawn="1"/>
        </p:nvSpPr>
        <p:spPr>
          <a:xfrm>
            <a:off x="531011" y="225267"/>
            <a:ext cx="2144456" cy="215444"/>
          </a:xfrm>
          <a:prstGeom prst="rect">
            <a:avLst/>
          </a:prstGeom>
          <a:noFill/>
        </p:spPr>
        <p:txBody>
          <a:bodyPr wrap="square" rtlCol="0">
            <a:spAutoFit/>
          </a:bodyPr>
          <a:lstStyle/>
          <a:p>
            <a:r>
              <a:rPr lang="en-US" sz="800" b="1" i="0" dirty="0">
                <a:solidFill>
                  <a:schemeClr val="tx1"/>
                </a:solidFill>
                <a:latin typeface="Poppins SemiBold" panose="02000000000000000000" pitchFamily="2" charset="0"/>
                <a:ea typeface="Karla" pitchFamily="2" charset="0"/>
                <a:cs typeface="Poppins SemiBold" panose="02000000000000000000" pitchFamily="2" charset="0"/>
              </a:rPr>
              <a:t>PIXEL</a:t>
            </a:r>
            <a:r>
              <a:rPr lang="en-US" sz="800" b="1" i="0" baseline="0" dirty="0">
                <a:solidFill>
                  <a:schemeClr val="tx1"/>
                </a:solidFill>
                <a:latin typeface="Poppins SemiBold" panose="02000000000000000000" pitchFamily="2" charset="0"/>
                <a:ea typeface="Karla" pitchFamily="2" charset="0"/>
                <a:cs typeface="Poppins SemiBold" panose="02000000000000000000" pitchFamily="2" charset="0"/>
              </a:rPr>
              <a:t> VISION</a:t>
            </a:r>
            <a:endParaRPr lang="ru-RU" sz="800" b="1" i="0" dirty="0">
              <a:solidFill>
                <a:schemeClr val="tx1"/>
              </a:solidFill>
              <a:ea typeface="Karla" pitchFamily="2" charset="0"/>
              <a:cs typeface="Poppins SemiBold" panose="02000000000000000000" pitchFamily="2" charset="0"/>
            </a:endParaRPr>
          </a:p>
        </p:txBody>
      </p:sp>
      <p:pic>
        <p:nvPicPr>
          <p:cNvPr id="14" name="Рисунок 13"/>
          <p:cNvPicPr>
            <a:picLocks noChangeAspect="1"/>
          </p:cNvPicPr>
          <p:nvPr userDrawn="1"/>
        </p:nvPicPr>
        <p:blipFill>
          <a:blip r:embed="rId2"/>
          <a:stretch>
            <a:fillRect/>
          </a:stretch>
        </p:blipFill>
        <p:spPr>
          <a:xfrm>
            <a:off x="377965" y="225267"/>
            <a:ext cx="159022" cy="160799"/>
          </a:xfrm>
          <a:prstGeom prst="rect">
            <a:avLst/>
          </a:prstGeom>
        </p:spPr>
      </p:pic>
      <p:sp>
        <p:nvSpPr>
          <p:cNvPr id="15" name="TextBox 14"/>
          <p:cNvSpPr txBox="1"/>
          <p:nvPr userDrawn="1"/>
        </p:nvSpPr>
        <p:spPr>
          <a:xfrm>
            <a:off x="9818122" y="225267"/>
            <a:ext cx="2144456" cy="215444"/>
          </a:xfrm>
          <a:prstGeom prst="rect">
            <a:avLst/>
          </a:prstGeom>
          <a:noFill/>
        </p:spPr>
        <p:txBody>
          <a:bodyPr wrap="square" rtlCol="0">
            <a:spAutoFit/>
          </a:bodyPr>
          <a:lstStyle/>
          <a:p>
            <a:pPr algn="r"/>
            <a:r>
              <a:rPr lang="en-US" sz="800" b="1" i="0" dirty="0">
                <a:solidFill>
                  <a:schemeClr val="tx1"/>
                </a:solidFill>
                <a:latin typeface="Poppins SemiBold" panose="02000000000000000000" pitchFamily="2" charset="0"/>
                <a:ea typeface="Karla" pitchFamily="2" charset="0"/>
                <a:cs typeface="Poppins SemiBold" panose="02000000000000000000" pitchFamily="2" charset="0"/>
              </a:rPr>
              <a:t>SLIDE SECTION</a:t>
            </a:r>
            <a:endParaRPr lang="ru-RU" sz="800" b="1" i="0" dirty="0">
              <a:solidFill>
                <a:schemeClr val="tx1"/>
              </a:solidFill>
              <a:ea typeface="Karla" pitchFamily="2" charset="0"/>
              <a:cs typeface="Poppins SemiBold" panose="02000000000000000000" pitchFamily="2" charset="0"/>
            </a:endParaRPr>
          </a:p>
        </p:txBody>
      </p:sp>
    </p:spTree>
    <p:extLst>
      <p:ext uri="{BB962C8B-B14F-4D97-AF65-F5344CB8AC3E}">
        <p14:creationId xmlns:p14="http://schemas.microsoft.com/office/powerpoint/2010/main" val="470466036"/>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D3A474-A970-4111-AB00-CC07202BC5E5}" type="datetimeFigureOut">
              <a:rPr lang="ru-RU" smtClean="0"/>
              <a:t>08.11.2020</a:t>
            </a:fld>
            <a:endParaRPr lang="ru-RU" dirty="0"/>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dirty="0"/>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101CDA-C83E-414C-808C-D7CCDDEE9763}" type="slidenum">
              <a:rPr lang="ru-RU" smtClean="0"/>
              <a:t>‹#›</a:t>
            </a:fld>
            <a:endParaRPr lang="ru-RU" dirty="0"/>
          </a:p>
        </p:txBody>
      </p:sp>
    </p:spTree>
    <p:extLst>
      <p:ext uri="{BB962C8B-B14F-4D97-AF65-F5344CB8AC3E}">
        <p14:creationId xmlns:p14="http://schemas.microsoft.com/office/powerpoint/2010/main" val="4200342372"/>
      </p:ext>
    </p:extLst>
  </p:cSld>
  <p:clrMap bg1="lt1" tx1="dk1" bg2="lt2" tx2="dk2" accent1="accent1" accent2="accent2" accent3="accent3" accent4="accent4" accent5="accent5" accent6="accent6" hlink="hlink" folHlink="folHlink"/>
  <p:sldLayoutIdLst>
    <p:sldLayoutId id="2147483798" r:id="rId1"/>
    <p:sldLayoutId id="2147483839" r:id="rId2"/>
    <p:sldLayoutId id="2147483848" r:id="rId3"/>
    <p:sldLayoutId id="2147483847" r:id="rId4"/>
    <p:sldLayoutId id="2147483846" r:id="rId5"/>
    <p:sldLayoutId id="2147483843" r:id="rId6"/>
    <p:sldLayoutId id="2147483840" r:id="rId7"/>
    <p:sldLayoutId id="2147483835" r:id="rId8"/>
    <p:sldLayoutId id="2147483834" r:id="rId9"/>
    <p:sldLayoutId id="2147483841" r:id="rId10"/>
    <p:sldLayoutId id="2147483844" r:id="rId11"/>
    <p:sldLayoutId id="2147483845" r:id="rId12"/>
    <p:sldLayoutId id="2147483838" r:id="rId13"/>
    <p:sldLayoutId id="2147483818" r:id="rId14"/>
    <p:sldLayoutId id="2147483819" r:id="rId15"/>
    <p:sldLayoutId id="2147483820" r:id="rId16"/>
    <p:sldLayoutId id="2147483836" r:id="rId17"/>
    <p:sldLayoutId id="2147483837" r:id="rId18"/>
    <p:sldLayoutId id="2147483825" r:id="rId19"/>
    <p:sldLayoutId id="2147483826" r:id="rId20"/>
    <p:sldLayoutId id="2147483831" r:id="rId21"/>
    <p:sldLayoutId id="2147483649" r:id="rId22"/>
    <p:sldLayoutId id="2147483652" r:id="rId23"/>
    <p:sldLayoutId id="2147483662" r:id="rId24"/>
    <p:sldLayoutId id="2147483667" r:id="rId25"/>
    <p:sldLayoutId id="2147483670" r:id="rId26"/>
    <p:sldLayoutId id="2147483675" r:id="rId27"/>
    <p:sldLayoutId id="2147483684" r:id="rId28"/>
    <p:sldLayoutId id="2147483833" r:id="rId29"/>
    <p:sldLayoutId id="2147483842" r:id="rId30"/>
    <p:sldLayoutId id="2147483849" r:id="rId31"/>
    <p:sldLayoutId id="2147483850" r:id="rId32"/>
    <p:sldLayoutId id="2147483851" r:id="rId33"/>
    <p:sldLayoutId id="2147483852" r:id="rId3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2.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32.xml"/><Relationship Id="rId5" Type="http://schemas.openxmlformats.org/officeDocument/2006/relationships/image" Target="../media/image5.jpeg"/><Relationship Id="rId4" Type="http://schemas.openxmlformats.org/officeDocument/2006/relationships/image" Target="../media/image4.jpeg"/></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3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4.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32.xml"/><Relationship Id="rId5" Type="http://schemas.openxmlformats.org/officeDocument/2006/relationships/image" Target="../media/image5.jpeg"/><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3.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32.xml"/><Relationship Id="rId5" Type="http://schemas.openxmlformats.org/officeDocument/2006/relationships/image" Target="../media/image6.emf"/><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32.xml"/><Relationship Id="rId5" Type="http://schemas.openxmlformats.org/officeDocument/2006/relationships/image" Target="../media/image5.jpeg"/><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697406" y="2578026"/>
            <a:ext cx="3090841" cy="779536"/>
          </a:xfrm>
          <a:prstGeom prst="rect">
            <a:avLst/>
          </a:prstGeom>
          <a:solidFill>
            <a:schemeClr val="accent1"/>
          </a:solidFill>
          <a:ln>
            <a:noFill/>
          </a:ln>
        </p:spPr>
        <p:txBody>
          <a:bodyPr lIns="251999" anchor="ctr"/>
          <a:lstStyle/>
          <a:p>
            <a:endParaRPr lang="en-US" sz="1400" b="1" spc="600">
              <a:solidFill>
                <a:srgbClr val="FF0000"/>
              </a:solidFill>
              <a:latin typeface="Montserrat"/>
              <a:ea typeface="Source Sans Pro Black"/>
            </a:endParaRPr>
          </a:p>
        </p:txBody>
      </p:sp>
      <p:sp>
        <p:nvSpPr>
          <p:cNvPr id="7" name="Rectangle 6"/>
          <p:cNvSpPr/>
          <p:nvPr/>
        </p:nvSpPr>
        <p:spPr>
          <a:xfrm>
            <a:off x="3697406" y="3536950"/>
            <a:ext cx="8494593" cy="936625"/>
          </a:xfrm>
          <a:prstGeom prst="rect">
            <a:avLst/>
          </a:prstGeom>
          <a:solidFill>
            <a:schemeClr val="accent1"/>
          </a:solidFill>
          <a:ln>
            <a:noFill/>
          </a:ln>
        </p:spPr>
        <p:txBody>
          <a:bodyPr lIns="251999" anchor="ctr"/>
          <a:lstStyle/>
          <a:p>
            <a:r>
              <a:rPr lang="en-US" sz="4000" b="1" spc="600" dirty="0">
                <a:solidFill>
                  <a:srgbClr val="FEFFFE"/>
                </a:solidFill>
                <a:latin typeface="Microsoft YaHei Light" panose="020B0502040204020203" pitchFamily="34" charset="-122"/>
                <a:ea typeface="Microsoft YaHei Light" panose="020B0502040204020203" pitchFamily="34" charset="-122"/>
              </a:rPr>
              <a:t>Junction2020xCHENGDU</a:t>
            </a:r>
          </a:p>
        </p:txBody>
      </p:sp>
      <p:sp>
        <p:nvSpPr>
          <p:cNvPr id="8" name="Rectangle 7"/>
          <p:cNvSpPr/>
          <p:nvPr/>
        </p:nvSpPr>
        <p:spPr>
          <a:xfrm>
            <a:off x="0" y="3536950"/>
            <a:ext cx="263525" cy="936625"/>
          </a:xfrm>
          <a:prstGeom prst="rect">
            <a:avLst/>
          </a:prstGeom>
          <a:solidFill>
            <a:schemeClr val="accent1"/>
          </a:solidFill>
          <a:ln>
            <a:noFill/>
          </a:ln>
        </p:spPr>
        <p:txBody>
          <a:bodyPr anchor="ctr"/>
          <a:lstStyle/>
          <a:p>
            <a:pPr algn="ctr"/>
            <a:endParaRPr lang="en-US" sz="4000" b="1" spc="600">
              <a:solidFill>
                <a:schemeClr val="lt1"/>
              </a:solidFill>
              <a:latin typeface="Source Sans Pro Black"/>
              <a:ea typeface="Source Sans Pro Black"/>
            </a:endParaRPr>
          </a:p>
        </p:txBody>
      </p:sp>
      <p:sp>
        <p:nvSpPr>
          <p:cNvPr id="10" name="Rectangle 9"/>
          <p:cNvSpPr/>
          <p:nvPr/>
        </p:nvSpPr>
        <p:spPr>
          <a:xfrm>
            <a:off x="11929239" y="2396357"/>
            <a:ext cx="262761" cy="961205"/>
          </a:xfrm>
          <a:prstGeom prst="rect">
            <a:avLst/>
          </a:prstGeom>
          <a:solidFill>
            <a:schemeClr val="accent1"/>
          </a:solidFill>
          <a:ln>
            <a:noFill/>
          </a:ln>
        </p:spPr>
        <p:txBody>
          <a:bodyPr anchor="ctr"/>
          <a:lstStyle/>
          <a:p>
            <a:pPr algn="ctr"/>
            <a:endParaRPr lang="en-US" sz="4000" b="1" spc="600">
              <a:solidFill>
                <a:schemeClr val="lt1"/>
              </a:solidFill>
              <a:latin typeface="Source Sans Pro Black"/>
              <a:ea typeface="Source Sans Pro Black"/>
            </a:endParaRPr>
          </a:p>
        </p:txBody>
      </p:sp>
      <p:sp>
        <p:nvSpPr>
          <p:cNvPr id="24" name="Rectangle 7"/>
          <p:cNvSpPr/>
          <p:nvPr/>
        </p:nvSpPr>
        <p:spPr>
          <a:xfrm>
            <a:off x="3586329" y="2726278"/>
            <a:ext cx="3312994" cy="594772"/>
          </a:xfrm>
          <a:prstGeom prst="rect">
            <a:avLst/>
          </a:prstGeom>
        </p:spPr>
        <p:txBody>
          <a:bodyPr wrap="square" anchor="ctr"/>
          <a:lstStyle/>
          <a:p>
            <a:pPr algn="ctr">
              <a:lnSpc>
                <a:spcPct val="120000"/>
              </a:lnSpc>
            </a:pPr>
            <a:r>
              <a:rPr lang="en-US" sz="2800" b="1" dirty="0">
                <a:solidFill>
                  <a:srgbClr val="FEFFFE"/>
                </a:solidFill>
                <a:latin typeface="Microsoft YaHei Light" panose="020B0502040204020203" pitchFamily="34" charset="-122"/>
                <a:ea typeface="Microsoft YaHei Light" panose="020B0502040204020203" pitchFamily="34" charset="-122"/>
              </a:rPr>
              <a:t>At your fingertips</a:t>
            </a:r>
          </a:p>
          <a:p>
            <a:pPr>
              <a:lnSpc>
                <a:spcPct val="120000"/>
              </a:lnSpc>
            </a:pPr>
            <a:endParaRPr lang="en-US" sz="1000" dirty="0">
              <a:solidFill>
                <a:srgbClr val="FEFFFE"/>
              </a:solidFill>
              <a:latin typeface="Montserrat Light"/>
              <a:ea typeface="Josefin Sans Light"/>
            </a:endParaRPr>
          </a:p>
        </p:txBody>
      </p:sp>
      <p:sp>
        <p:nvSpPr>
          <p:cNvPr id="4" name="矩形 3" descr="e7d195523061f1c01d60fa9f1cfcbfb3d7dea265119d71e15FBB43640B43E9A75E03FE54C774D5D4779ED45933E78901D3CB0E69E39D04A9E1E9B25CF060C4BCA4D072860494D0D8E683C2FE58414E159EC6F51AED966111AA2D2A5D80A4C67B6D5F9918F0F9F400AF202A65BB4C2A023C5479967FF82A2C63DE6C3276EA6DC3105460C281A88AAA">
            <a:extLst>
              <a:ext uri="{FF2B5EF4-FFF2-40B4-BE49-F238E27FC236}">
                <a16:creationId xmlns:a16="http://schemas.microsoft.com/office/drawing/2014/main" id="{4F1AB1F5-4668-4D8B-9C6D-5DD0A85228DA}"/>
              </a:ext>
            </a:extLst>
          </p:cNvPr>
          <p:cNvSpPr/>
          <p:nvPr/>
        </p:nvSpPr>
        <p:spPr>
          <a:xfrm>
            <a:off x="169638" y="196849"/>
            <a:ext cx="3487962" cy="338554"/>
          </a:xfrm>
          <a:prstGeom prst="rect">
            <a:avLst/>
          </a:prstGeom>
        </p:spPr>
        <p:txBody>
          <a:bodyPr wrap="square">
            <a:spAutoFit/>
          </a:bodyPr>
          <a:lstStyle/>
          <a:p>
            <a:r>
              <a:rPr lang="en-US" altLang="zh-CN" sz="1600" b="1" spc="600" dirty="0">
                <a:latin typeface="微软雅黑" panose="020B0503020204020204" pitchFamily="34" charset="-122"/>
                <a:ea typeface="微软雅黑" panose="020B0503020204020204" pitchFamily="34" charset="-122"/>
                <a:cs typeface="+mj-ea"/>
              </a:rPr>
              <a:t>At your fingertips</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14FB2E12-A759-4B5E-9EFF-873094716F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429"/>
            <a:ext cx="12192000" cy="6857999"/>
          </a:xfrm>
          <a:prstGeom prst="rect">
            <a:avLst/>
          </a:prstGeom>
        </p:spPr>
      </p:pic>
      <p:sp>
        <p:nvSpPr>
          <p:cNvPr id="4" name="Прямоугольник 3"/>
          <p:cNvSpPr/>
          <p:nvPr/>
        </p:nvSpPr>
        <p:spPr>
          <a:xfrm>
            <a:off x="-2" y="9430"/>
            <a:ext cx="12191999" cy="6020604"/>
          </a:xfrm>
          <a:prstGeom prst="rect">
            <a:avLst/>
          </a:prstGeom>
          <a:solidFill>
            <a:schemeClr val="bg2">
              <a:lumMod val="10000"/>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2400" dirty="0">
              <a:latin typeface="Arial" panose="020B0604020202020204" pitchFamily="34" charset="0"/>
              <a:ea typeface="微软雅黑" panose="020B0503020204020204" pitchFamily="34" charset="-122"/>
              <a:sym typeface="Arial" panose="020B0604020202020204" pitchFamily="34" charset="0"/>
            </a:endParaRPr>
          </a:p>
        </p:txBody>
      </p:sp>
      <p:sp>
        <p:nvSpPr>
          <p:cNvPr id="13" name="文本框 12">
            <a:extLst>
              <a:ext uri="{FF2B5EF4-FFF2-40B4-BE49-F238E27FC236}">
                <a16:creationId xmlns:a16="http://schemas.microsoft.com/office/drawing/2014/main" id="{2BB728C7-56B4-4FE4-AEDE-A68A5D42DB35}"/>
              </a:ext>
            </a:extLst>
          </p:cNvPr>
          <p:cNvSpPr txBox="1"/>
          <p:nvPr/>
        </p:nvSpPr>
        <p:spPr>
          <a:xfrm>
            <a:off x="3071280" y="1349801"/>
            <a:ext cx="6049434" cy="1323439"/>
          </a:xfrm>
          <a:prstGeom prst="rect">
            <a:avLst/>
          </a:prstGeom>
          <a:noFill/>
        </p:spPr>
        <p:txBody>
          <a:bodyPr wrap="square" rtlCol="0">
            <a:spAutoFit/>
          </a:bodyPr>
          <a:lstStyle/>
          <a:p>
            <a:pPr algn="ctr"/>
            <a:r>
              <a:rPr lang="en-US" altLang="zh-CN" sz="4000" b="1" dirty="0">
                <a:solidFill>
                  <a:schemeClr val="bg1"/>
                </a:solidFill>
              </a:rPr>
              <a:t>Voice Assistant Sheila</a:t>
            </a:r>
          </a:p>
          <a:p>
            <a:pPr algn="ctr"/>
            <a:r>
              <a:rPr lang="en-US" altLang="zh-CN" sz="4000" b="1" dirty="0">
                <a:solidFill>
                  <a:schemeClr val="bg1"/>
                </a:solidFill>
              </a:rPr>
              <a:t>Flash delivery</a:t>
            </a:r>
            <a:endParaRPr lang="zh-CN" altLang="en-US" sz="4000" b="1" dirty="0">
              <a:solidFill>
                <a:schemeClr val="bg1"/>
              </a:solidFill>
              <a:latin typeface="Arial" panose="020B0604020202020204" pitchFamily="34" charset="0"/>
              <a:cs typeface="Arial" panose="020B0604020202020204" pitchFamily="34" charset="0"/>
            </a:endParaRPr>
          </a:p>
        </p:txBody>
      </p:sp>
      <p:sp>
        <p:nvSpPr>
          <p:cNvPr id="14" name="文本框 13">
            <a:extLst>
              <a:ext uri="{FF2B5EF4-FFF2-40B4-BE49-F238E27FC236}">
                <a16:creationId xmlns:a16="http://schemas.microsoft.com/office/drawing/2014/main" id="{87BC2020-4C8A-482C-8C1F-04AFDDAD34B7}"/>
              </a:ext>
            </a:extLst>
          </p:cNvPr>
          <p:cNvSpPr txBox="1"/>
          <p:nvPr/>
        </p:nvSpPr>
        <p:spPr>
          <a:xfrm>
            <a:off x="4939808" y="2629243"/>
            <a:ext cx="3048269" cy="461665"/>
          </a:xfrm>
          <a:prstGeom prst="rect">
            <a:avLst/>
          </a:prstGeom>
          <a:noFill/>
        </p:spPr>
        <p:txBody>
          <a:bodyPr wrap="square" rtlCol="0">
            <a:spAutoFit/>
          </a:bodyPr>
          <a:lstStyle/>
          <a:p>
            <a:r>
              <a:rPr lang="en-US" altLang="zh-CN" sz="2400" dirty="0">
                <a:solidFill>
                  <a:schemeClr val="bg1"/>
                </a:solidFill>
              </a:rPr>
              <a:t>JUNCTION 2020</a:t>
            </a:r>
            <a:endParaRPr lang="zh-CN" altLang="en-US" sz="2400" dirty="0">
              <a:solidFill>
                <a:schemeClr val="bg1"/>
              </a:solidFill>
            </a:endParaRPr>
          </a:p>
        </p:txBody>
      </p:sp>
      <p:sp>
        <p:nvSpPr>
          <p:cNvPr id="2" name="矩形 1" descr="e7d195523061f1c01d60fa9f1cfcbfb3d7dea265119d71e15FBB43640B43E9A75E03FE54C774D5D4779ED45933E78901D3CB0E69E39D04A9E1E9B25CF060C4BCA4D072860494D0D8E683C2FE58414E159EC6F51AED966111AA2D2A5D80A4C67B6D5F9918F0F9F400AF202A65BB4C2A023C5479967FF82A2C63DE6C3276EA6DC3105460C281A88AAA">
            <a:extLst>
              <a:ext uri="{FF2B5EF4-FFF2-40B4-BE49-F238E27FC236}">
                <a16:creationId xmlns:a16="http://schemas.microsoft.com/office/drawing/2014/main" id="{96EEDF99-31CE-45C2-BF90-D0389BAEB256}"/>
              </a:ext>
            </a:extLst>
          </p:cNvPr>
          <p:cNvSpPr/>
          <p:nvPr/>
        </p:nvSpPr>
        <p:spPr>
          <a:xfrm>
            <a:off x="169638" y="196849"/>
            <a:ext cx="3487962" cy="338554"/>
          </a:xfrm>
          <a:prstGeom prst="rect">
            <a:avLst/>
          </a:prstGeom>
        </p:spPr>
        <p:txBody>
          <a:bodyPr wrap="square">
            <a:spAutoFit/>
          </a:bodyPr>
          <a:lstStyle/>
          <a:p>
            <a:r>
              <a:rPr lang="en-US" altLang="zh-CN" sz="1600" b="1" spc="600" dirty="0">
                <a:latin typeface="微软雅黑" panose="020B0503020204020204" pitchFamily="34" charset="-122"/>
                <a:ea typeface="微软雅黑" panose="020B0503020204020204" pitchFamily="34" charset="-122"/>
                <a:cs typeface="+mj-ea"/>
              </a:rPr>
              <a:t>At your fingertips</a:t>
            </a:r>
          </a:p>
        </p:txBody>
      </p:sp>
      <p:sp>
        <p:nvSpPr>
          <p:cNvPr id="9" name="文本框 8">
            <a:extLst>
              <a:ext uri="{FF2B5EF4-FFF2-40B4-BE49-F238E27FC236}">
                <a16:creationId xmlns:a16="http://schemas.microsoft.com/office/drawing/2014/main" id="{29E0FC98-7725-4816-9886-D32A9C6D574E}"/>
              </a:ext>
            </a:extLst>
          </p:cNvPr>
          <p:cNvSpPr txBox="1"/>
          <p:nvPr/>
        </p:nvSpPr>
        <p:spPr>
          <a:xfrm>
            <a:off x="4846550" y="747468"/>
            <a:ext cx="2498894" cy="769441"/>
          </a:xfrm>
          <a:prstGeom prst="rect">
            <a:avLst/>
          </a:prstGeom>
          <a:noFill/>
        </p:spPr>
        <p:txBody>
          <a:bodyPr wrap="square" rtlCol="0">
            <a:spAutoFit/>
          </a:bodyPr>
          <a:lstStyle/>
          <a:p>
            <a:pPr algn="ctr"/>
            <a:r>
              <a:rPr lang="en-US" altLang="zh-CN" sz="4400" b="1" dirty="0">
                <a:solidFill>
                  <a:schemeClr val="bg1"/>
                </a:solidFill>
              </a:rPr>
              <a:t>Part III</a:t>
            </a:r>
            <a:r>
              <a:rPr lang="zh-CN" altLang="en-US" sz="4400" b="1" dirty="0">
                <a:solidFill>
                  <a:schemeClr val="bg1"/>
                </a:solidFill>
              </a:rPr>
              <a:t> </a:t>
            </a:r>
            <a:r>
              <a:rPr lang="en-US" altLang="zh-CN" sz="4400" b="1" dirty="0">
                <a:solidFill>
                  <a:schemeClr val="bg1"/>
                </a:solidFill>
              </a:rPr>
              <a:t>IV</a:t>
            </a:r>
            <a:endParaRPr lang="zh-CN" altLang="en-US" b="1" dirty="0">
              <a:solidFill>
                <a:schemeClr val="bg1"/>
              </a:solidFill>
            </a:endParaRPr>
          </a:p>
        </p:txBody>
      </p:sp>
    </p:spTree>
    <p:extLst>
      <p:ext uri="{BB962C8B-B14F-4D97-AF65-F5344CB8AC3E}">
        <p14:creationId xmlns:p14="http://schemas.microsoft.com/office/powerpoint/2010/main" val="209798527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90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grpId="0" nodeType="withEffect">
                                  <p:stCondLst>
                                    <p:cond delay="90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grpId="0" nodeType="withEffect">
                                  <p:stCondLst>
                                    <p:cond delay="150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3" grpId="0"/>
      <p:bldP spid="14" grpId="0"/>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p:cNvPicPr/>
          <p:nvPr/>
        </p:nvPicPr>
        <p:blipFill>
          <a:blip r:embed="rId3"/>
          <a:stretch>
            <a:fillRect/>
          </a:stretch>
        </p:blipFill>
        <p:spPr>
          <a:xfrm>
            <a:off x="-68802" y="-169186"/>
            <a:ext cx="12192000" cy="6858000"/>
          </a:xfrm>
          <a:prstGeom prst="rect">
            <a:avLst/>
          </a:prstGeom>
        </p:spPr>
      </p:pic>
      <p:pic>
        <p:nvPicPr>
          <p:cNvPr id="19" name="图片占位符 8"/>
          <p:cNvPicPr/>
          <p:nvPr/>
        </p:nvPicPr>
        <p:blipFill>
          <a:blip r:embed="rId4"/>
          <a:stretch>
            <a:fillRect/>
          </a:stretch>
        </p:blipFill>
        <p:spPr>
          <a:xfrm>
            <a:off x="-68802" y="730963"/>
            <a:ext cx="12192000" cy="961205"/>
          </a:xfrm>
          <a:custGeom>
            <a:avLst/>
            <a:gdLst/>
            <a:ahLst/>
            <a:cxnLst/>
            <a:rect l="l" t="t" r="r" b="b"/>
            <a:pathLst>
              <a:path w="12192000" h="961205">
                <a:moveTo>
                  <a:pt x="0" y="0"/>
                </a:moveTo>
                <a:lnTo>
                  <a:pt x="12192000" y="0"/>
                </a:lnTo>
                <a:lnTo>
                  <a:pt x="12192000" y="961205"/>
                </a:lnTo>
                <a:lnTo>
                  <a:pt x="0" y="961205"/>
                </a:lnTo>
                <a:close/>
              </a:path>
            </a:pathLst>
          </a:custGeom>
          <a:gradFill>
            <a:gsLst>
              <a:gs pos="0">
                <a:schemeClr val="tx1">
                  <a:alpha val="20000"/>
                </a:schemeClr>
              </a:gs>
              <a:gs pos="98000">
                <a:schemeClr val="tx1">
                  <a:alpha val="5000"/>
                </a:schemeClr>
              </a:gs>
            </a:gsLst>
            <a:lin ang="5400000" scaled="1"/>
          </a:gradFill>
          <a:ln>
            <a:noFill/>
          </a:ln>
        </p:spPr>
      </p:pic>
      <p:sp>
        <p:nvSpPr>
          <p:cNvPr id="6" name="Rectangle 5"/>
          <p:cNvSpPr/>
          <p:nvPr/>
        </p:nvSpPr>
        <p:spPr>
          <a:xfrm>
            <a:off x="64" y="3626118"/>
            <a:ext cx="355599" cy="961205"/>
          </a:xfrm>
          <a:prstGeom prst="rect">
            <a:avLst/>
          </a:prstGeom>
          <a:solidFill>
            <a:schemeClr val="accent1"/>
          </a:solidFill>
          <a:ln>
            <a:noFill/>
          </a:ln>
        </p:spPr>
        <p:txBody>
          <a:bodyPr lIns="251999" anchor="ctr"/>
          <a:lstStyle/>
          <a:p>
            <a:endParaRPr lang="en-US" sz="4000" b="1" spc="600">
              <a:solidFill>
                <a:schemeClr val="lt1"/>
              </a:solidFill>
              <a:latin typeface="Source Sans Pro Black"/>
              <a:ea typeface="Source Sans Pro Black"/>
            </a:endParaRPr>
          </a:p>
        </p:txBody>
      </p:sp>
      <p:sp>
        <p:nvSpPr>
          <p:cNvPr id="16" name="文本框 15"/>
          <p:cNvSpPr txBox="1"/>
          <p:nvPr/>
        </p:nvSpPr>
        <p:spPr>
          <a:xfrm>
            <a:off x="10866666" y="6424940"/>
            <a:ext cx="2022017" cy="261610"/>
          </a:xfrm>
          <a:prstGeom prst="rect">
            <a:avLst/>
          </a:prstGeom>
          <a:noFill/>
        </p:spPr>
        <p:txBody>
          <a:bodyPr wrap="square">
            <a:spAutoFit/>
          </a:bodyPr>
          <a:lstStyle/>
          <a:p>
            <a:r>
              <a:rPr lang="en-US" sz="1100" i="1" spc="100">
                <a:solidFill>
                  <a:schemeClr val="bg1"/>
                </a:solidFill>
                <a:latin typeface="Montserrat"/>
              </a:rPr>
              <a:t>PAGE：2/20</a:t>
            </a:r>
            <a:endParaRPr lang="zh-CN" sz="1100" i="1" spc="100">
              <a:solidFill>
                <a:schemeClr val="bg1"/>
              </a:solidFill>
              <a:latin typeface="Montserrat"/>
            </a:endParaRPr>
          </a:p>
        </p:txBody>
      </p:sp>
      <p:sp>
        <p:nvSpPr>
          <p:cNvPr id="20" name="文本框 19"/>
          <p:cNvSpPr txBox="1"/>
          <p:nvPr/>
        </p:nvSpPr>
        <p:spPr>
          <a:xfrm>
            <a:off x="355662" y="3197300"/>
            <a:ext cx="4324940" cy="2076258"/>
          </a:xfrm>
          <a:prstGeom prst="rect">
            <a:avLst/>
          </a:prstGeom>
          <a:ln w="12700">
            <a:prstDash val="solid"/>
          </a:ln>
        </p:spPr>
        <p:txBody>
          <a:bodyPr/>
          <a:lstStyle/>
          <a:p>
            <a:r>
              <a:rPr lang="en-US" altLang="zh-CN" sz="1600" dirty="0">
                <a:solidFill>
                  <a:srgbClr val="297FB8"/>
                </a:solidFill>
              </a:rPr>
              <a:t>The voice assistant Sheila automatically recognizes the user’s voice and automatically matches products according to the required keywords. Simplify shopping operations.</a:t>
            </a:r>
            <a:endParaRPr lang="zh-CN" sz="1600" b="1" dirty="0">
              <a:solidFill>
                <a:srgbClr val="297FB8"/>
              </a:solidFill>
              <a:latin typeface="-apple-system"/>
              <a:ea typeface="Microsoft JhengHei" panose="020B0604030504040204" charset="-120"/>
            </a:endParaRPr>
          </a:p>
        </p:txBody>
      </p:sp>
      <p:sp>
        <p:nvSpPr>
          <p:cNvPr id="21" name="文本框 20"/>
          <p:cNvSpPr txBox="1"/>
          <p:nvPr/>
        </p:nvSpPr>
        <p:spPr>
          <a:xfrm>
            <a:off x="7911458" y="3075428"/>
            <a:ext cx="3925006" cy="1101378"/>
          </a:xfrm>
          <a:prstGeom prst="rect">
            <a:avLst/>
          </a:prstGeom>
          <a:ln w="12700">
            <a:prstDash val="solid"/>
          </a:ln>
        </p:spPr>
        <p:txBody>
          <a:bodyPr/>
          <a:lstStyle/>
          <a:p>
            <a:r>
              <a:rPr lang="en-US" altLang="zh-CN" sz="1600" dirty="0">
                <a:solidFill>
                  <a:srgbClr val="297FB8"/>
                </a:solidFill>
              </a:rPr>
              <a:t>For urgent needs for daily necessities, you can choose flash delivery service.</a:t>
            </a:r>
            <a:endParaRPr lang="zh-CN" sz="1600" b="1" dirty="0">
              <a:solidFill>
                <a:srgbClr val="297FB8"/>
              </a:solidFill>
              <a:latin typeface="-apple-system"/>
              <a:ea typeface="Microsoft JhengHei" panose="020B0604030504040204" charset="-120"/>
            </a:endParaRPr>
          </a:p>
        </p:txBody>
      </p:sp>
      <p:pic>
        <p:nvPicPr>
          <p:cNvPr id="22" name="图片占位符 13"/>
          <p:cNvPicPr/>
          <p:nvPr/>
        </p:nvPicPr>
        <p:blipFill rotWithShape="1">
          <a:blip r:embed="rId5"/>
          <a:stretch>
            <a:fillRect/>
          </a:stretch>
        </p:blipFill>
        <p:spPr>
          <a:xfrm>
            <a:off x="7059699" y="5036784"/>
            <a:ext cx="3389878" cy="973137"/>
          </a:xfrm>
          <a:custGeom>
            <a:avLst/>
            <a:gdLst/>
            <a:ahLst/>
            <a:cxnLst/>
            <a:rect l="l" t="t" r="r" b="b"/>
            <a:pathLst>
              <a:path w="3389878" h="973137">
                <a:moveTo>
                  <a:pt x="0" y="0"/>
                </a:moveTo>
                <a:lnTo>
                  <a:pt x="3389878" y="0"/>
                </a:lnTo>
                <a:lnTo>
                  <a:pt x="3389878" y="973137"/>
                </a:lnTo>
                <a:lnTo>
                  <a:pt x="0" y="973137"/>
                </a:lnTo>
                <a:close/>
              </a:path>
            </a:pathLst>
          </a:custGeom>
          <a:gradFill>
            <a:gsLst>
              <a:gs pos="0">
                <a:schemeClr val="tx1">
                  <a:alpha val="20000"/>
                </a:schemeClr>
              </a:gs>
              <a:gs pos="98000">
                <a:schemeClr val="tx1">
                  <a:alpha val="5000"/>
                </a:schemeClr>
              </a:gs>
            </a:gsLst>
            <a:lin ang="5400000" scaled="1"/>
          </a:gradFill>
          <a:ln>
            <a:noFill/>
          </a:ln>
        </p:spPr>
      </p:pic>
      <p:sp>
        <p:nvSpPr>
          <p:cNvPr id="23" name="Rectangle 10"/>
          <p:cNvSpPr/>
          <p:nvPr/>
        </p:nvSpPr>
        <p:spPr>
          <a:xfrm>
            <a:off x="8487796" y="5027246"/>
            <a:ext cx="3389878" cy="982675"/>
          </a:xfrm>
          <a:prstGeom prst="rect">
            <a:avLst/>
          </a:prstGeom>
          <a:solidFill>
            <a:schemeClr val="accent1">
              <a:alpha val="70000"/>
            </a:schemeClr>
          </a:solidFill>
          <a:ln>
            <a:noFill/>
          </a:ln>
        </p:spPr>
        <p:txBody>
          <a:bodyPr lIns="0" rIns="396000" anchor="ctr"/>
          <a:lstStyle/>
          <a:p>
            <a:pPr algn="r"/>
            <a:endParaRPr lang="en-US" b="1">
              <a:solidFill>
                <a:schemeClr val="lt1"/>
              </a:solidFill>
              <a:latin typeface="Source Sans Pro"/>
              <a:ea typeface="Source Sans Pro"/>
            </a:endParaRPr>
          </a:p>
        </p:txBody>
      </p:sp>
      <p:sp>
        <p:nvSpPr>
          <p:cNvPr id="24" name="Rectangle 5"/>
          <p:cNvSpPr/>
          <p:nvPr/>
        </p:nvSpPr>
        <p:spPr>
          <a:xfrm>
            <a:off x="11836464" y="3075428"/>
            <a:ext cx="355599" cy="961205"/>
          </a:xfrm>
          <a:prstGeom prst="rect">
            <a:avLst/>
          </a:prstGeom>
          <a:solidFill>
            <a:schemeClr val="accent1"/>
          </a:solidFill>
          <a:ln>
            <a:noFill/>
          </a:ln>
        </p:spPr>
        <p:txBody>
          <a:bodyPr lIns="251999" anchor="ctr"/>
          <a:lstStyle/>
          <a:p>
            <a:endParaRPr lang="en-US" sz="4000" b="1" spc="600">
              <a:solidFill>
                <a:schemeClr val="lt1"/>
              </a:solidFill>
              <a:latin typeface="Source Sans Pro Black"/>
              <a:ea typeface="Source Sans Pro Black"/>
            </a:endParaRPr>
          </a:p>
        </p:txBody>
      </p:sp>
      <p:sp>
        <p:nvSpPr>
          <p:cNvPr id="14" name="文本框 13">
            <a:extLst>
              <a:ext uri="{FF2B5EF4-FFF2-40B4-BE49-F238E27FC236}">
                <a16:creationId xmlns:a16="http://schemas.microsoft.com/office/drawing/2014/main" id="{B9A400F5-3000-483A-AC22-A95C14DB732D}"/>
              </a:ext>
            </a:extLst>
          </p:cNvPr>
          <p:cNvSpPr txBox="1"/>
          <p:nvPr/>
        </p:nvSpPr>
        <p:spPr>
          <a:xfrm>
            <a:off x="7627875" y="6224885"/>
            <a:ext cx="6477582" cy="400110"/>
          </a:xfrm>
          <a:prstGeom prst="rect">
            <a:avLst/>
          </a:prstGeom>
          <a:noFill/>
        </p:spPr>
        <p:txBody>
          <a:bodyPr wrap="square">
            <a:spAutoFit/>
          </a:bodyPr>
          <a:lstStyle/>
          <a:p>
            <a:r>
              <a:rPr lang="en-US" altLang="zh-CN" sz="2000" b="1" spc="600" dirty="0">
                <a:solidFill>
                  <a:srgbClr val="000000"/>
                </a:solidFill>
                <a:latin typeface="Montserrat"/>
                <a:ea typeface="Source Sans Pro Black"/>
              </a:rPr>
              <a:t>Junction2020xCHENGDU</a:t>
            </a:r>
          </a:p>
        </p:txBody>
      </p:sp>
      <p:sp>
        <p:nvSpPr>
          <p:cNvPr id="3" name="矩形 2" descr="e7d195523061f1c01d60fa9f1cfcbfb3d7dea265119d71e15FBB43640B43E9A75E03FE54C774D5D4779ED45933E78901D3CB0E69E39D04A9E1E9B25CF060C4BCA4D072860494D0D8E683C2FE58414E159EC6F51AED966111AA2D2A5D80A4C67B6D5F9918F0F9F400AF202A65BB4C2A023C5479967FF82A2C63DE6C3276EA6DC3105460C281A88AAA">
            <a:extLst>
              <a:ext uri="{FF2B5EF4-FFF2-40B4-BE49-F238E27FC236}">
                <a16:creationId xmlns:a16="http://schemas.microsoft.com/office/drawing/2014/main" id="{3897FD6A-8D30-4E4E-AD95-30D91E963A21}"/>
              </a:ext>
            </a:extLst>
          </p:cNvPr>
          <p:cNvSpPr/>
          <p:nvPr/>
        </p:nvSpPr>
        <p:spPr>
          <a:xfrm>
            <a:off x="169638" y="196849"/>
            <a:ext cx="3487962" cy="338554"/>
          </a:xfrm>
          <a:prstGeom prst="rect">
            <a:avLst/>
          </a:prstGeom>
        </p:spPr>
        <p:txBody>
          <a:bodyPr wrap="square">
            <a:spAutoFit/>
          </a:bodyPr>
          <a:lstStyle/>
          <a:p>
            <a:r>
              <a:rPr lang="en-US" altLang="zh-CN" sz="1600" b="1" spc="600" dirty="0">
                <a:latin typeface="微软雅黑" panose="020B0503020204020204" pitchFamily="34" charset="-122"/>
                <a:ea typeface="微软雅黑" panose="020B0503020204020204" pitchFamily="34" charset="-122"/>
                <a:cs typeface="+mj-ea"/>
              </a:rPr>
              <a:t>At your fingertips</a:t>
            </a:r>
          </a:p>
        </p:txBody>
      </p:sp>
    </p:spTree>
    <p:extLst>
      <p:ext uri="{BB962C8B-B14F-4D97-AF65-F5344CB8AC3E}">
        <p14:creationId xmlns:p14="http://schemas.microsoft.com/office/powerpoint/2010/main" val="296814392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14FB2E12-A759-4B5E-9EFF-873094716F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429"/>
            <a:ext cx="12192000" cy="6857999"/>
          </a:xfrm>
          <a:prstGeom prst="rect">
            <a:avLst/>
          </a:prstGeom>
        </p:spPr>
      </p:pic>
      <p:sp>
        <p:nvSpPr>
          <p:cNvPr id="4" name="Прямоугольник 3"/>
          <p:cNvSpPr/>
          <p:nvPr/>
        </p:nvSpPr>
        <p:spPr>
          <a:xfrm>
            <a:off x="0" y="-9429"/>
            <a:ext cx="12191999" cy="6020604"/>
          </a:xfrm>
          <a:prstGeom prst="rect">
            <a:avLst/>
          </a:prstGeom>
          <a:solidFill>
            <a:schemeClr val="bg2">
              <a:lumMod val="10000"/>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2400" dirty="0">
              <a:latin typeface="Arial" panose="020B0604020202020204" pitchFamily="34" charset="0"/>
              <a:ea typeface="微软雅黑" panose="020B0503020204020204" pitchFamily="34" charset="-122"/>
              <a:sym typeface="Arial" panose="020B0604020202020204" pitchFamily="34" charset="0"/>
            </a:endParaRPr>
          </a:p>
        </p:txBody>
      </p:sp>
      <p:sp>
        <p:nvSpPr>
          <p:cNvPr id="13" name="文本框 12">
            <a:extLst>
              <a:ext uri="{FF2B5EF4-FFF2-40B4-BE49-F238E27FC236}">
                <a16:creationId xmlns:a16="http://schemas.microsoft.com/office/drawing/2014/main" id="{2BB728C7-56B4-4FE4-AEDE-A68A5D42DB35}"/>
              </a:ext>
            </a:extLst>
          </p:cNvPr>
          <p:cNvSpPr txBox="1"/>
          <p:nvPr/>
        </p:nvSpPr>
        <p:spPr>
          <a:xfrm>
            <a:off x="3071282" y="2053308"/>
            <a:ext cx="6049434" cy="646331"/>
          </a:xfrm>
          <a:prstGeom prst="rect">
            <a:avLst/>
          </a:prstGeom>
          <a:noFill/>
        </p:spPr>
        <p:txBody>
          <a:bodyPr wrap="square" rtlCol="0">
            <a:spAutoFit/>
          </a:bodyPr>
          <a:lstStyle/>
          <a:p>
            <a:pPr algn="ctr"/>
            <a:r>
              <a:rPr lang="en-US" altLang="zh-CN" sz="3600" b="1" dirty="0">
                <a:solidFill>
                  <a:schemeClr val="bg1"/>
                </a:solidFill>
                <a:latin typeface="Arial" panose="020B0604020202020204" pitchFamily="34" charset="0"/>
                <a:cs typeface="Arial" panose="020B0604020202020204" pitchFamily="34" charset="0"/>
              </a:rPr>
              <a:t>Product module diagram</a:t>
            </a:r>
            <a:endParaRPr lang="zh-CN" altLang="en-US" sz="2400" b="1" dirty="0">
              <a:solidFill>
                <a:schemeClr val="bg1"/>
              </a:solidFill>
              <a:latin typeface="Arial" panose="020B0604020202020204" pitchFamily="34" charset="0"/>
              <a:cs typeface="Arial" panose="020B0604020202020204" pitchFamily="34" charset="0"/>
            </a:endParaRPr>
          </a:p>
        </p:txBody>
      </p:sp>
      <p:sp>
        <p:nvSpPr>
          <p:cNvPr id="14" name="文本框 13">
            <a:extLst>
              <a:ext uri="{FF2B5EF4-FFF2-40B4-BE49-F238E27FC236}">
                <a16:creationId xmlns:a16="http://schemas.microsoft.com/office/drawing/2014/main" id="{87BC2020-4C8A-482C-8C1F-04AFDDAD34B7}"/>
              </a:ext>
            </a:extLst>
          </p:cNvPr>
          <p:cNvSpPr txBox="1"/>
          <p:nvPr/>
        </p:nvSpPr>
        <p:spPr>
          <a:xfrm>
            <a:off x="5003532" y="2800818"/>
            <a:ext cx="2184934" cy="461665"/>
          </a:xfrm>
          <a:prstGeom prst="rect">
            <a:avLst/>
          </a:prstGeom>
          <a:noFill/>
        </p:spPr>
        <p:txBody>
          <a:bodyPr wrap="square" rtlCol="0">
            <a:spAutoFit/>
          </a:bodyPr>
          <a:lstStyle/>
          <a:p>
            <a:r>
              <a:rPr lang="en-US" altLang="zh-CN" sz="2400" dirty="0">
                <a:solidFill>
                  <a:schemeClr val="bg1"/>
                </a:solidFill>
              </a:rPr>
              <a:t>JUNCTION 2020</a:t>
            </a:r>
            <a:endParaRPr lang="zh-CN" altLang="en-US" sz="2400" dirty="0">
              <a:solidFill>
                <a:schemeClr val="bg1"/>
              </a:solidFill>
            </a:endParaRPr>
          </a:p>
        </p:txBody>
      </p:sp>
      <p:sp>
        <p:nvSpPr>
          <p:cNvPr id="2" name="矩形 1" descr="e7d195523061f1c01d60fa9f1cfcbfb3d7dea265119d71e15FBB43640B43E9A75E03FE54C774D5D4779ED45933E78901D3CB0E69E39D04A9E1E9B25CF060C4BCA4D072860494D0D8E683C2FE58414E159EC6F51AED966111AA2D2A5D80A4C67B6D5F9918F0F9F400AF202A65BB4C2A023C5479967FF82A2C63DE6C3276EA6DC3105460C281A88AAA">
            <a:extLst>
              <a:ext uri="{FF2B5EF4-FFF2-40B4-BE49-F238E27FC236}">
                <a16:creationId xmlns:a16="http://schemas.microsoft.com/office/drawing/2014/main" id="{3E6A6BFA-F81D-4060-A52A-A4D54164D483}"/>
              </a:ext>
            </a:extLst>
          </p:cNvPr>
          <p:cNvSpPr/>
          <p:nvPr/>
        </p:nvSpPr>
        <p:spPr>
          <a:xfrm>
            <a:off x="169638" y="196849"/>
            <a:ext cx="3487962" cy="338554"/>
          </a:xfrm>
          <a:prstGeom prst="rect">
            <a:avLst/>
          </a:prstGeom>
        </p:spPr>
        <p:txBody>
          <a:bodyPr wrap="square">
            <a:spAutoFit/>
          </a:bodyPr>
          <a:lstStyle/>
          <a:p>
            <a:r>
              <a:rPr lang="en-US" altLang="zh-CN" sz="1600" b="1" spc="600" dirty="0">
                <a:latin typeface="微软雅黑" panose="020B0503020204020204" pitchFamily="34" charset="-122"/>
                <a:ea typeface="微软雅黑" panose="020B0503020204020204" pitchFamily="34" charset="-122"/>
                <a:cs typeface="+mj-ea"/>
              </a:rPr>
              <a:t>At your fingertips</a:t>
            </a:r>
          </a:p>
        </p:txBody>
      </p:sp>
    </p:spTree>
    <p:extLst>
      <p:ext uri="{BB962C8B-B14F-4D97-AF65-F5344CB8AC3E}">
        <p14:creationId xmlns:p14="http://schemas.microsoft.com/office/powerpoint/2010/main" val="96395527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90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par>
                          <p:cTn id="11" fill="hold">
                            <p:stCondLst>
                              <p:cond delay="1400"/>
                            </p:stCondLst>
                            <p:childTnLst>
                              <p:par>
                                <p:cTn id="12" presetID="10" presetClass="entr" presetSubtype="0" fill="hold" grpId="0" nodeType="afterEffect">
                                  <p:stCondLst>
                                    <p:cond delay="40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3" grpId="0"/>
      <p:bldP spid="1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9D57D086-BC21-47D6-B7AA-8823B38B2DDA}"/>
              </a:ext>
            </a:extLst>
          </p:cNvPr>
          <p:cNvPicPr>
            <a:picLocks noChangeAspect="1"/>
          </p:cNvPicPr>
          <p:nvPr/>
        </p:nvPicPr>
        <p:blipFill>
          <a:blip r:embed="rId2"/>
          <a:stretch>
            <a:fillRect/>
          </a:stretch>
        </p:blipFill>
        <p:spPr>
          <a:xfrm>
            <a:off x="0" y="-1"/>
            <a:ext cx="12192000" cy="6858001"/>
          </a:xfrm>
          <a:prstGeom prst="rect">
            <a:avLst/>
          </a:prstGeom>
        </p:spPr>
      </p:pic>
      <p:sp>
        <p:nvSpPr>
          <p:cNvPr id="2" name="矩形 1" descr="e7d195523061f1c01d60fa9f1cfcbfb3d7dea265119d71e15FBB43640B43E9A75E03FE54C774D5D4779ED45933E78901D3CB0E69E39D04A9E1E9B25CF060C4BCA4D072860494D0D8E683C2FE58414E159EC6F51AED966111AA2D2A5D80A4C67B6D5F9918F0F9F400AF202A65BB4C2A023C5479967FF82A2C63DE6C3276EA6DC3105460C281A88AAA">
            <a:extLst>
              <a:ext uri="{FF2B5EF4-FFF2-40B4-BE49-F238E27FC236}">
                <a16:creationId xmlns:a16="http://schemas.microsoft.com/office/drawing/2014/main" id="{45B201D4-FCD0-4052-85CF-8C08C6CDA102}"/>
              </a:ext>
            </a:extLst>
          </p:cNvPr>
          <p:cNvSpPr/>
          <p:nvPr/>
        </p:nvSpPr>
        <p:spPr>
          <a:xfrm>
            <a:off x="169638" y="196849"/>
            <a:ext cx="3487962" cy="338554"/>
          </a:xfrm>
          <a:prstGeom prst="rect">
            <a:avLst/>
          </a:prstGeom>
        </p:spPr>
        <p:txBody>
          <a:bodyPr wrap="square">
            <a:spAutoFit/>
          </a:bodyPr>
          <a:lstStyle/>
          <a:p>
            <a:r>
              <a:rPr lang="en-US" altLang="zh-CN" sz="1600" b="1" spc="600" dirty="0">
                <a:latin typeface="微软雅黑" panose="020B0503020204020204" pitchFamily="34" charset="-122"/>
                <a:ea typeface="微软雅黑" panose="020B0503020204020204" pitchFamily="34" charset="-122"/>
                <a:cs typeface="+mj-ea"/>
              </a:rPr>
              <a:t>At your fingertips</a:t>
            </a:r>
          </a:p>
        </p:txBody>
      </p:sp>
      <p:sp>
        <p:nvSpPr>
          <p:cNvPr id="4" name="文本框 3">
            <a:extLst>
              <a:ext uri="{FF2B5EF4-FFF2-40B4-BE49-F238E27FC236}">
                <a16:creationId xmlns:a16="http://schemas.microsoft.com/office/drawing/2014/main" id="{33DA9D7D-76CF-4AD8-9F84-57C5CFFC77DA}"/>
              </a:ext>
            </a:extLst>
          </p:cNvPr>
          <p:cNvSpPr txBox="1"/>
          <p:nvPr/>
        </p:nvSpPr>
        <p:spPr>
          <a:xfrm>
            <a:off x="8053665" y="6301667"/>
            <a:ext cx="6477582" cy="400110"/>
          </a:xfrm>
          <a:prstGeom prst="rect">
            <a:avLst/>
          </a:prstGeom>
          <a:noFill/>
        </p:spPr>
        <p:txBody>
          <a:bodyPr wrap="square">
            <a:spAutoFit/>
          </a:bodyPr>
          <a:lstStyle/>
          <a:p>
            <a:r>
              <a:rPr lang="en-US" altLang="zh-CN" sz="2000" b="1" spc="600" dirty="0">
                <a:solidFill>
                  <a:srgbClr val="000000"/>
                </a:solidFill>
                <a:latin typeface="Montserrat"/>
                <a:ea typeface="Source Sans Pro Black"/>
              </a:rPr>
              <a:t>Junction2020xCHENGDU</a:t>
            </a:r>
          </a:p>
        </p:txBody>
      </p:sp>
    </p:spTree>
    <p:extLst>
      <p:ext uri="{BB962C8B-B14F-4D97-AF65-F5344CB8AC3E}">
        <p14:creationId xmlns:p14="http://schemas.microsoft.com/office/powerpoint/2010/main" val="139815491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7d195523061f1c0" descr="e7d195523061f1c01d60fa9f1cfcbfb3d7dea265119d71e15FBB43640B43E9A75E03FE54C774D5D4779ED45933E78901D3CB0E69E39D04A9E1E9B25CF060C4BCA4D072860494D0D8E683C2FE58414E159EC6F51AED966111AA2D2A5D80A4C67B6D5F9918F0F9F400AF202A65BB4C2A023C5479967FF82A2C63DE6C3276EA6DC3105460C281A88AAA" hidden="1"/>
          <p:cNvSpPr txBox="1"/>
          <p:nvPr/>
        </p:nvSpPr>
        <p:spPr>
          <a:xfrm>
            <a:off x="-355600" y="1803400"/>
            <a:ext cx="1016000" cy="1016000"/>
          </a:xfrm>
          <a:prstGeom prst="rect">
            <a:avLst/>
          </a:prstGeom>
          <a:noFill/>
        </p:spPr>
        <p:txBody>
          <a:bodyPr vert="wordArtVert" rtlCol="0">
            <a:spAutoFit/>
          </a:bodyPr>
          <a:lstStyle/>
          <a:p>
            <a:r>
              <a:rPr lang="en-US" altLang="zh-CN" sz="100"/>
              <a:t>e7d195523061f1c01d60fa9f1cfcbfb3d7dea265119d71e15FBB43640B43E9A75E03FE54C774D5D4779ED45933E78901D3CB0E69E39D04A9E1E9B25CF060C4BCA4D072860494D0D8E683C2FE58414E159EC6F51AED966111AA2D2A5D80A4C67B6D5F9918F0F9F400AF202A65BB4C2A023C5479967FF82A2C63DE6C3276EA6DC3105460C281A88AAA</a:t>
            </a:r>
            <a:endParaRPr lang="zh-CN" altLang="en-US" sz="100"/>
          </a:p>
        </p:txBody>
      </p:sp>
      <p:sp>
        <p:nvSpPr>
          <p:cNvPr id="7" name="Rectangle 6" descr="e7d195523061f1c01d60fa9f1cfcbfb3d7dea265119d71e15FBB43640B43E9A75E03FE54C774D5D4779ED45933E78901D3CB0E69E39D04A9E1E9B25CF060C4BCA4D072860494D0D8E683C2FE58414E159EC6F51AED966111AA2D2A5D80A4C67B6D5F9918F0F9F400AF202A65BB4C2A023C5479967FF82A2C63DE6C3276EA6DC3105460C281A88AAA"/>
          <p:cNvSpPr/>
          <p:nvPr/>
        </p:nvSpPr>
        <p:spPr>
          <a:xfrm>
            <a:off x="4112895" y="1750060"/>
            <a:ext cx="8079105" cy="9366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251999" rtlCol="0" anchor="ctr"/>
          <a:lstStyle/>
          <a:p>
            <a:r>
              <a:rPr lang="en-US" sz="4000" b="1" spc="600" dirty="0">
                <a:latin typeface="Montserrat" panose="02000505000000020004" pitchFamily="2" charset="0"/>
                <a:ea typeface="Source Sans Pro Black" panose="020B0803030403020204" charset="0"/>
                <a:cs typeface="Source Sans Pro Black" panose="020B0803030403020204" charset="0"/>
              </a:rPr>
              <a:t>THANKS FOR WATHING</a:t>
            </a:r>
          </a:p>
        </p:txBody>
      </p:sp>
      <p:sp>
        <p:nvSpPr>
          <p:cNvPr id="3" name="矩形 2" descr="e7d195523061f1c01d60fa9f1cfcbfb3d7dea265119d71e15FBB43640B43E9A75E03FE54C774D5D4779ED45933E78901D3CB0E69E39D04A9E1E9B25CF060C4BCA4D072860494D0D8E683C2FE58414E159EC6F51AED966111AA2D2A5D80A4C67B6D5F9918F0F9F400AF202A65BB4C2A023C5479967FF82A2C63DE6C3276EA6DC3105460C281A88AAA">
            <a:extLst>
              <a:ext uri="{FF2B5EF4-FFF2-40B4-BE49-F238E27FC236}">
                <a16:creationId xmlns:a16="http://schemas.microsoft.com/office/drawing/2014/main" id="{F0CC7857-F9D3-4B97-9481-D1F826158D05}"/>
              </a:ext>
            </a:extLst>
          </p:cNvPr>
          <p:cNvSpPr/>
          <p:nvPr/>
        </p:nvSpPr>
        <p:spPr>
          <a:xfrm>
            <a:off x="169638" y="196849"/>
            <a:ext cx="3487962" cy="338554"/>
          </a:xfrm>
          <a:prstGeom prst="rect">
            <a:avLst/>
          </a:prstGeom>
        </p:spPr>
        <p:txBody>
          <a:bodyPr wrap="square">
            <a:spAutoFit/>
          </a:bodyPr>
          <a:lstStyle/>
          <a:p>
            <a:r>
              <a:rPr lang="en-US" altLang="zh-CN" sz="1600" b="1" spc="600" dirty="0">
                <a:latin typeface="微软雅黑" panose="020B0503020204020204" pitchFamily="34" charset="-122"/>
                <a:ea typeface="微软雅黑" panose="020B0503020204020204" pitchFamily="34" charset="-122"/>
                <a:cs typeface="+mj-ea"/>
              </a:rPr>
              <a:t>At your fingertips</a:t>
            </a:r>
          </a:p>
        </p:txBody>
      </p:sp>
      <p:sp>
        <p:nvSpPr>
          <p:cNvPr id="4" name="文本框 3">
            <a:extLst>
              <a:ext uri="{FF2B5EF4-FFF2-40B4-BE49-F238E27FC236}">
                <a16:creationId xmlns:a16="http://schemas.microsoft.com/office/drawing/2014/main" id="{0F9D3578-C6F8-4FA6-BC92-6C8F50B86913}"/>
              </a:ext>
            </a:extLst>
          </p:cNvPr>
          <p:cNvSpPr txBox="1"/>
          <p:nvPr/>
        </p:nvSpPr>
        <p:spPr>
          <a:xfrm>
            <a:off x="7893121" y="6336567"/>
            <a:ext cx="6477582" cy="400110"/>
          </a:xfrm>
          <a:prstGeom prst="rect">
            <a:avLst/>
          </a:prstGeom>
          <a:noFill/>
        </p:spPr>
        <p:txBody>
          <a:bodyPr wrap="square">
            <a:spAutoFit/>
          </a:bodyPr>
          <a:lstStyle/>
          <a:p>
            <a:r>
              <a:rPr lang="en-US" altLang="zh-CN" sz="2000" b="1" spc="600" dirty="0">
                <a:solidFill>
                  <a:srgbClr val="000000"/>
                </a:solidFill>
                <a:latin typeface="Montserrat"/>
                <a:ea typeface="Source Sans Pro Black"/>
              </a:rPr>
              <a:t>Junction2020xCHENGDU</a:t>
            </a:r>
          </a:p>
        </p:txBody>
      </p:sp>
    </p:spTree>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14FB2E12-A759-4B5E-9EFF-873094716F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429"/>
            <a:ext cx="12192000" cy="6857999"/>
          </a:xfrm>
          <a:prstGeom prst="rect">
            <a:avLst/>
          </a:prstGeom>
        </p:spPr>
      </p:pic>
      <p:sp>
        <p:nvSpPr>
          <p:cNvPr id="4" name="Прямоугольник 3"/>
          <p:cNvSpPr/>
          <p:nvPr/>
        </p:nvSpPr>
        <p:spPr>
          <a:xfrm>
            <a:off x="0" y="-9429"/>
            <a:ext cx="12191999" cy="6020604"/>
          </a:xfrm>
          <a:prstGeom prst="rect">
            <a:avLst/>
          </a:prstGeom>
          <a:solidFill>
            <a:schemeClr val="bg2">
              <a:lumMod val="10000"/>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2400" dirty="0">
              <a:latin typeface="Arial" panose="020B0604020202020204" pitchFamily="34" charset="0"/>
              <a:ea typeface="微软雅黑" panose="020B0503020204020204" pitchFamily="34" charset="-122"/>
              <a:sym typeface="Arial" panose="020B0604020202020204" pitchFamily="34" charset="0"/>
            </a:endParaRPr>
          </a:p>
        </p:txBody>
      </p:sp>
      <p:sp>
        <p:nvSpPr>
          <p:cNvPr id="13" name="文本框 12">
            <a:extLst>
              <a:ext uri="{FF2B5EF4-FFF2-40B4-BE49-F238E27FC236}">
                <a16:creationId xmlns:a16="http://schemas.microsoft.com/office/drawing/2014/main" id="{2BB728C7-56B4-4FE4-AEDE-A68A5D42DB35}"/>
              </a:ext>
            </a:extLst>
          </p:cNvPr>
          <p:cNvSpPr txBox="1"/>
          <p:nvPr/>
        </p:nvSpPr>
        <p:spPr>
          <a:xfrm>
            <a:off x="4025899" y="1984363"/>
            <a:ext cx="4140200" cy="646331"/>
          </a:xfrm>
          <a:prstGeom prst="rect">
            <a:avLst/>
          </a:prstGeom>
          <a:noFill/>
        </p:spPr>
        <p:txBody>
          <a:bodyPr wrap="square" rtlCol="0">
            <a:spAutoFit/>
          </a:bodyPr>
          <a:lstStyle/>
          <a:p>
            <a:pPr algn="ctr"/>
            <a:r>
              <a:rPr lang="en-US" altLang="zh-CN" sz="3600" b="1" dirty="0">
                <a:solidFill>
                  <a:schemeClr val="bg1"/>
                </a:solidFill>
                <a:latin typeface="Arial" panose="020B0604020202020204" pitchFamily="34" charset="0"/>
                <a:cs typeface="Arial" panose="020B0604020202020204" pitchFamily="34" charset="0"/>
              </a:rPr>
              <a:t>Why you need it</a:t>
            </a:r>
            <a:endParaRPr lang="zh-CN" altLang="en-US" sz="2400" b="1" dirty="0">
              <a:solidFill>
                <a:schemeClr val="bg1"/>
              </a:solidFill>
              <a:latin typeface="Arial" panose="020B0604020202020204" pitchFamily="34" charset="0"/>
              <a:cs typeface="Arial" panose="020B0604020202020204" pitchFamily="34" charset="0"/>
            </a:endParaRPr>
          </a:p>
        </p:txBody>
      </p:sp>
      <p:sp>
        <p:nvSpPr>
          <p:cNvPr id="14" name="文本框 13">
            <a:extLst>
              <a:ext uri="{FF2B5EF4-FFF2-40B4-BE49-F238E27FC236}">
                <a16:creationId xmlns:a16="http://schemas.microsoft.com/office/drawing/2014/main" id="{87BC2020-4C8A-482C-8C1F-04AFDDAD34B7}"/>
              </a:ext>
            </a:extLst>
          </p:cNvPr>
          <p:cNvSpPr txBox="1"/>
          <p:nvPr/>
        </p:nvSpPr>
        <p:spPr>
          <a:xfrm>
            <a:off x="5003532" y="2649281"/>
            <a:ext cx="2184934" cy="400110"/>
          </a:xfrm>
          <a:prstGeom prst="rect">
            <a:avLst/>
          </a:prstGeom>
          <a:noFill/>
        </p:spPr>
        <p:txBody>
          <a:bodyPr wrap="square" rtlCol="0">
            <a:spAutoFit/>
          </a:bodyPr>
          <a:lstStyle/>
          <a:p>
            <a:r>
              <a:rPr lang="en-US" altLang="zh-CN" sz="2000" dirty="0">
                <a:solidFill>
                  <a:schemeClr val="bg1"/>
                </a:solidFill>
              </a:rPr>
              <a:t>JUNCTION 2020</a:t>
            </a:r>
            <a:endParaRPr lang="zh-CN" altLang="en-US" sz="2000" dirty="0">
              <a:solidFill>
                <a:schemeClr val="bg1"/>
              </a:solidFill>
            </a:endParaRPr>
          </a:p>
        </p:txBody>
      </p:sp>
      <p:sp>
        <p:nvSpPr>
          <p:cNvPr id="2" name="矩形 1" descr="e7d195523061f1c01d60fa9f1cfcbfb3d7dea265119d71e15FBB43640B43E9A75E03FE54C774D5D4779ED45933E78901D3CB0E69E39D04A9E1E9B25CF060C4BCA4D072860494D0D8E683C2FE58414E159EC6F51AED966111AA2D2A5D80A4C67B6D5F9918F0F9F400AF202A65BB4C2A023C5479967FF82A2C63DE6C3276EA6DC3105460C281A88AAA">
            <a:extLst>
              <a:ext uri="{FF2B5EF4-FFF2-40B4-BE49-F238E27FC236}">
                <a16:creationId xmlns:a16="http://schemas.microsoft.com/office/drawing/2014/main" id="{C9433F8E-D080-47BE-9B19-5A8EAD50DA5D}"/>
              </a:ext>
            </a:extLst>
          </p:cNvPr>
          <p:cNvSpPr/>
          <p:nvPr/>
        </p:nvSpPr>
        <p:spPr>
          <a:xfrm>
            <a:off x="169638" y="196849"/>
            <a:ext cx="3487962" cy="338554"/>
          </a:xfrm>
          <a:prstGeom prst="rect">
            <a:avLst/>
          </a:prstGeom>
        </p:spPr>
        <p:txBody>
          <a:bodyPr wrap="square">
            <a:spAutoFit/>
          </a:bodyPr>
          <a:lstStyle/>
          <a:p>
            <a:r>
              <a:rPr lang="en-US" altLang="zh-CN" sz="1600" b="1" spc="600" dirty="0">
                <a:latin typeface="微软雅黑" panose="020B0503020204020204" pitchFamily="34" charset="-122"/>
                <a:ea typeface="微软雅黑" panose="020B0503020204020204" pitchFamily="34" charset="-122"/>
                <a:cs typeface="+mj-ea"/>
              </a:rPr>
              <a:t>At your fingertips</a:t>
            </a:r>
          </a:p>
        </p:txBody>
      </p:sp>
    </p:spTree>
    <p:extLst>
      <p:ext uri="{BB962C8B-B14F-4D97-AF65-F5344CB8AC3E}">
        <p14:creationId xmlns:p14="http://schemas.microsoft.com/office/powerpoint/2010/main" val="375728620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50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500"/>
                                        <p:tgtEl>
                                          <p:spTgt spid="13"/>
                                        </p:tgtEl>
                                      </p:cBhvr>
                                    </p:animEffect>
                                  </p:childTnLst>
                                </p:cTn>
                              </p:par>
                              <p:par>
                                <p:cTn id="12" presetID="10" presetClass="entr" presetSubtype="0" fill="hold" grpId="0" nodeType="withEffect">
                                  <p:stCondLst>
                                    <p:cond delay="100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3" grpId="0"/>
      <p:bldP spid="1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p:cNvPicPr/>
          <p:nvPr/>
        </p:nvPicPr>
        <p:blipFill>
          <a:blip r:embed="rId3"/>
          <a:stretch>
            <a:fillRect/>
          </a:stretch>
        </p:blipFill>
        <p:spPr>
          <a:xfrm>
            <a:off x="-68802" y="-169186"/>
            <a:ext cx="12192000" cy="6858000"/>
          </a:xfrm>
          <a:prstGeom prst="rect">
            <a:avLst/>
          </a:prstGeom>
        </p:spPr>
      </p:pic>
      <p:pic>
        <p:nvPicPr>
          <p:cNvPr id="19" name="图片占位符 8"/>
          <p:cNvPicPr/>
          <p:nvPr/>
        </p:nvPicPr>
        <p:blipFill>
          <a:blip r:embed="rId4"/>
          <a:stretch>
            <a:fillRect/>
          </a:stretch>
        </p:blipFill>
        <p:spPr>
          <a:xfrm>
            <a:off x="-68802" y="730963"/>
            <a:ext cx="12192000" cy="961205"/>
          </a:xfrm>
          <a:custGeom>
            <a:avLst/>
            <a:gdLst/>
            <a:ahLst/>
            <a:cxnLst/>
            <a:rect l="l" t="t" r="r" b="b"/>
            <a:pathLst>
              <a:path w="12192000" h="961205">
                <a:moveTo>
                  <a:pt x="0" y="0"/>
                </a:moveTo>
                <a:lnTo>
                  <a:pt x="12192000" y="0"/>
                </a:lnTo>
                <a:lnTo>
                  <a:pt x="12192000" y="961205"/>
                </a:lnTo>
                <a:lnTo>
                  <a:pt x="0" y="961205"/>
                </a:lnTo>
                <a:close/>
              </a:path>
            </a:pathLst>
          </a:custGeom>
          <a:gradFill>
            <a:gsLst>
              <a:gs pos="0">
                <a:schemeClr val="tx1">
                  <a:alpha val="20000"/>
                </a:schemeClr>
              </a:gs>
              <a:gs pos="98000">
                <a:schemeClr val="tx1">
                  <a:alpha val="5000"/>
                </a:schemeClr>
              </a:gs>
            </a:gsLst>
            <a:lin ang="5400000" scaled="1"/>
          </a:gradFill>
          <a:ln>
            <a:noFill/>
          </a:ln>
        </p:spPr>
      </p:pic>
      <p:sp>
        <p:nvSpPr>
          <p:cNvPr id="6" name="Rectangle 5"/>
          <p:cNvSpPr/>
          <p:nvPr/>
        </p:nvSpPr>
        <p:spPr>
          <a:xfrm>
            <a:off x="64" y="3626118"/>
            <a:ext cx="355599" cy="961205"/>
          </a:xfrm>
          <a:prstGeom prst="rect">
            <a:avLst/>
          </a:prstGeom>
          <a:solidFill>
            <a:schemeClr val="accent1"/>
          </a:solidFill>
          <a:ln>
            <a:noFill/>
          </a:ln>
        </p:spPr>
        <p:txBody>
          <a:bodyPr lIns="251999" anchor="ctr"/>
          <a:lstStyle/>
          <a:p>
            <a:endParaRPr lang="en-US" sz="4000" b="1" spc="600">
              <a:solidFill>
                <a:schemeClr val="lt1"/>
              </a:solidFill>
              <a:latin typeface="Source Sans Pro Black"/>
              <a:ea typeface="Source Sans Pro Black"/>
            </a:endParaRPr>
          </a:p>
        </p:txBody>
      </p:sp>
      <p:sp>
        <p:nvSpPr>
          <p:cNvPr id="16" name="文本框 15"/>
          <p:cNvSpPr txBox="1"/>
          <p:nvPr/>
        </p:nvSpPr>
        <p:spPr>
          <a:xfrm>
            <a:off x="10866666" y="6424940"/>
            <a:ext cx="2022017" cy="261610"/>
          </a:xfrm>
          <a:prstGeom prst="rect">
            <a:avLst/>
          </a:prstGeom>
          <a:noFill/>
        </p:spPr>
        <p:txBody>
          <a:bodyPr wrap="square">
            <a:spAutoFit/>
          </a:bodyPr>
          <a:lstStyle/>
          <a:p>
            <a:r>
              <a:rPr lang="en-US" sz="1100" i="1" spc="100">
                <a:solidFill>
                  <a:schemeClr val="bg1"/>
                </a:solidFill>
                <a:latin typeface="Montserrat"/>
              </a:rPr>
              <a:t>PAGE：2/20</a:t>
            </a:r>
            <a:endParaRPr lang="zh-CN" sz="1100" i="1" spc="100">
              <a:solidFill>
                <a:schemeClr val="bg1"/>
              </a:solidFill>
              <a:latin typeface="Montserrat"/>
            </a:endParaRPr>
          </a:p>
        </p:txBody>
      </p:sp>
      <p:sp>
        <p:nvSpPr>
          <p:cNvPr id="20" name="文本框 19"/>
          <p:cNvSpPr txBox="1"/>
          <p:nvPr/>
        </p:nvSpPr>
        <p:spPr>
          <a:xfrm>
            <a:off x="355662" y="3197300"/>
            <a:ext cx="4324940" cy="2076258"/>
          </a:xfrm>
          <a:prstGeom prst="rect">
            <a:avLst/>
          </a:prstGeom>
          <a:ln w="12700">
            <a:prstDash val="solid"/>
          </a:ln>
        </p:spPr>
        <p:txBody>
          <a:bodyPr/>
          <a:lstStyle/>
          <a:p>
            <a:r>
              <a:rPr lang="zh-CN" sz="1600" b="1">
                <a:solidFill>
                  <a:srgbClr val="FF0000"/>
                </a:solidFill>
                <a:latin typeface="-apple-system"/>
                <a:ea typeface="Microsoft JhengHei" panose="020B0604030504040204" charset="-120"/>
              </a:rPr>
              <a:t>996, you who live alone, come home after work, go to the toilet and prepare to clear your intestines. After a glance, you see that there is no paper in the toilet, and you can’t find a piece of paper in the whole house. Paper, just picked up the phone and found that the convenience store has closed. How to save you who are in trouble?</a:t>
            </a:r>
          </a:p>
        </p:txBody>
      </p:sp>
      <p:sp>
        <p:nvSpPr>
          <p:cNvPr id="21" name="文本框 20"/>
          <p:cNvSpPr txBox="1"/>
          <p:nvPr/>
        </p:nvSpPr>
        <p:spPr>
          <a:xfrm>
            <a:off x="7911458" y="3075428"/>
            <a:ext cx="3925006" cy="1101378"/>
          </a:xfrm>
          <a:prstGeom prst="rect">
            <a:avLst/>
          </a:prstGeom>
          <a:ln w="12700">
            <a:prstDash val="solid"/>
          </a:ln>
        </p:spPr>
        <p:txBody>
          <a:bodyPr/>
          <a:lstStyle/>
          <a:p>
            <a:r>
              <a:rPr lang="zh-CN" sz="1600" b="1">
                <a:solidFill>
                  <a:srgbClr val="FF0000"/>
                </a:solidFill>
                <a:latin typeface="-apple-system"/>
                <a:ea typeface="Microsoft JhengHei" panose="020B0604030504040204" charset="-120"/>
              </a:rPr>
              <a:t>Your choice is not only cheeky to borrow paper from neighbors, but also to endure the pain to sleep. At this time, we need our At your fingertips to save you from fire and water</a:t>
            </a:r>
          </a:p>
        </p:txBody>
      </p:sp>
      <p:pic>
        <p:nvPicPr>
          <p:cNvPr id="22" name="图片占位符 13"/>
          <p:cNvPicPr/>
          <p:nvPr/>
        </p:nvPicPr>
        <p:blipFill rotWithShape="1">
          <a:blip r:embed="rId5"/>
          <a:stretch>
            <a:fillRect/>
          </a:stretch>
        </p:blipFill>
        <p:spPr>
          <a:xfrm>
            <a:off x="7059699" y="5036784"/>
            <a:ext cx="3389878" cy="973137"/>
          </a:xfrm>
          <a:custGeom>
            <a:avLst/>
            <a:gdLst/>
            <a:ahLst/>
            <a:cxnLst/>
            <a:rect l="l" t="t" r="r" b="b"/>
            <a:pathLst>
              <a:path w="3389878" h="973137">
                <a:moveTo>
                  <a:pt x="0" y="0"/>
                </a:moveTo>
                <a:lnTo>
                  <a:pt x="3389878" y="0"/>
                </a:lnTo>
                <a:lnTo>
                  <a:pt x="3389878" y="973137"/>
                </a:lnTo>
                <a:lnTo>
                  <a:pt x="0" y="973137"/>
                </a:lnTo>
                <a:close/>
              </a:path>
            </a:pathLst>
          </a:custGeom>
          <a:gradFill>
            <a:gsLst>
              <a:gs pos="0">
                <a:schemeClr val="tx1">
                  <a:alpha val="20000"/>
                </a:schemeClr>
              </a:gs>
              <a:gs pos="98000">
                <a:schemeClr val="tx1">
                  <a:alpha val="5000"/>
                </a:schemeClr>
              </a:gs>
            </a:gsLst>
            <a:lin ang="5400000" scaled="1"/>
          </a:gradFill>
          <a:ln>
            <a:noFill/>
          </a:ln>
        </p:spPr>
      </p:pic>
      <p:sp>
        <p:nvSpPr>
          <p:cNvPr id="23" name="Rectangle 10"/>
          <p:cNvSpPr/>
          <p:nvPr/>
        </p:nvSpPr>
        <p:spPr>
          <a:xfrm>
            <a:off x="8487796" y="5027246"/>
            <a:ext cx="3389878" cy="982675"/>
          </a:xfrm>
          <a:prstGeom prst="rect">
            <a:avLst/>
          </a:prstGeom>
          <a:solidFill>
            <a:schemeClr val="accent1">
              <a:alpha val="70000"/>
            </a:schemeClr>
          </a:solidFill>
          <a:ln>
            <a:noFill/>
          </a:ln>
        </p:spPr>
        <p:txBody>
          <a:bodyPr lIns="0" rIns="396000" anchor="ctr"/>
          <a:lstStyle/>
          <a:p>
            <a:pPr algn="r"/>
            <a:endParaRPr lang="en-US" b="1">
              <a:solidFill>
                <a:schemeClr val="lt1"/>
              </a:solidFill>
              <a:latin typeface="Source Sans Pro"/>
              <a:ea typeface="Source Sans Pro"/>
            </a:endParaRPr>
          </a:p>
        </p:txBody>
      </p:sp>
      <p:sp>
        <p:nvSpPr>
          <p:cNvPr id="24" name="Rectangle 5"/>
          <p:cNvSpPr/>
          <p:nvPr/>
        </p:nvSpPr>
        <p:spPr>
          <a:xfrm>
            <a:off x="11836464" y="3075428"/>
            <a:ext cx="355599" cy="961205"/>
          </a:xfrm>
          <a:prstGeom prst="rect">
            <a:avLst/>
          </a:prstGeom>
          <a:solidFill>
            <a:schemeClr val="accent1"/>
          </a:solidFill>
          <a:ln>
            <a:noFill/>
          </a:ln>
        </p:spPr>
        <p:txBody>
          <a:bodyPr lIns="251999" anchor="ctr"/>
          <a:lstStyle/>
          <a:p>
            <a:endParaRPr lang="en-US" sz="4000" b="1" spc="600">
              <a:solidFill>
                <a:schemeClr val="lt1"/>
              </a:solidFill>
              <a:latin typeface="Source Sans Pro Black"/>
              <a:ea typeface="Source Sans Pro Black"/>
            </a:endParaRPr>
          </a:p>
        </p:txBody>
      </p:sp>
      <p:sp>
        <p:nvSpPr>
          <p:cNvPr id="14" name="文本框 13">
            <a:extLst>
              <a:ext uri="{FF2B5EF4-FFF2-40B4-BE49-F238E27FC236}">
                <a16:creationId xmlns:a16="http://schemas.microsoft.com/office/drawing/2014/main" id="{B9A400F5-3000-483A-AC22-A95C14DB732D}"/>
              </a:ext>
            </a:extLst>
          </p:cNvPr>
          <p:cNvSpPr txBox="1"/>
          <p:nvPr/>
        </p:nvSpPr>
        <p:spPr>
          <a:xfrm>
            <a:off x="7627875" y="6224885"/>
            <a:ext cx="6477582" cy="400110"/>
          </a:xfrm>
          <a:prstGeom prst="rect">
            <a:avLst/>
          </a:prstGeom>
          <a:noFill/>
        </p:spPr>
        <p:txBody>
          <a:bodyPr wrap="square">
            <a:spAutoFit/>
          </a:bodyPr>
          <a:lstStyle/>
          <a:p>
            <a:r>
              <a:rPr lang="en-US" altLang="zh-CN" sz="2000" b="1" spc="600" dirty="0">
                <a:solidFill>
                  <a:srgbClr val="000000"/>
                </a:solidFill>
                <a:latin typeface="Montserrat"/>
                <a:ea typeface="Source Sans Pro Black"/>
              </a:rPr>
              <a:t>Junction2020xCHENGDU</a:t>
            </a:r>
          </a:p>
        </p:txBody>
      </p:sp>
      <p:sp>
        <p:nvSpPr>
          <p:cNvPr id="3" name="矩形 2" descr="e7d195523061f1c01d60fa9f1cfcbfb3d7dea265119d71e15FBB43640B43E9A75E03FE54C774D5D4779ED45933E78901D3CB0E69E39D04A9E1E9B25CF060C4BCA4D072860494D0D8E683C2FE58414E159EC6F51AED966111AA2D2A5D80A4C67B6D5F9918F0F9F400AF202A65BB4C2A023C5479967FF82A2C63DE6C3276EA6DC3105460C281A88AAA">
            <a:extLst>
              <a:ext uri="{FF2B5EF4-FFF2-40B4-BE49-F238E27FC236}">
                <a16:creationId xmlns:a16="http://schemas.microsoft.com/office/drawing/2014/main" id="{3897FD6A-8D30-4E4E-AD95-30D91E963A21}"/>
              </a:ext>
            </a:extLst>
          </p:cNvPr>
          <p:cNvSpPr/>
          <p:nvPr/>
        </p:nvSpPr>
        <p:spPr>
          <a:xfrm>
            <a:off x="169638" y="196849"/>
            <a:ext cx="3487962" cy="338554"/>
          </a:xfrm>
          <a:prstGeom prst="rect">
            <a:avLst/>
          </a:prstGeom>
        </p:spPr>
        <p:txBody>
          <a:bodyPr wrap="square">
            <a:spAutoFit/>
          </a:bodyPr>
          <a:lstStyle/>
          <a:p>
            <a:r>
              <a:rPr lang="en-US" altLang="zh-CN" sz="1600" b="1" spc="600" dirty="0">
                <a:latin typeface="微软雅黑" panose="020B0503020204020204" pitchFamily="34" charset="-122"/>
                <a:ea typeface="微软雅黑" panose="020B0503020204020204" pitchFamily="34" charset="-122"/>
                <a:cs typeface="+mj-ea"/>
              </a:rPr>
              <a:t>At your fingertips</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14FB2E12-A759-4B5E-9EFF-873094716F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429"/>
            <a:ext cx="12192000" cy="6857999"/>
          </a:xfrm>
          <a:prstGeom prst="rect">
            <a:avLst/>
          </a:prstGeom>
        </p:spPr>
      </p:pic>
      <p:sp>
        <p:nvSpPr>
          <p:cNvPr id="4" name="Прямоугольник 3"/>
          <p:cNvSpPr/>
          <p:nvPr/>
        </p:nvSpPr>
        <p:spPr>
          <a:xfrm>
            <a:off x="0" y="-9429"/>
            <a:ext cx="12191999" cy="6020604"/>
          </a:xfrm>
          <a:prstGeom prst="rect">
            <a:avLst/>
          </a:prstGeom>
          <a:solidFill>
            <a:schemeClr val="bg2">
              <a:lumMod val="10000"/>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2400" dirty="0">
              <a:latin typeface="Arial" panose="020B0604020202020204" pitchFamily="34" charset="0"/>
              <a:ea typeface="微软雅黑" panose="020B0503020204020204" pitchFamily="34" charset="-122"/>
              <a:sym typeface="Arial" panose="020B0604020202020204" pitchFamily="34" charset="0"/>
            </a:endParaRPr>
          </a:p>
        </p:txBody>
      </p:sp>
      <p:sp>
        <p:nvSpPr>
          <p:cNvPr id="13" name="文本框 12">
            <a:extLst>
              <a:ext uri="{FF2B5EF4-FFF2-40B4-BE49-F238E27FC236}">
                <a16:creationId xmlns:a16="http://schemas.microsoft.com/office/drawing/2014/main" id="{2BB728C7-56B4-4FE4-AEDE-A68A5D42DB35}"/>
              </a:ext>
            </a:extLst>
          </p:cNvPr>
          <p:cNvSpPr txBox="1"/>
          <p:nvPr/>
        </p:nvSpPr>
        <p:spPr>
          <a:xfrm>
            <a:off x="4025899" y="1090048"/>
            <a:ext cx="4140200" cy="1200329"/>
          </a:xfrm>
          <a:prstGeom prst="rect">
            <a:avLst/>
          </a:prstGeom>
          <a:noFill/>
        </p:spPr>
        <p:txBody>
          <a:bodyPr wrap="square" rtlCol="0">
            <a:spAutoFit/>
          </a:bodyPr>
          <a:lstStyle/>
          <a:p>
            <a:pPr algn="ctr"/>
            <a:r>
              <a:rPr lang="en-US" altLang="zh-CN" sz="3600" b="1" dirty="0">
                <a:solidFill>
                  <a:schemeClr val="bg1"/>
                </a:solidFill>
                <a:latin typeface="Arial" panose="020B0604020202020204" pitchFamily="34" charset="0"/>
                <a:cs typeface="Arial" panose="020B0604020202020204" pitchFamily="34" charset="0"/>
              </a:rPr>
              <a:t>Program Module</a:t>
            </a:r>
            <a:r>
              <a:rPr lang="en-US" altLang="zh-CN" sz="2400" b="1" dirty="0">
                <a:solidFill>
                  <a:schemeClr val="bg1"/>
                </a:solidFill>
                <a:latin typeface="Arial" panose="020B0604020202020204" pitchFamily="34" charset="0"/>
                <a:cs typeface="Arial" panose="020B0604020202020204" pitchFamily="34" charset="0"/>
              </a:rPr>
              <a:t> </a:t>
            </a:r>
            <a:r>
              <a:rPr lang="en-US" altLang="zh-CN" sz="3600" b="1" dirty="0">
                <a:solidFill>
                  <a:schemeClr val="bg1"/>
                </a:solidFill>
                <a:latin typeface="Arial" panose="020B0604020202020204" pitchFamily="34" charset="0"/>
                <a:cs typeface="Arial" panose="020B0604020202020204" pitchFamily="34" charset="0"/>
              </a:rPr>
              <a:t>Resume</a:t>
            </a:r>
            <a:endParaRPr lang="zh-CN" altLang="en-US" sz="2400" b="1" dirty="0">
              <a:solidFill>
                <a:schemeClr val="bg1"/>
              </a:solidFill>
              <a:latin typeface="Arial" panose="020B0604020202020204" pitchFamily="34" charset="0"/>
              <a:cs typeface="Arial" panose="020B0604020202020204" pitchFamily="34" charset="0"/>
            </a:endParaRPr>
          </a:p>
        </p:txBody>
      </p:sp>
      <p:sp>
        <p:nvSpPr>
          <p:cNvPr id="14" name="文本框 13">
            <a:extLst>
              <a:ext uri="{FF2B5EF4-FFF2-40B4-BE49-F238E27FC236}">
                <a16:creationId xmlns:a16="http://schemas.microsoft.com/office/drawing/2014/main" id="{87BC2020-4C8A-482C-8C1F-04AFDDAD34B7}"/>
              </a:ext>
            </a:extLst>
          </p:cNvPr>
          <p:cNvSpPr txBox="1"/>
          <p:nvPr/>
        </p:nvSpPr>
        <p:spPr>
          <a:xfrm>
            <a:off x="5178036" y="2439020"/>
            <a:ext cx="2184934" cy="400110"/>
          </a:xfrm>
          <a:prstGeom prst="rect">
            <a:avLst/>
          </a:prstGeom>
          <a:noFill/>
        </p:spPr>
        <p:txBody>
          <a:bodyPr wrap="square" rtlCol="0">
            <a:spAutoFit/>
          </a:bodyPr>
          <a:lstStyle/>
          <a:p>
            <a:r>
              <a:rPr lang="en-US" altLang="zh-CN" sz="2000" dirty="0">
                <a:solidFill>
                  <a:schemeClr val="bg1"/>
                </a:solidFill>
              </a:rPr>
              <a:t>JUNCTION 2020</a:t>
            </a:r>
            <a:endParaRPr lang="zh-CN" altLang="en-US" sz="2000" dirty="0">
              <a:solidFill>
                <a:schemeClr val="bg1"/>
              </a:solidFill>
            </a:endParaRPr>
          </a:p>
        </p:txBody>
      </p:sp>
      <p:sp>
        <p:nvSpPr>
          <p:cNvPr id="2" name="矩形 1" descr="e7d195523061f1c01d60fa9f1cfcbfb3d7dea265119d71e15FBB43640B43E9A75E03FE54C774D5D4779ED45933E78901D3CB0E69E39D04A9E1E9B25CF060C4BCA4D072860494D0D8E683C2FE58414E159EC6F51AED966111AA2D2A5D80A4C67B6D5F9918F0F9F400AF202A65BB4C2A023C5479967FF82A2C63DE6C3276EA6DC3105460C281A88AAA">
            <a:extLst>
              <a:ext uri="{FF2B5EF4-FFF2-40B4-BE49-F238E27FC236}">
                <a16:creationId xmlns:a16="http://schemas.microsoft.com/office/drawing/2014/main" id="{2D2B4381-94F6-444E-90A4-D9FE4C16BA46}"/>
              </a:ext>
            </a:extLst>
          </p:cNvPr>
          <p:cNvSpPr/>
          <p:nvPr/>
        </p:nvSpPr>
        <p:spPr>
          <a:xfrm>
            <a:off x="169638" y="196849"/>
            <a:ext cx="3487962" cy="338554"/>
          </a:xfrm>
          <a:prstGeom prst="rect">
            <a:avLst/>
          </a:prstGeom>
        </p:spPr>
        <p:txBody>
          <a:bodyPr wrap="square">
            <a:spAutoFit/>
          </a:bodyPr>
          <a:lstStyle/>
          <a:p>
            <a:r>
              <a:rPr lang="en-US" altLang="zh-CN" sz="1600" b="1" spc="600" dirty="0">
                <a:latin typeface="微软雅黑" panose="020B0503020204020204" pitchFamily="34" charset="-122"/>
                <a:ea typeface="微软雅黑" panose="020B0503020204020204" pitchFamily="34" charset="-122"/>
                <a:cs typeface="+mj-ea"/>
              </a:rPr>
              <a:t>At your fingertips</a:t>
            </a:r>
          </a:p>
        </p:txBody>
      </p:sp>
    </p:spTree>
    <p:extLst>
      <p:ext uri="{BB962C8B-B14F-4D97-AF65-F5344CB8AC3E}">
        <p14:creationId xmlns:p14="http://schemas.microsoft.com/office/powerpoint/2010/main" val="235142629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50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500"/>
                                        <p:tgtEl>
                                          <p:spTgt spid="13"/>
                                        </p:tgtEl>
                                      </p:cBhvr>
                                    </p:animEffect>
                                  </p:childTnLst>
                                </p:cTn>
                              </p:par>
                              <p:par>
                                <p:cTn id="12" presetID="10" presetClass="entr" presetSubtype="0" fill="hold" grpId="0" nodeType="withEffect">
                                  <p:stCondLst>
                                    <p:cond delay="100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3" grpId="0"/>
      <p:bldP spid="1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3" descr="e7d195523061f1c01d60fa9f1cfcbfb3d7dea265119d71e15FBB43640B43E9A75E03FE54C774D5D4779ED45933E78901D3CB0E69E39D04A9E1E9B25CF060C4BCA4D072860494D0D8E683C2FE58414E159EC6F51AED966111AA2D2A5D80A4C67B6D5F9918F0F9F400AF202A65BB4C2A023C5479967FF82A2C63DE6C3276EA6DC3105460C281A88AAA"/>
          <p:cNvSpPr/>
          <p:nvPr/>
        </p:nvSpPr>
        <p:spPr>
          <a:xfrm>
            <a:off x="8078384" y="3103203"/>
            <a:ext cx="2788392" cy="2788392"/>
          </a:xfrm>
          <a:prstGeom prst="ellipse">
            <a:avLst/>
          </a:prstGeom>
          <a:solidFill>
            <a:schemeClr val="bg1"/>
          </a:solidFill>
          <a:ln w="6350">
            <a:solidFill>
              <a:schemeClr val="tx1">
                <a:alpha val="2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chemeClr val="tx1"/>
              </a:solidFill>
              <a:latin typeface="Open Sans" panose="020B0606030504020204" charset="0"/>
              <a:ea typeface="Open Sans" panose="020B0606030504020204" charset="0"/>
              <a:cs typeface="Open Sans" panose="020B0606030504020204" charset="0"/>
            </a:endParaRPr>
          </a:p>
        </p:txBody>
      </p:sp>
      <p:sp>
        <p:nvSpPr>
          <p:cNvPr id="3" name="Oval 2" descr="e7d195523061f1c01d60fa9f1cfcbfb3d7dea265119d71e15FBB43640B43E9A75E03FE54C774D5D4779ED45933E78901D3CB0E69E39D04A9E1E9B25CF060C4BCA4D072860494D0D8E683C2FE58414E159EC6F51AED966111AA2D2A5D80A4C67B6D5F9918F0F9F400AF202A65BB4C2A023C5479967FF82A2C63DE6C3276EA6DC3105460C281A88AAA"/>
          <p:cNvSpPr/>
          <p:nvPr/>
        </p:nvSpPr>
        <p:spPr>
          <a:xfrm>
            <a:off x="337503" y="3103203"/>
            <a:ext cx="2788392" cy="2788392"/>
          </a:xfrm>
          <a:prstGeom prst="ellipse">
            <a:avLst/>
          </a:prstGeom>
          <a:solidFill>
            <a:schemeClr val="bg1"/>
          </a:solidFill>
          <a:ln w="6350">
            <a:solidFill>
              <a:schemeClr val="tx1">
                <a:alpha val="2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chemeClr val="tx1"/>
              </a:solidFill>
              <a:latin typeface="Open Sans" panose="020B0606030504020204" charset="0"/>
              <a:ea typeface="Open Sans" panose="020B0606030504020204" charset="0"/>
              <a:cs typeface="Open Sans" panose="020B0606030504020204" charset="0"/>
            </a:endParaRPr>
          </a:p>
        </p:txBody>
      </p:sp>
      <p:sp>
        <p:nvSpPr>
          <p:cNvPr id="4" name="Oval 3" descr="e7d195523061f1c01d60fa9f1cfcbfb3d7dea265119d71e15FBB43640B43E9A75E03FE54C774D5D4779ED45933E78901D3CB0E69E39D04A9E1E9B25CF060C4BCA4D072860494D0D8E683C2FE58414E159EC6F51AED966111AA2D2A5D80A4C67B6D5F9918F0F9F400AF202A65BB4C2A023C5479967FF82A2C63DE6C3276EA6DC3105460C281A88AAA"/>
          <p:cNvSpPr/>
          <p:nvPr/>
        </p:nvSpPr>
        <p:spPr>
          <a:xfrm>
            <a:off x="5800004" y="3042243"/>
            <a:ext cx="2788392" cy="2788392"/>
          </a:xfrm>
          <a:prstGeom prst="ellipse">
            <a:avLst/>
          </a:prstGeom>
          <a:solidFill>
            <a:schemeClr val="bg1"/>
          </a:solidFill>
          <a:ln w="6350">
            <a:solidFill>
              <a:schemeClr val="tx1">
                <a:alpha val="2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chemeClr val="tx1"/>
              </a:solidFill>
              <a:latin typeface="Open Sans" panose="020B0606030504020204" charset="0"/>
              <a:ea typeface="Open Sans" panose="020B0606030504020204" charset="0"/>
              <a:cs typeface="Open Sans" panose="020B0606030504020204" charset="0"/>
            </a:endParaRPr>
          </a:p>
        </p:txBody>
      </p:sp>
      <p:sp>
        <p:nvSpPr>
          <p:cNvPr id="5" name="Oval 4" descr="e7d195523061f1c01d60fa9f1cfcbfb3d7dea265119d71e15FBB43640B43E9A75E03FE54C774D5D4779ED45933E78901D3CB0E69E39D04A9E1E9B25CF060C4BCA4D072860494D0D8E683C2FE58414E159EC6F51AED966111AA2D2A5D80A4C67B6D5F9918F0F9F400AF202A65BB4C2A023C5479967FF82A2C63DE6C3276EA6DC3105460C281A88AAA"/>
          <p:cNvSpPr/>
          <p:nvPr/>
        </p:nvSpPr>
        <p:spPr>
          <a:xfrm>
            <a:off x="2756193" y="2732792"/>
            <a:ext cx="3329538" cy="3329538"/>
          </a:xfrm>
          <a:prstGeom prst="ellipse">
            <a:avLst/>
          </a:prstGeom>
          <a:solidFill>
            <a:schemeClr val="bg1"/>
          </a:solidFill>
          <a:ln w="25400">
            <a:solidFill>
              <a:schemeClr val="accent1"/>
            </a:solidFill>
          </a:ln>
          <a:effectLst>
            <a:outerShdw blurRad="838200" sx="102000" sy="102000" algn="ctr" rotWithShape="0">
              <a:schemeClr val="accent1">
                <a:alpha val="17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chemeClr val="tx1"/>
              </a:solidFill>
              <a:latin typeface="Open Sans" panose="020B0606030504020204" charset="0"/>
              <a:ea typeface="Open Sans" panose="020B0606030504020204" charset="0"/>
              <a:cs typeface="Open Sans" panose="020B0606030504020204" charset="0"/>
            </a:endParaRPr>
          </a:p>
        </p:txBody>
      </p:sp>
      <p:sp>
        <p:nvSpPr>
          <p:cNvPr id="17" name="矩形 16" descr="e7d195523061f1c01d60fa9f1cfcbfb3d7dea265119d71e15FBB43640B43E9A75E03FE54C774D5D4779ED45933E78901D3CB0E69E39D04A9E1E9B25CF060C4BCA4D072860494D0D8E683C2FE58414E159EC6F51AED966111AA2D2A5D80A4C67B6D5F9918F0F9F400AF202A65BB4C2A023C5479967FF82A2C63DE6C3276EA6DC3105460C281A88AAA"/>
          <p:cNvSpPr/>
          <p:nvPr/>
        </p:nvSpPr>
        <p:spPr>
          <a:xfrm>
            <a:off x="169638" y="196849"/>
            <a:ext cx="3131974" cy="276999"/>
          </a:xfrm>
          <a:prstGeom prst="rect">
            <a:avLst/>
          </a:prstGeom>
        </p:spPr>
        <p:txBody>
          <a:bodyPr wrap="square">
            <a:spAutoFit/>
          </a:bodyPr>
          <a:lstStyle/>
          <a:p>
            <a:r>
              <a:rPr lang="en-US" altLang="zh-CN" sz="1200" b="1" spc="600" dirty="0">
                <a:latin typeface="微软雅黑" panose="020B0503020204020204" pitchFamily="34" charset="-122"/>
                <a:ea typeface="微软雅黑" panose="020B0503020204020204" pitchFamily="34" charset="-122"/>
                <a:cs typeface="+mj-ea"/>
              </a:rPr>
              <a:t>At your fingertips</a:t>
            </a:r>
          </a:p>
        </p:txBody>
      </p:sp>
      <p:sp>
        <p:nvSpPr>
          <p:cNvPr id="20" name="TextBox 5" descr="e7d195523061f1c01d60fa9f1cfcbfb3d7dea265119d71e15FBB43640B43E9A75E03FE54C774D5D4779ED45933E78901D3CB0E69E39D04A9E1E9B25CF060C4BCA4D072860494D0D8E683C2FE58414E159EC6F51AED966111AA2D2A5D80A4C67B6D5F9918F0F9F400AF202A65BB4C2A023C5479967FF82A2C63DE6C3276EA6DC3105460C281A88AAA"/>
          <p:cNvSpPr txBox="1"/>
          <p:nvPr/>
        </p:nvSpPr>
        <p:spPr>
          <a:xfrm>
            <a:off x="548281" y="1177954"/>
            <a:ext cx="4558665" cy="1272540"/>
          </a:xfrm>
          <a:prstGeom prst="rect">
            <a:avLst/>
          </a:prstGeom>
          <a:noFill/>
        </p:spPr>
        <p:txBody>
          <a:bodyPr wrap="none" lIns="0" rtlCol="0">
            <a:spAutoFit/>
          </a:bodyPr>
          <a:lstStyle/>
          <a:p>
            <a:pPr algn="l">
              <a:lnSpc>
                <a:spcPct val="80000"/>
              </a:lnSpc>
            </a:pPr>
            <a:r>
              <a:rPr lang="en-US" sz="4800" b="1" dirty="0">
                <a:solidFill>
                  <a:schemeClr val="accent1"/>
                </a:solidFill>
                <a:latin typeface="Montserrat" panose="02000505000000020004" pitchFamily="2" charset="0"/>
                <a:ea typeface="Source Sans Pro" panose="020B0503030403020204" charset="0"/>
                <a:cs typeface="Source Sans Pro" panose="020B0503030403020204" charset="0"/>
              </a:rPr>
              <a:t>THE</a:t>
            </a:r>
            <a:br>
              <a:rPr lang="en-US" sz="4800" b="1" dirty="0">
                <a:latin typeface="Montserrat" panose="02000505000000020004" pitchFamily="2" charset="0"/>
                <a:ea typeface="Source Sans Pro" panose="020B0503030403020204" charset="0"/>
                <a:cs typeface="Source Sans Pro" panose="020B0503030403020204" charset="0"/>
              </a:rPr>
            </a:br>
            <a:r>
              <a:rPr lang="en-US" sz="4800" b="1" dirty="0">
                <a:latin typeface="Montserrat" panose="02000505000000020004" pitchFamily="2" charset="0"/>
                <a:ea typeface="Source Sans Pro" panose="020B0503030403020204" charset="0"/>
                <a:cs typeface="Source Sans Pro" panose="020B0503030403020204" charset="0"/>
              </a:rPr>
              <a:t>feature design</a:t>
            </a:r>
          </a:p>
        </p:txBody>
      </p:sp>
      <p:sp>
        <p:nvSpPr>
          <p:cNvPr id="22" name="Rectangle 7" descr="e7d195523061f1c01d60fa9f1cfcbfb3d7dea265119d71e15FBB43640B43E9A75E03FE54C774D5D4779ED45933E78901D3CB0E69E39D04A9E1E9B25CF060C4BCA4D072860494D0D8E683C2FE58414E159EC6F51AED966111AA2D2A5D80A4C67B6D5F9918F0F9F400AF202A65BB4C2A023C5479967FF82A2C63DE6C3276EA6DC3105460C281A88AAA"/>
          <p:cNvSpPr/>
          <p:nvPr/>
        </p:nvSpPr>
        <p:spPr>
          <a:xfrm>
            <a:off x="5588512" y="1177955"/>
            <a:ext cx="4956954" cy="691515"/>
          </a:xfrm>
          <a:prstGeom prst="rect">
            <a:avLst/>
          </a:prstGeom>
        </p:spPr>
        <p:txBody>
          <a:bodyPr wrap="square">
            <a:spAutoFit/>
          </a:bodyPr>
          <a:lstStyle/>
          <a:p>
            <a:pPr algn="just">
              <a:lnSpc>
                <a:spcPct val="130000"/>
              </a:lnSpc>
            </a:pPr>
            <a:endParaRPr lang="en-US" sz="1000" dirty="0">
              <a:solidFill>
                <a:schemeClr val="tx1">
                  <a:lumMod val="90000"/>
                  <a:lumOff val="10000"/>
                </a:schemeClr>
              </a:solidFill>
              <a:latin typeface="Montserrat Light" panose="00000400000000000000" pitchFamily="2" charset="0"/>
            </a:endParaRPr>
          </a:p>
          <a:p>
            <a:pPr algn="just">
              <a:lnSpc>
                <a:spcPct val="130000"/>
              </a:lnSpc>
            </a:pPr>
            <a:endParaRPr lang="en-US" sz="1000" dirty="0">
              <a:solidFill>
                <a:schemeClr val="tx1">
                  <a:lumMod val="90000"/>
                  <a:lumOff val="10000"/>
                </a:schemeClr>
              </a:solidFill>
              <a:latin typeface="Montserrat Light" panose="00000400000000000000" pitchFamily="2" charset="0"/>
            </a:endParaRPr>
          </a:p>
          <a:p>
            <a:pPr algn="just">
              <a:lnSpc>
                <a:spcPct val="130000"/>
              </a:lnSpc>
            </a:pPr>
            <a:endParaRPr lang="en-US" sz="1000" dirty="0">
              <a:solidFill>
                <a:srgbClr val="1D2243"/>
              </a:solidFill>
              <a:latin typeface="Montserrat Light" panose="00000400000000000000" pitchFamily="2" charset="0"/>
            </a:endParaRPr>
          </a:p>
        </p:txBody>
      </p:sp>
      <p:grpSp>
        <p:nvGrpSpPr>
          <p:cNvPr id="23" name="Group 34" descr="e7d195523061f1c01d60fa9f1cfcbfb3d7dea265119d71e15FBB43640B43E9A75E03FE54C774D5D4779ED45933E78901D3CB0E69E39D04A9E1E9B25CF060C4BCA4D072860494D0D8E683C2FE58414E159EC6F51AED966111AA2D2A5D80A4C67B6D5F9918F0F9F400AF202A65BB4C2A023C5479967FF82A2C63DE6C3276EA6DC3105460C281A88AAA"/>
          <p:cNvGrpSpPr>
            <a:grpSpLocks noChangeAspect="1"/>
          </p:cNvGrpSpPr>
          <p:nvPr/>
        </p:nvGrpSpPr>
        <p:grpSpPr bwMode="auto">
          <a:xfrm>
            <a:off x="1299160" y="3715036"/>
            <a:ext cx="766304" cy="675354"/>
            <a:chOff x="3977" y="1625"/>
            <a:chExt cx="396" cy="349"/>
          </a:xfrm>
          <a:solidFill>
            <a:schemeClr val="accent1"/>
          </a:solidFill>
        </p:grpSpPr>
        <p:sp>
          <p:nvSpPr>
            <p:cNvPr id="24" name="Freeform 35"/>
            <p:cNvSpPr/>
            <p:nvPr/>
          </p:nvSpPr>
          <p:spPr bwMode="auto">
            <a:xfrm>
              <a:off x="3979" y="1684"/>
              <a:ext cx="321" cy="290"/>
            </a:xfrm>
            <a:custGeom>
              <a:avLst/>
              <a:gdLst>
                <a:gd name="T0" fmla="*/ 10 w 513"/>
                <a:gd name="T1" fmla="*/ 464 h 464"/>
                <a:gd name="T2" fmla="*/ 9 w 513"/>
                <a:gd name="T3" fmla="*/ 464 h 464"/>
                <a:gd name="T4" fmla="*/ 0 w 513"/>
                <a:gd name="T5" fmla="*/ 453 h 464"/>
                <a:gd name="T6" fmla="*/ 88 w 513"/>
                <a:gd name="T7" fmla="*/ 225 h 464"/>
                <a:gd name="T8" fmla="*/ 503 w 513"/>
                <a:gd name="T9" fmla="*/ 8 h 464"/>
                <a:gd name="T10" fmla="*/ 512 w 513"/>
                <a:gd name="T11" fmla="*/ 18 h 464"/>
                <a:gd name="T12" fmla="*/ 502 w 513"/>
                <a:gd name="T13" fmla="*/ 28 h 464"/>
                <a:gd name="T14" fmla="*/ 105 w 513"/>
                <a:gd name="T15" fmla="*/ 236 h 464"/>
                <a:gd name="T16" fmla="*/ 20 w 513"/>
                <a:gd name="T17" fmla="*/ 455 h 464"/>
                <a:gd name="T18" fmla="*/ 10 w 513"/>
                <a:gd name="T19" fmla="*/ 464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3" h="464">
                  <a:moveTo>
                    <a:pt x="10" y="464"/>
                  </a:moveTo>
                  <a:cubicBezTo>
                    <a:pt x="10" y="464"/>
                    <a:pt x="9" y="464"/>
                    <a:pt x="9" y="464"/>
                  </a:cubicBezTo>
                  <a:cubicBezTo>
                    <a:pt x="3" y="463"/>
                    <a:pt x="0" y="458"/>
                    <a:pt x="0" y="453"/>
                  </a:cubicBezTo>
                  <a:cubicBezTo>
                    <a:pt x="1" y="448"/>
                    <a:pt x="18" y="337"/>
                    <a:pt x="88" y="225"/>
                  </a:cubicBezTo>
                  <a:cubicBezTo>
                    <a:pt x="153" y="122"/>
                    <a:pt x="278" y="0"/>
                    <a:pt x="503" y="8"/>
                  </a:cubicBezTo>
                  <a:cubicBezTo>
                    <a:pt x="508" y="8"/>
                    <a:pt x="513" y="13"/>
                    <a:pt x="512" y="18"/>
                  </a:cubicBezTo>
                  <a:cubicBezTo>
                    <a:pt x="512" y="24"/>
                    <a:pt x="508" y="28"/>
                    <a:pt x="502" y="28"/>
                  </a:cubicBezTo>
                  <a:cubicBezTo>
                    <a:pt x="329" y="22"/>
                    <a:pt x="195" y="92"/>
                    <a:pt x="105" y="236"/>
                  </a:cubicBezTo>
                  <a:cubicBezTo>
                    <a:pt x="37" y="344"/>
                    <a:pt x="20" y="454"/>
                    <a:pt x="20" y="455"/>
                  </a:cubicBezTo>
                  <a:cubicBezTo>
                    <a:pt x="20" y="460"/>
                    <a:pt x="15" y="464"/>
                    <a:pt x="10" y="464"/>
                  </a:cubicBezTo>
                  <a:close/>
                </a:path>
              </a:pathLst>
            </a:custGeom>
            <a:grpFill/>
            <a:ln w="9525">
              <a:noFill/>
              <a:round/>
            </a:ln>
          </p:spPr>
          <p:txBody>
            <a:bodyPr vert="horz" wrap="square" lIns="91440" tIns="45720" rIns="91440" bIns="45720" numCol="1" anchor="t" anchorCtr="0" compatLnSpc="1"/>
            <a:lstStyle/>
            <a:p>
              <a:endParaRPr lang="en-US">
                <a:latin typeface="Josefin Sans" charset="0"/>
              </a:endParaRPr>
            </a:p>
          </p:txBody>
        </p:sp>
        <p:sp>
          <p:nvSpPr>
            <p:cNvPr id="25" name="Freeform 36"/>
            <p:cNvSpPr>
              <a:spLocks noEditPoints="1"/>
            </p:cNvSpPr>
            <p:nvPr/>
          </p:nvSpPr>
          <p:spPr bwMode="auto">
            <a:xfrm>
              <a:off x="4287" y="1667"/>
              <a:ext cx="86" cy="56"/>
            </a:xfrm>
            <a:custGeom>
              <a:avLst/>
              <a:gdLst>
                <a:gd name="T0" fmla="*/ 70 w 139"/>
                <a:gd name="T1" fmla="*/ 89 h 89"/>
                <a:gd name="T2" fmla="*/ 2 w 139"/>
                <a:gd name="T3" fmla="*/ 50 h 89"/>
                <a:gd name="T4" fmla="*/ 2 w 139"/>
                <a:gd name="T5" fmla="*/ 38 h 89"/>
                <a:gd name="T6" fmla="*/ 70 w 139"/>
                <a:gd name="T7" fmla="*/ 0 h 89"/>
                <a:gd name="T8" fmla="*/ 137 w 139"/>
                <a:gd name="T9" fmla="*/ 38 h 89"/>
                <a:gd name="T10" fmla="*/ 137 w 139"/>
                <a:gd name="T11" fmla="*/ 50 h 89"/>
                <a:gd name="T12" fmla="*/ 70 w 139"/>
                <a:gd name="T13" fmla="*/ 89 h 89"/>
                <a:gd name="T14" fmla="*/ 24 w 139"/>
                <a:gd name="T15" fmla="*/ 44 h 89"/>
                <a:gd name="T16" fmla="*/ 70 w 139"/>
                <a:gd name="T17" fmla="*/ 69 h 89"/>
                <a:gd name="T18" fmla="*/ 115 w 139"/>
                <a:gd name="T19" fmla="*/ 44 h 89"/>
                <a:gd name="T20" fmla="*/ 70 w 139"/>
                <a:gd name="T21" fmla="*/ 20 h 89"/>
                <a:gd name="T22" fmla="*/ 24 w 139"/>
                <a:gd name="T23" fmla="*/ 44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9" h="89">
                  <a:moveTo>
                    <a:pt x="70" y="89"/>
                  </a:moveTo>
                  <a:cubicBezTo>
                    <a:pt x="32" y="89"/>
                    <a:pt x="4" y="52"/>
                    <a:pt x="2" y="50"/>
                  </a:cubicBezTo>
                  <a:cubicBezTo>
                    <a:pt x="0" y="47"/>
                    <a:pt x="0" y="42"/>
                    <a:pt x="2" y="38"/>
                  </a:cubicBezTo>
                  <a:cubicBezTo>
                    <a:pt x="4" y="37"/>
                    <a:pt x="32" y="0"/>
                    <a:pt x="70" y="0"/>
                  </a:cubicBezTo>
                  <a:cubicBezTo>
                    <a:pt x="107" y="0"/>
                    <a:pt x="135" y="37"/>
                    <a:pt x="137" y="38"/>
                  </a:cubicBezTo>
                  <a:cubicBezTo>
                    <a:pt x="139" y="42"/>
                    <a:pt x="139" y="47"/>
                    <a:pt x="137" y="50"/>
                  </a:cubicBezTo>
                  <a:cubicBezTo>
                    <a:pt x="135" y="52"/>
                    <a:pt x="107" y="89"/>
                    <a:pt x="70" y="89"/>
                  </a:cubicBezTo>
                  <a:close/>
                  <a:moveTo>
                    <a:pt x="24" y="44"/>
                  </a:moveTo>
                  <a:cubicBezTo>
                    <a:pt x="32" y="53"/>
                    <a:pt x="50" y="69"/>
                    <a:pt x="70" y="69"/>
                  </a:cubicBezTo>
                  <a:cubicBezTo>
                    <a:pt x="89" y="69"/>
                    <a:pt x="107" y="53"/>
                    <a:pt x="115" y="44"/>
                  </a:cubicBezTo>
                  <a:cubicBezTo>
                    <a:pt x="107" y="35"/>
                    <a:pt x="89" y="20"/>
                    <a:pt x="70" y="20"/>
                  </a:cubicBezTo>
                  <a:cubicBezTo>
                    <a:pt x="51" y="20"/>
                    <a:pt x="33" y="34"/>
                    <a:pt x="24" y="44"/>
                  </a:cubicBezTo>
                  <a:close/>
                </a:path>
              </a:pathLst>
            </a:custGeom>
            <a:grpFill/>
            <a:ln w="9525">
              <a:noFill/>
              <a:round/>
            </a:ln>
          </p:spPr>
          <p:txBody>
            <a:bodyPr vert="horz" wrap="square" lIns="91440" tIns="45720" rIns="91440" bIns="45720" numCol="1" anchor="t" anchorCtr="0" compatLnSpc="1"/>
            <a:lstStyle/>
            <a:p>
              <a:endParaRPr lang="en-US">
                <a:latin typeface="Josefin Sans" charset="0"/>
              </a:endParaRPr>
            </a:p>
          </p:txBody>
        </p:sp>
        <p:sp>
          <p:nvSpPr>
            <p:cNvPr id="26" name="Freeform 37"/>
            <p:cNvSpPr>
              <a:spLocks noEditPoints="1"/>
            </p:cNvSpPr>
            <p:nvPr/>
          </p:nvSpPr>
          <p:spPr bwMode="auto">
            <a:xfrm>
              <a:off x="4203" y="1625"/>
              <a:ext cx="71" cy="79"/>
            </a:xfrm>
            <a:custGeom>
              <a:avLst/>
              <a:gdLst>
                <a:gd name="T0" fmla="*/ 30 w 113"/>
                <a:gd name="T1" fmla="*/ 126 h 126"/>
                <a:gd name="T2" fmla="*/ 21 w 113"/>
                <a:gd name="T3" fmla="*/ 120 h 126"/>
                <a:gd name="T4" fmla="*/ 17 w 113"/>
                <a:gd name="T5" fmla="*/ 43 h 126"/>
                <a:gd name="T6" fmla="*/ 82 w 113"/>
                <a:gd name="T7" fmla="*/ 0 h 126"/>
                <a:gd name="T8" fmla="*/ 92 w 113"/>
                <a:gd name="T9" fmla="*/ 6 h 126"/>
                <a:gd name="T10" fmla="*/ 96 w 113"/>
                <a:gd name="T11" fmla="*/ 83 h 126"/>
                <a:gd name="T12" fmla="*/ 32 w 113"/>
                <a:gd name="T13" fmla="*/ 126 h 126"/>
                <a:gd name="T14" fmla="*/ 30 w 113"/>
                <a:gd name="T15" fmla="*/ 126 h 126"/>
                <a:gd name="T16" fmla="*/ 77 w 113"/>
                <a:gd name="T17" fmla="*/ 22 h 126"/>
                <a:gd name="T18" fmla="*/ 35 w 113"/>
                <a:gd name="T19" fmla="*/ 52 h 126"/>
                <a:gd name="T20" fmla="*/ 36 w 113"/>
                <a:gd name="T21" fmla="*/ 104 h 126"/>
                <a:gd name="T22" fmla="*/ 79 w 113"/>
                <a:gd name="T23" fmla="*/ 74 h 126"/>
                <a:gd name="T24" fmla="*/ 77 w 113"/>
                <a:gd name="T25" fmla="*/ 22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3" h="126">
                  <a:moveTo>
                    <a:pt x="30" y="126"/>
                  </a:moveTo>
                  <a:cubicBezTo>
                    <a:pt x="26" y="126"/>
                    <a:pt x="23" y="124"/>
                    <a:pt x="21" y="120"/>
                  </a:cubicBezTo>
                  <a:cubicBezTo>
                    <a:pt x="20" y="118"/>
                    <a:pt x="0" y="76"/>
                    <a:pt x="17" y="43"/>
                  </a:cubicBezTo>
                  <a:cubicBezTo>
                    <a:pt x="34" y="10"/>
                    <a:pt x="80" y="1"/>
                    <a:pt x="82" y="0"/>
                  </a:cubicBezTo>
                  <a:cubicBezTo>
                    <a:pt x="86" y="0"/>
                    <a:pt x="91" y="2"/>
                    <a:pt x="92" y="6"/>
                  </a:cubicBezTo>
                  <a:cubicBezTo>
                    <a:pt x="93" y="8"/>
                    <a:pt x="113" y="50"/>
                    <a:pt x="96" y="83"/>
                  </a:cubicBezTo>
                  <a:cubicBezTo>
                    <a:pt x="80" y="116"/>
                    <a:pt x="34" y="125"/>
                    <a:pt x="32" y="126"/>
                  </a:cubicBezTo>
                  <a:cubicBezTo>
                    <a:pt x="31" y="126"/>
                    <a:pt x="31" y="126"/>
                    <a:pt x="30" y="126"/>
                  </a:cubicBezTo>
                  <a:close/>
                  <a:moveTo>
                    <a:pt x="77" y="22"/>
                  </a:moveTo>
                  <a:cubicBezTo>
                    <a:pt x="66" y="26"/>
                    <a:pt x="44" y="34"/>
                    <a:pt x="35" y="52"/>
                  </a:cubicBezTo>
                  <a:cubicBezTo>
                    <a:pt x="26" y="69"/>
                    <a:pt x="32" y="92"/>
                    <a:pt x="36" y="104"/>
                  </a:cubicBezTo>
                  <a:cubicBezTo>
                    <a:pt x="48" y="100"/>
                    <a:pt x="70" y="92"/>
                    <a:pt x="79" y="74"/>
                  </a:cubicBezTo>
                  <a:cubicBezTo>
                    <a:pt x="87" y="57"/>
                    <a:pt x="82" y="34"/>
                    <a:pt x="77" y="22"/>
                  </a:cubicBezTo>
                  <a:close/>
                </a:path>
              </a:pathLst>
            </a:custGeom>
            <a:grpFill/>
            <a:ln w="9525">
              <a:noFill/>
              <a:round/>
            </a:ln>
          </p:spPr>
          <p:txBody>
            <a:bodyPr vert="horz" wrap="square" lIns="91440" tIns="45720" rIns="91440" bIns="45720" numCol="1" anchor="t" anchorCtr="0" compatLnSpc="1"/>
            <a:lstStyle/>
            <a:p>
              <a:endParaRPr lang="en-US">
                <a:latin typeface="Josefin Sans" charset="0"/>
              </a:endParaRPr>
            </a:p>
          </p:txBody>
        </p:sp>
        <p:sp>
          <p:nvSpPr>
            <p:cNvPr id="27" name="Freeform 38"/>
            <p:cNvSpPr>
              <a:spLocks noEditPoints="1"/>
            </p:cNvSpPr>
            <p:nvPr/>
          </p:nvSpPr>
          <p:spPr bwMode="auto">
            <a:xfrm>
              <a:off x="4086" y="1664"/>
              <a:ext cx="57" cy="87"/>
            </a:xfrm>
            <a:custGeom>
              <a:avLst/>
              <a:gdLst>
                <a:gd name="T0" fmla="*/ 45 w 90"/>
                <a:gd name="T1" fmla="*/ 139 h 139"/>
                <a:gd name="T2" fmla="*/ 39 w 90"/>
                <a:gd name="T3" fmla="*/ 137 h 139"/>
                <a:gd name="T4" fmla="*/ 0 w 90"/>
                <a:gd name="T5" fmla="*/ 71 h 139"/>
                <a:gd name="T6" fmla="*/ 39 w 90"/>
                <a:gd name="T7" fmla="*/ 3 h 139"/>
                <a:gd name="T8" fmla="*/ 51 w 90"/>
                <a:gd name="T9" fmla="*/ 3 h 139"/>
                <a:gd name="T10" fmla="*/ 90 w 90"/>
                <a:gd name="T11" fmla="*/ 70 h 139"/>
                <a:gd name="T12" fmla="*/ 51 w 90"/>
                <a:gd name="T13" fmla="*/ 137 h 139"/>
                <a:gd name="T14" fmla="*/ 45 w 90"/>
                <a:gd name="T15" fmla="*/ 139 h 139"/>
                <a:gd name="T16" fmla="*/ 45 w 90"/>
                <a:gd name="T17" fmla="*/ 24 h 139"/>
                <a:gd name="T18" fmla="*/ 20 w 90"/>
                <a:gd name="T19" fmla="*/ 70 h 139"/>
                <a:gd name="T20" fmla="*/ 45 w 90"/>
                <a:gd name="T21" fmla="*/ 116 h 139"/>
                <a:gd name="T22" fmla="*/ 70 w 90"/>
                <a:gd name="T23" fmla="*/ 70 h 139"/>
                <a:gd name="T24" fmla="*/ 45 w 90"/>
                <a:gd name="T25" fmla="*/ 24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0" h="139">
                  <a:moveTo>
                    <a:pt x="45" y="139"/>
                  </a:moveTo>
                  <a:cubicBezTo>
                    <a:pt x="43" y="139"/>
                    <a:pt x="41" y="139"/>
                    <a:pt x="39" y="137"/>
                  </a:cubicBezTo>
                  <a:cubicBezTo>
                    <a:pt x="38" y="136"/>
                    <a:pt x="1" y="108"/>
                    <a:pt x="0" y="71"/>
                  </a:cubicBezTo>
                  <a:cubicBezTo>
                    <a:pt x="0" y="33"/>
                    <a:pt x="37" y="4"/>
                    <a:pt x="39" y="3"/>
                  </a:cubicBezTo>
                  <a:cubicBezTo>
                    <a:pt x="42" y="1"/>
                    <a:pt x="47" y="0"/>
                    <a:pt x="51" y="3"/>
                  </a:cubicBezTo>
                  <a:cubicBezTo>
                    <a:pt x="52" y="4"/>
                    <a:pt x="89" y="33"/>
                    <a:pt x="90" y="70"/>
                  </a:cubicBezTo>
                  <a:cubicBezTo>
                    <a:pt x="90" y="107"/>
                    <a:pt x="53" y="136"/>
                    <a:pt x="51" y="137"/>
                  </a:cubicBezTo>
                  <a:cubicBezTo>
                    <a:pt x="50" y="139"/>
                    <a:pt x="47" y="139"/>
                    <a:pt x="45" y="139"/>
                  </a:cubicBezTo>
                  <a:close/>
                  <a:moveTo>
                    <a:pt x="45" y="24"/>
                  </a:moveTo>
                  <a:cubicBezTo>
                    <a:pt x="36" y="33"/>
                    <a:pt x="20" y="51"/>
                    <a:pt x="20" y="70"/>
                  </a:cubicBezTo>
                  <a:cubicBezTo>
                    <a:pt x="21" y="89"/>
                    <a:pt x="35" y="107"/>
                    <a:pt x="45" y="116"/>
                  </a:cubicBezTo>
                  <a:cubicBezTo>
                    <a:pt x="54" y="108"/>
                    <a:pt x="70" y="90"/>
                    <a:pt x="70" y="70"/>
                  </a:cubicBezTo>
                  <a:cubicBezTo>
                    <a:pt x="70" y="52"/>
                    <a:pt x="55" y="34"/>
                    <a:pt x="45" y="24"/>
                  </a:cubicBezTo>
                  <a:close/>
                </a:path>
              </a:pathLst>
            </a:custGeom>
            <a:grpFill/>
            <a:ln w="9525">
              <a:noFill/>
              <a:round/>
            </a:ln>
          </p:spPr>
          <p:txBody>
            <a:bodyPr vert="horz" wrap="square" lIns="91440" tIns="45720" rIns="91440" bIns="45720" numCol="1" anchor="t" anchorCtr="0" compatLnSpc="1"/>
            <a:lstStyle/>
            <a:p>
              <a:endParaRPr lang="en-US">
                <a:latin typeface="Josefin Sans" charset="0"/>
              </a:endParaRPr>
            </a:p>
          </p:txBody>
        </p:sp>
        <p:sp>
          <p:nvSpPr>
            <p:cNvPr id="28" name="Freeform 39"/>
            <p:cNvSpPr>
              <a:spLocks noEditPoints="1"/>
            </p:cNvSpPr>
            <p:nvPr/>
          </p:nvSpPr>
          <p:spPr bwMode="auto">
            <a:xfrm>
              <a:off x="3977" y="1768"/>
              <a:ext cx="72" cy="75"/>
            </a:xfrm>
            <a:custGeom>
              <a:avLst/>
              <a:gdLst>
                <a:gd name="T0" fmla="*/ 89 w 115"/>
                <a:gd name="T1" fmla="*/ 120 h 120"/>
                <a:gd name="T2" fmla="*/ 88 w 115"/>
                <a:gd name="T3" fmla="*/ 120 h 120"/>
                <a:gd name="T4" fmla="*/ 19 w 115"/>
                <a:gd name="T5" fmla="*/ 84 h 120"/>
                <a:gd name="T6" fmla="*/ 16 w 115"/>
                <a:gd name="T7" fmla="*/ 7 h 120"/>
                <a:gd name="T8" fmla="*/ 27 w 115"/>
                <a:gd name="T9" fmla="*/ 0 h 120"/>
                <a:gd name="T10" fmla="*/ 95 w 115"/>
                <a:gd name="T11" fmla="*/ 37 h 120"/>
                <a:gd name="T12" fmla="*/ 98 w 115"/>
                <a:gd name="T13" fmla="*/ 114 h 120"/>
                <a:gd name="T14" fmla="*/ 89 w 115"/>
                <a:gd name="T15" fmla="*/ 120 h 120"/>
                <a:gd name="T16" fmla="*/ 33 w 115"/>
                <a:gd name="T17" fmla="*/ 21 h 120"/>
                <a:gd name="T18" fmla="*/ 36 w 115"/>
                <a:gd name="T19" fmla="*/ 73 h 120"/>
                <a:gd name="T20" fmla="*/ 82 w 115"/>
                <a:gd name="T21" fmla="*/ 99 h 120"/>
                <a:gd name="T22" fmla="*/ 78 w 115"/>
                <a:gd name="T23" fmla="*/ 47 h 120"/>
                <a:gd name="T24" fmla="*/ 33 w 115"/>
                <a:gd name="T25" fmla="*/ 21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5" h="120">
                  <a:moveTo>
                    <a:pt x="89" y="120"/>
                  </a:moveTo>
                  <a:cubicBezTo>
                    <a:pt x="88" y="120"/>
                    <a:pt x="88" y="120"/>
                    <a:pt x="88" y="120"/>
                  </a:cubicBezTo>
                  <a:cubicBezTo>
                    <a:pt x="86" y="120"/>
                    <a:pt x="39" y="115"/>
                    <a:pt x="19" y="84"/>
                  </a:cubicBezTo>
                  <a:cubicBezTo>
                    <a:pt x="0" y="52"/>
                    <a:pt x="16" y="9"/>
                    <a:pt x="16" y="7"/>
                  </a:cubicBezTo>
                  <a:cubicBezTo>
                    <a:pt x="18" y="2"/>
                    <a:pt x="22" y="0"/>
                    <a:pt x="27" y="0"/>
                  </a:cubicBezTo>
                  <a:cubicBezTo>
                    <a:pt x="29" y="0"/>
                    <a:pt x="75" y="5"/>
                    <a:pt x="95" y="37"/>
                  </a:cubicBezTo>
                  <a:cubicBezTo>
                    <a:pt x="115" y="68"/>
                    <a:pt x="99" y="112"/>
                    <a:pt x="98" y="114"/>
                  </a:cubicBezTo>
                  <a:cubicBezTo>
                    <a:pt x="97" y="118"/>
                    <a:pt x="93" y="120"/>
                    <a:pt x="89" y="120"/>
                  </a:cubicBezTo>
                  <a:close/>
                  <a:moveTo>
                    <a:pt x="33" y="21"/>
                  </a:moveTo>
                  <a:cubicBezTo>
                    <a:pt x="30" y="33"/>
                    <a:pt x="26" y="57"/>
                    <a:pt x="36" y="73"/>
                  </a:cubicBezTo>
                  <a:cubicBezTo>
                    <a:pt x="47" y="90"/>
                    <a:pt x="69" y="97"/>
                    <a:pt x="82" y="99"/>
                  </a:cubicBezTo>
                  <a:cubicBezTo>
                    <a:pt x="85" y="87"/>
                    <a:pt x="88" y="64"/>
                    <a:pt x="78" y="47"/>
                  </a:cubicBezTo>
                  <a:cubicBezTo>
                    <a:pt x="68" y="31"/>
                    <a:pt x="45" y="24"/>
                    <a:pt x="33" y="21"/>
                  </a:cubicBezTo>
                  <a:close/>
                </a:path>
              </a:pathLst>
            </a:custGeom>
            <a:grpFill/>
            <a:ln w="9525">
              <a:noFill/>
              <a:round/>
            </a:ln>
          </p:spPr>
          <p:txBody>
            <a:bodyPr vert="horz" wrap="square" lIns="91440" tIns="45720" rIns="91440" bIns="45720" numCol="1" anchor="t" anchorCtr="0" compatLnSpc="1"/>
            <a:lstStyle/>
            <a:p>
              <a:endParaRPr lang="en-US">
                <a:latin typeface="Josefin Sans" charset="0"/>
              </a:endParaRPr>
            </a:p>
          </p:txBody>
        </p:sp>
        <p:sp>
          <p:nvSpPr>
            <p:cNvPr id="29" name="Freeform 40"/>
            <p:cNvSpPr>
              <a:spLocks noEditPoints="1"/>
            </p:cNvSpPr>
            <p:nvPr/>
          </p:nvSpPr>
          <p:spPr bwMode="auto">
            <a:xfrm>
              <a:off x="4160" y="1705"/>
              <a:ext cx="81" cy="57"/>
            </a:xfrm>
            <a:custGeom>
              <a:avLst/>
              <a:gdLst>
                <a:gd name="T0" fmla="*/ 73 w 130"/>
                <a:gd name="T1" fmla="*/ 92 h 92"/>
                <a:gd name="T2" fmla="*/ 73 w 130"/>
                <a:gd name="T3" fmla="*/ 92 h 92"/>
                <a:gd name="T4" fmla="*/ 48 w 130"/>
                <a:gd name="T5" fmla="*/ 87 h 92"/>
                <a:gd name="T6" fmla="*/ 1 w 130"/>
                <a:gd name="T7" fmla="*/ 25 h 92"/>
                <a:gd name="T8" fmla="*/ 6 w 130"/>
                <a:gd name="T9" fmla="*/ 14 h 92"/>
                <a:gd name="T10" fmla="*/ 57 w 130"/>
                <a:gd name="T11" fmla="*/ 0 h 92"/>
                <a:gd name="T12" fmla="*/ 83 w 130"/>
                <a:gd name="T13" fmla="*/ 5 h 92"/>
                <a:gd name="T14" fmla="*/ 129 w 130"/>
                <a:gd name="T15" fmla="*/ 67 h 92"/>
                <a:gd name="T16" fmla="*/ 125 w 130"/>
                <a:gd name="T17" fmla="*/ 78 h 92"/>
                <a:gd name="T18" fmla="*/ 73 w 130"/>
                <a:gd name="T19" fmla="*/ 92 h 92"/>
                <a:gd name="T20" fmla="*/ 23 w 130"/>
                <a:gd name="T21" fmla="*/ 28 h 92"/>
                <a:gd name="T22" fmla="*/ 56 w 130"/>
                <a:gd name="T23" fmla="*/ 69 h 92"/>
                <a:gd name="T24" fmla="*/ 73 w 130"/>
                <a:gd name="T25" fmla="*/ 72 h 92"/>
                <a:gd name="T26" fmla="*/ 107 w 130"/>
                <a:gd name="T27" fmla="*/ 64 h 92"/>
                <a:gd name="T28" fmla="*/ 75 w 130"/>
                <a:gd name="T29" fmla="*/ 23 h 92"/>
                <a:gd name="T30" fmla="*/ 57 w 130"/>
                <a:gd name="T31" fmla="*/ 20 h 92"/>
                <a:gd name="T32" fmla="*/ 23 w 130"/>
                <a:gd name="T33" fmla="*/ 28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0" h="92">
                  <a:moveTo>
                    <a:pt x="73" y="92"/>
                  </a:moveTo>
                  <a:cubicBezTo>
                    <a:pt x="73" y="92"/>
                    <a:pt x="73" y="92"/>
                    <a:pt x="73" y="92"/>
                  </a:cubicBezTo>
                  <a:cubicBezTo>
                    <a:pt x="64" y="92"/>
                    <a:pt x="55" y="90"/>
                    <a:pt x="48" y="87"/>
                  </a:cubicBezTo>
                  <a:cubicBezTo>
                    <a:pt x="13" y="73"/>
                    <a:pt x="2" y="27"/>
                    <a:pt x="1" y="25"/>
                  </a:cubicBezTo>
                  <a:cubicBezTo>
                    <a:pt x="0" y="21"/>
                    <a:pt x="2" y="16"/>
                    <a:pt x="6" y="14"/>
                  </a:cubicBezTo>
                  <a:cubicBezTo>
                    <a:pt x="7" y="14"/>
                    <a:pt x="31" y="0"/>
                    <a:pt x="57" y="0"/>
                  </a:cubicBezTo>
                  <a:cubicBezTo>
                    <a:pt x="67" y="0"/>
                    <a:pt x="75" y="2"/>
                    <a:pt x="83" y="5"/>
                  </a:cubicBezTo>
                  <a:cubicBezTo>
                    <a:pt x="117" y="20"/>
                    <a:pt x="129" y="65"/>
                    <a:pt x="129" y="67"/>
                  </a:cubicBezTo>
                  <a:cubicBezTo>
                    <a:pt x="130" y="71"/>
                    <a:pt x="128" y="76"/>
                    <a:pt x="125" y="78"/>
                  </a:cubicBezTo>
                  <a:cubicBezTo>
                    <a:pt x="123" y="79"/>
                    <a:pt x="99" y="92"/>
                    <a:pt x="73" y="92"/>
                  </a:cubicBezTo>
                  <a:close/>
                  <a:moveTo>
                    <a:pt x="23" y="28"/>
                  </a:moveTo>
                  <a:cubicBezTo>
                    <a:pt x="27" y="40"/>
                    <a:pt x="38" y="61"/>
                    <a:pt x="56" y="69"/>
                  </a:cubicBezTo>
                  <a:cubicBezTo>
                    <a:pt x="61" y="71"/>
                    <a:pt x="66" y="72"/>
                    <a:pt x="73" y="72"/>
                  </a:cubicBezTo>
                  <a:cubicBezTo>
                    <a:pt x="86" y="72"/>
                    <a:pt x="100" y="67"/>
                    <a:pt x="107" y="64"/>
                  </a:cubicBezTo>
                  <a:cubicBezTo>
                    <a:pt x="103" y="53"/>
                    <a:pt x="93" y="31"/>
                    <a:pt x="75" y="23"/>
                  </a:cubicBezTo>
                  <a:cubicBezTo>
                    <a:pt x="70" y="21"/>
                    <a:pt x="64" y="20"/>
                    <a:pt x="57" y="20"/>
                  </a:cubicBezTo>
                  <a:cubicBezTo>
                    <a:pt x="44" y="20"/>
                    <a:pt x="31" y="25"/>
                    <a:pt x="23" y="28"/>
                  </a:cubicBezTo>
                  <a:close/>
                </a:path>
              </a:pathLst>
            </a:custGeom>
            <a:grpFill/>
            <a:ln w="9525">
              <a:noFill/>
              <a:round/>
            </a:ln>
          </p:spPr>
          <p:txBody>
            <a:bodyPr vert="horz" wrap="square" lIns="91440" tIns="45720" rIns="91440" bIns="45720" numCol="1" anchor="t" anchorCtr="0" compatLnSpc="1"/>
            <a:lstStyle/>
            <a:p>
              <a:endParaRPr lang="en-US">
                <a:latin typeface="Josefin Sans" charset="0"/>
              </a:endParaRPr>
            </a:p>
          </p:txBody>
        </p:sp>
        <p:sp>
          <p:nvSpPr>
            <p:cNvPr id="30" name="Freeform 41"/>
            <p:cNvSpPr>
              <a:spLocks noEditPoints="1"/>
            </p:cNvSpPr>
            <p:nvPr/>
          </p:nvSpPr>
          <p:spPr bwMode="auto">
            <a:xfrm>
              <a:off x="4069" y="1774"/>
              <a:ext cx="72" cy="63"/>
            </a:xfrm>
            <a:custGeom>
              <a:avLst/>
              <a:gdLst>
                <a:gd name="T0" fmla="*/ 79 w 114"/>
                <a:gd name="T1" fmla="*/ 100 h 100"/>
                <a:gd name="T2" fmla="*/ 79 w 114"/>
                <a:gd name="T3" fmla="*/ 100 h 100"/>
                <a:gd name="T4" fmla="*/ 29 w 114"/>
                <a:gd name="T5" fmla="*/ 85 h 100"/>
                <a:gd name="T6" fmla="*/ 1 w 114"/>
                <a:gd name="T7" fmla="*/ 13 h 100"/>
                <a:gd name="T8" fmla="*/ 9 w 114"/>
                <a:gd name="T9" fmla="*/ 3 h 100"/>
                <a:gd name="T10" fmla="*/ 35 w 114"/>
                <a:gd name="T11" fmla="*/ 0 h 100"/>
                <a:gd name="T12" fmla="*/ 85 w 114"/>
                <a:gd name="T13" fmla="*/ 16 h 100"/>
                <a:gd name="T14" fmla="*/ 113 w 114"/>
                <a:gd name="T15" fmla="*/ 88 h 100"/>
                <a:gd name="T16" fmla="*/ 105 w 114"/>
                <a:gd name="T17" fmla="*/ 97 h 100"/>
                <a:gd name="T18" fmla="*/ 79 w 114"/>
                <a:gd name="T19" fmla="*/ 100 h 100"/>
                <a:gd name="T20" fmla="*/ 21 w 114"/>
                <a:gd name="T21" fmla="*/ 21 h 100"/>
                <a:gd name="T22" fmla="*/ 41 w 114"/>
                <a:gd name="T23" fmla="*/ 69 h 100"/>
                <a:gd name="T24" fmla="*/ 79 w 114"/>
                <a:gd name="T25" fmla="*/ 80 h 100"/>
                <a:gd name="T26" fmla="*/ 79 w 114"/>
                <a:gd name="T27" fmla="*/ 80 h 100"/>
                <a:gd name="T28" fmla="*/ 92 w 114"/>
                <a:gd name="T29" fmla="*/ 79 h 100"/>
                <a:gd name="T30" fmla="*/ 72 w 114"/>
                <a:gd name="T31" fmla="*/ 31 h 100"/>
                <a:gd name="T32" fmla="*/ 35 w 114"/>
                <a:gd name="T33" fmla="*/ 20 h 100"/>
                <a:gd name="T34" fmla="*/ 21 w 114"/>
                <a:gd name="T35" fmla="*/ 2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4" h="100">
                  <a:moveTo>
                    <a:pt x="79" y="100"/>
                  </a:moveTo>
                  <a:cubicBezTo>
                    <a:pt x="79" y="100"/>
                    <a:pt x="79" y="100"/>
                    <a:pt x="79" y="100"/>
                  </a:cubicBezTo>
                  <a:cubicBezTo>
                    <a:pt x="58" y="100"/>
                    <a:pt x="41" y="95"/>
                    <a:pt x="29" y="85"/>
                  </a:cubicBezTo>
                  <a:cubicBezTo>
                    <a:pt x="0" y="61"/>
                    <a:pt x="1" y="15"/>
                    <a:pt x="1" y="13"/>
                  </a:cubicBezTo>
                  <a:cubicBezTo>
                    <a:pt x="1" y="8"/>
                    <a:pt x="4" y="4"/>
                    <a:pt x="9" y="3"/>
                  </a:cubicBezTo>
                  <a:cubicBezTo>
                    <a:pt x="9" y="3"/>
                    <a:pt x="20" y="0"/>
                    <a:pt x="35" y="0"/>
                  </a:cubicBezTo>
                  <a:cubicBezTo>
                    <a:pt x="55" y="0"/>
                    <a:pt x="73" y="6"/>
                    <a:pt x="85" y="16"/>
                  </a:cubicBezTo>
                  <a:cubicBezTo>
                    <a:pt x="114" y="39"/>
                    <a:pt x="113" y="86"/>
                    <a:pt x="113" y="88"/>
                  </a:cubicBezTo>
                  <a:cubicBezTo>
                    <a:pt x="113" y="92"/>
                    <a:pt x="109" y="96"/>
                    <a:pt x="105" y="97"/>
                  </a:cubicBezTo>
                  <a:cubicBezTo>
                    <a:pt x="105" y="97"/>
                    <a:pt x="93" y="100"/>
                    <a:pt x="79" y="100"/>
                  </a:cubicBezTo>
                  <a:close/>
                  <a:moveTo>
                    <a:pt x="21" y="21"/>
                  </a:moveTo>
                  <a:cubicBezTo>
                    <a:pt x="22" y="34"/>
                    <a:pt x="26" y="57"/>
                    <a:pt x="41" y="69"/>
                  </a:cubicBezTo>
                  <a:cubicBezTo>
                    <a:pt x="52" y="78"/>
                    <a:pt x="68" y="80"/>
                    <a:pt x="79" y="80"/>
                  </a:cubicBezTo>
                  <a:cubicBezTo>
                    <a:pt x="79" y="80"/>
                    <a:pt x="79" y="80"/>
                    <a:pt x="79" y="80"/>
                  </a:cubicBezTo>
                  <a:cubicBezTo>
                    <a:pt x="84" y="80"/>
                    <a:pt x="89" y="80"/>
                    <a:pt x="92" y="79"/>
                  </a:cubicBezTo>
                  <a:cubicBezTo>
                    <a:pt x="91" y="67"/>
                    <a:pt x="88" y="43"/>
                    <a:pt x="72" y="31"/>
                  </a:cubicBezTo>
                  <a:cubicBezTo>
                    <a:pt x="61" y="22"/>
                    <a:pt x="46" y="20"/>
                    <a:pt x="35" y="20"/>
                  </a:cubicBezTo>
                  <a:cubicBezTo>
                    <a:pt x="30" y="20"/>
                    <a:pt x="25" y="21"/>
                    <a:pt x="21" y="21"/>
                  </a:cubicBezTo>
                  <a:close/>
                </a:path>
              </a:pathLst>
            </a:custGeom>
            <a:grpFill/>
            <a:ln w="9525">
              <a:noFill/>
              <a:round/>
            </a:ln>
          </p:spPr>
          <p:txBody>
            <a:bodyPr vert="horz" wrap="square" lIns="91440" tIns="45720" rIns="91440" bIns="45720" numCol="1" anchor="t" anchorCtr="0" compatLnSpc="1"/>
            <a:lstStyle/>
            <a:p>
              <a:endParaRPr lang="en-US">
                <a:latin typeface="Josefin Sans" charset="0"/>
              </a:endParaRPr>
            </a:p>
          </p:txBody>
        </p:sp>
      </p:grpSp>
      <p:sp>
        <p:nvSpPr>
          <p:cNvPr id="32" name="文本框 31" descr="e7d195523061f1c01d60fa9f1cfcbfb3d7dea265119d71e15FBB43640B43E9A75E03FE54C774D5D4779ED45933E78901D3CB0E69E39D04A9E1E9B25CF060C4BCA4D072860494D0D8E683C2FE58414E159EC6F51AED966111AA2D2A5D80A4C67B6D5F9918F0F9F400AF202A65BB4C2A023C5479967FF82A2C63DE6C3276EA6DC3105460C281A88AAA"/>
          <p:cNvSpPr txBox="1"/>
          <p:nvPr/>
        </p:nvSpPr>
        <p:spPr>
          <a:xfrm>
            <a:off x="440055" y="4473575"/>
            <a:ext cx="2174875" cy="521970"/>
          </a:xfrm>
          <a:prstGeom prst="rect">
            <a:avLst/>
          </a:prstGeom>
          <a:noFill/>
        </p:spPr>
        <p:txBody>
          <a:bodyPr wrap="square" rtlCol="0">
            <a:spAutoFit/>
          </a:bodyPr>
          <a:lstStyle/>
          <a:p>
            <a:pPr algn="ctr"/>
            <a:r>
              <a:rPr kumimoji="1" lang="en-US" altLang="zh-CN" sz="1400" spc="100" dirty="0">
                <a:solidFill>
                  <a:schemeClr val="tx1">
                    <a:lumMod val="75000"/>
                    <a:lumOff val="25000"/>
                  </a:schemeClr>
                </a:solidFill>
                <a:latin typeface="方正粗黑宋简体" panose="02000000000000000000" charset="-122"/>
                <a:ea typeface="方正粗黑宋简体" panose="02000000000000000000" charset="-122"/>
                <a:cs typeface="Playfair Display" charset="0"/>
              </a:rPr>
              <a:t>2.Smart shopping integration solution</a:t>
            </a:r>
          </a:p>
        </p:txBody>
      </p:sp>
      <p:grpSp>
        <p:nvGrpSpPr>
          <p:cNvPr id="33" name="Group 163" descr="e7d195523061f1c01d60fa9f1cfcbfb3d7dea265119d71e15FBB43640B43E9A75E03FE54C774D5D4779ED45933E78901D3CB0E69E39D04A9E1E9B25CF060C4BCA4D072860494D0D8E683C2FE58414E159EC6F51AED966111AA2D2A5D80A4C67B6D5F9918F0F9F400AF202A65BB4C2A023C5479967FF82A2C63DE6C3276EA6DC3105460C281A88AAA"/>
          <p:cNvGrpSpPr>
            <a:grpSpLocks noChangeAspect="1"/>
          </p:cNvGrpSpPr>
          <p:nvPr/>
        </p:nvGrpSpPr>
        <p:grpSpPr bwMode="auto">
          <a:xfrm>
            <a:off x="4158412" y="3276334"/>
            <a:ext cx="681159" cy="874671"/>
            <a:chOff x="4656" y="2156"/>
            <a:chExt cx="352" cy="452"/>
          </a:xfrm>
          <a:solidFill>
            <a:schemeClr val="accent1"/>
          </a:solidFill>
        </p:grpSpPr>
        <p:sp>
          <p:nvSpPr>
            <p:cNvPr id="34" name="Freeform 164"/>
            <p:cNvSpPr/>
            <p:nvPr/>
          </p:nvSpPr>
          <p:spPr bwMode="auto">
            <a:xfrm>
              <a:off x="4702" y="2156"/>
              <a:ext cx="209" cy="208"/>
            </a:xfrm>
            <a:custGeom>
              <a:avLst/>
              <a:gdLst>
                <a:gd name="T0" fmla="*/ 171 w 343"/>
                <a:gd name="T1" fmla="*/ 343 h 343"/>
                <a:gd name="T2" fmla="*/ 0 w 343"/>
                <a:gd name="T3" fmla="*/ 171 h 343"/>
                <a:gd name="T4" fmla="*/ 171 w 343"/>
                <a:gd name="T5" fmla="*/ 0 h 343"/>
                <a:gd name="T6" fmla="*/ 343 w 343"/>
                <a:gd name="T7" fmla="*/ 171 h 343"/>
                <a:gd name="T8" fmla="*/ 342 w 343"/>
                <a:gd name="T9" fmla="*/ 185 h 343"/>
                <a:gd name="T10" fmla="*/ 331 w 343"/>
                <a:gd name="T11" fmla="*/ 194 h 343"/>
                <a:gd name="T12" fmla="*/ 322 w 343"/>
                <a:gd name="T13" fmla="*/ 183 h 343"/>
                <a:gd name="T14" fmla="*/ 323 w 343"/>
                <a:gd name="T15" fmla="*/ 171 h 343"/>
                <a:gd name="T16" fmla="*/ 171 w 343"/>
                <a:gd name="T17" fmla="*/ 20 h 343"/>
                <a:gd name="T18" fmla="*/ 20 w 343"/>
                <a:gd name="T19" fmla="*/ 171 h 343"/>
                <a:gd name="T20" fmla="*/ 171 w 343"/>
                <a:gd name="T21" fmla="*/ 323 h 343"/>
                <a:gd name="T22" fmla="*/ 268 w 343"/>
                <a:gd name="T23" fmla="*/ 288 h 343"/>
                <a:gd name="T24" fmla="*/ 282 w 343"/>
                <a:gd name="T25" fmla="*/ 289 h 343"/>
                <a:gd name="T26" fmla="*/ 281 w 343"/>
                <a:gd name="T27" fmla="*/ 303 h 343"/>
                <a:gd name="T28" fmla="*/ 171 w 343"/>
                <a:gd name="T29" fmla="*/ 343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43" h="343">
                  <a:moveTo>
                    <a:pt x="171" y="343"/>
                  </a:moveTo>
                  <a:cubicBezTo>
                    <a:pt x="77" y="343"/>
                    <a:pt x="0" y="266"/>
                    <a:pt x="0" y="171"/>
                  </a:cubicBezTo>
                  <a:cubicBezTo>
                    <a:pt x="0" y="77"/>
                    <a:pt x="77" y="0"/>
                    <a:pt x="171" y="0"/>
                  </a:cubicBezTo>
                  <a:cubicBezTo>
                    <a:pt x="266" y="0"/>
                    <a:pt x="343" y="77"/>
                    <a:pt x="343" y="171"/>
                  </a:cubicBezTo>
                  <a:cubicBezTo>
                    <a:pt x="343" y="176"/>
                    <a:pt x="343" y="180"/>
                    <a:pt x="342" y="185"/>
                  </a:cubicBezTo>
                  <a:cubicBezTo>
                    <a:pt x="342" y="190"/>
                    <a:pt x="337" y="194"/>
                    <a:pt x="331" y="194"/>
                  </a:cubicBezTo>
                  <a:cubicBezTo>
                    <a:pt x="326" y="194"/>
                    <a:pt x="322" y="189"/>
                    <a:pt x="322" y="183"/>
                  </a:cubicBezTo>
                  <a:cubicBezTo>
                    <a:pt x="323" y="179"/>
                    <a:pt x="323" y="175"/>
                    <a:pt x="323" y="171"/>
                  </a:cubicBezTo>
                  <a:cubicBezTo>
                    <a:pt x="323" y="88"/>
                    <a:pt x="255" y="20"/>
                    <a:pt x="171" y="20"/>
                  </a:cubicBezTo>
                  <a:cubicBezTo>
                    <a:pt x="88" y="20"/>
                    <a:pt x="20" y="88"/>
                    <a:pt x="20" y="171"/>
                  </a:cubicBezTo>
                  <a:cubicBezTo>
                    <a:pt x="20" y="255"/>
                    <a:pt x="88" y="323"/>
                    <a:pt x="171" y="323"/>
                  </a:cubicBezTo>
                  <a:cubicBezTo>
                    <a:pt x="207" y="323"/>
                    <a:pt x="241" y="310"/>
                    <a:pt x="268" y="288"/>
                  </a:cubicBezTo>
                  <a:cubicBezTo>
                    <a:pt x="273" y="284"/>
                    <a:pt x="279" y="285"/>
                    <a:pt x="282" y="289"/>
                  </a:cubicBezTo>
                  <a:cubicBezTo>
                    <a:pt x="286" y="293"/>
                    <a:pt x="285" y="300"/>
                    <a:pt x="281" y="303"/>
                  </a:cubicBezTo>
                  <a:cubicBezTo>
                    <a:pt x="250" y="329"/>
                    <a:pt x="211" y="343"/>
                    <a:pt x="171" y="3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Josefin Sans" charset="0"/>
              </a:endParaRPr>
            </a:p>
          </p:txBody>
        </p:sp>
        <p:sp>
          <p:nvSpPr>
            <p:cNvPr id="35" name="Freeform 165"/>
            <p:cNvSpPr>
              <a:spLocks noEditPoints="1"/>
            </p:cNvSpPr>
            <p:nvPr/>
          </p:nvSpPr>
          <p:spPr bwMode="auto">
            <a:xfrm>
              <a:off x="4656" y="2349"/>
              <a:ext cx="103" cy="102"/>
            </a:xfrm>
            <a:custGeom>
              <a:avLst/>
              <a:gdLst>
                <a:gd name="T0" fmla="*/ 84 w 167"/>
                <a:gd name="T1" fmla="*/ 167 h 167"/>
                <a:gd name="T2" fmla="*/ 0 w 167"/>
                <a:gd name="T3" fmla="*/ 83 h 167"/>
                <a:gd name="T4" fmla="*/ 84 w 167"/>
                <a:gd name="T5" fmla="*/ 0 h 167"/>
                <a:gd name="T6" fmla="*/ 167 w 167"/>
                <a:gd name="T7" fmla="*/ 83 h 167"/>
                <a:gd name="T8" fmla="*/ 84 w 167"/>
                <a:gd name="T9" fmla="*/ 167 h 167"/>
                <a:gd name="T10" fmla="*/ 84 w 167"/>
                <a:gd name="T11" fmla="*/ 20 h 167"/>
                <a:gd name="T12" fmla="*/ 20 w 167"/>
                <a:gd name="T13" fmla="*/ 83 h 167"/>
                <a:gd name="T14" fmla="*/ 84 w 167"/>
                <a:gd name="T15" fmla="*/ 147 h 167"/>
                <a:gd name="T16" fmla="*/ 147 w 167"/>
                <a:gd name="T17" fmla="*/ 83 h 167"/>
                <a:gd name="T18" fmla="*/ 84 w 167"/>
                <a:gd name="T19" fmla="*/ 20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7" h="167">
                  <a:moveTo>
                    <a:pt x="84" y="167"/>
                  </a:moveTo>
                  <a:cubicBezTo>
                    <a:pt x="38" y="167"/>
                    <a:pt x="0" y="129"/>
                    <a:pt x="0" y="83"/>
                  </a:cubicBezTo>
                  <a:cubicBezTo>
                    <a:pt x="0" y="37"/>
                    <a:pt x="38" y="0"/>
                    <a:pt x="84" y="0"/>
                  </a:cubicBezTo>
                  <a:cubicBezTo>
                    <a:pt x="130" y="0"/>
                    <a:pt x="167" y="37"/>
                    <a:pt x="167" y="83"/>
                  </a:cubicBezTo>
                  <a:cubicBezTo>
                    <a:pt x="167" y="129"/>
                    <a:pt x="130" y="167"/>
                    <a:pt x="84" y="167"/>
                  </a:cubicBezTo>
                  <a:close/>
                  <a:moveTo>
                    <a:pt x="84" y="20"/>
                  </a:moveTo>
                  <a:cubicBezTo>
                    <a:pt x="49" y="20"/>
                    <a:pt x="20" y="48"/>
                    <a:pt x="20" y="83"/>
                  </a:cubicBezTo>
                  <a:cubicBezTo>
                    <a:pt x="20" y="118"/>
                    <a:pt x="49" y="147"/>
                    <a:pt x="84" y="147"/>
                  </a:cubicBezTo>
                  <a:cubicBezTo>
                    <a:pt x="119" y="147"/>
                    <a:pt x="147" y="118"/>
                    <a:pt x="147" y="83"/>
                  </a:cubicBezTo>
                  <a:cubicBezTo>
                    <a:pt x="147" y="48"/>
                    <a:pt x="119" y="20"/>
                    <a:pt x="84"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Josefin Sans" charset="0"/>
              </a:endParaRPr>
            </a:p>
          </p:txBody>
        </p:sp>
        <p:sp>
          <p:nvSpPr>
            <p:cNvPr id="36" name="Freeform 166"/>
            <p:cNvSpPr>
              <a:spLocks noEditPoints="1"/>
            </p:cNvSpPr>
            <p:nvPr/>
          </p:nvSpPr>
          <p:spPr bwMode="auto">
            <a:xfrm>
              <a:off x="4863" y="2254"/>
              <a:ext cx="145" cy="145"/>
            </a:xfrm>
            <a:custGeom>
              <a:avLst/>
              <a:gdLst>
                <a:gd name="T0" fmla="*/ 119 w 238"/>
                <a:gd name="T1" fmla="*/ 239 h 239"/>
                <a:gd name="T2" fmla="*/ 0 w 238"/>
                <a:gd name="T3" fmla="*/ 120 h 239"/>
                <a:gd name="T4" fmla="*/ 119 w 238"/>
                <a:gd name="T5" fmla="*/ 0 h 239"/>
                <a:gd name="T6" fmla="*/ 238 w 238"/>
                <a:gd name="T7" fmla="*/ 120 h 239"/>
                <a:gd name="T8" fmla="*/ 119 w 238"/>
                <a:gd name="T9" fmla="*/ 239 h 239"/>
                <a:gd name="T10" fmla="*/ 119 w 238"/>
                <a:gd name="T11" fmla="*/ 20 h 239"/>
                <a:gd name="T12" fmla="*/ 20 w 238"/>
                <a:gd name="T13" fmla="*/ 120 h 239"/>
                <a:gd name="T14" fmla="*/ 119 w 238"/>
                <a:gd name="T15" fmla="*/ 219 h 239"/>
                <a:gd name="T16" fmla="*/ 218 w 238"/>
                <a:gd name="T17" fmla="*/ 120 h 239"/>
                <a:gd name="T18" fmla="*/ 119 w 238"/>
                <a:gd name="T19" fmla="*/ 20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239">
                  <a:moveTo>
                    <a:pt x="119" y="239"/>
                  </a:moveTo>
                  <a:cubicBezTo>
                    <a:pt x="53" y="239"/>
                    <a:pt x="0" y="186"/>
                    <a:pt x="0" y="120"/>
                  </a:cubicBezTo>
                  <a:cubicBezTo>
                    <a:pt x="0" y="54"/>
                    <a:pt x="53" y="0"/>
                    <a:pt x="119" y="0"/>
                  </a:cubicBezTo>
                  <a:cubicBezTo>
                    <a:pt x="185" y="0"/>
                    <a:pt x="238" y="54"/>
                    <a:pt x="238" y="120"/>
                  </a:cubicBezTo>
                  <a:cubicBezTo>
                    <a:pt x="238" y="186"/>
                    <a:pt x="185" y="239"/>
                    <a:pt x="119" y="239"/>
                  </a:cubicBezTo>
                  <a:close/>
                  <a:moveTo>
                    <a:pt x="119" y="20"/>
                  </a:moveTo>
                  <a:cubicBezTo>
                    <a:pt x="64" y="20"/>
                    <a:pt x="20" y="65"/>
                    <a:pt x="20" y="120"/>
                  </a:cubicBezTo>
                  <a:cubicBezTo>
                    <a:pt x="20" y="175"/>
                    <a:pt x="64" y="219"/>
                    <a:pt x="119" y="219"/>
                  </a:cubicBezTo>
                  <a:cubicBezTo>
                    <a:pt x="174" y="219"/>
                    <a:pt x="218" y="175"/>
                    <a:pt x="218" y="120"/>
                  </a:cubicBezTo>
                  <a:cubicBezTo>
                    <a:pt x="218" y="65"/>
                    <a:pt x="174" y="20"/>
                    <a:pt x="119"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Josefin Sans" charset="0"/>
              </a:endParaRPr>
            </a:p>
          </p:txBody>
        </p:sp>
        <p:sp>
          <p:nvSpPr>
            <p:cNvPr id="37" name="Freeform 167"/>
            <p:cNvSpPr/>
            <p:nvPr/>
          </p:nvSpPr>
          <p:spPr bwMode="auto">
            <a:xfrm>
              <a:off x="4800" y="2191"/>
              <a:ext cx="12" cy="417"/>
            </a:xfrm>
            <a:custGeom>
              <a:avLst/>
              <a:gdLst>
                <a:gd name="T0" fmla="*/ 10 w 20"/>
                <a:gd name="T1" fmla="*/ 685 h 685"/>
                <a:gd name="T2" fmla="*/ 0 w 20"/>
                <a:gd name="T3" fmla="*/ 675 h 685"/>
                <a:gd name="T4" fmla="*/ 0 w 20"/>
                <a:gd name="T5" fmla="*/ 10 h 685"/>
                <a:gd name="T6" fmla="*/ 10 w 20"/>
                <a:gd name="T7" fmla="*/ 0 h 685"/>
                <a:gd name="T8" fmla="*/ 20 w 20"/>
                <a:gd name="T9" fmla="*/ 10 h 685"/>
                <a:gd name="T10" fmla="*/ 20 w 20"/>
                <a:gd name="T11" fmla="*/ 675 h 685"/>
                <a:gd name="T12" fmla="*/ 10 w 20"/>
                <a:gd name="T13" fmla="*/ 685 h 685"/>
              </a:gdLst>
              <a:ahLst/>
              <a:cxnLst>
                <a:cxn ang="0">
                  <a:pos x="T0" y="T1"/>
                </a:cxn>
                <a:cxn ang="0">
                  <a:pos x="T2" y="T3"/>
                </a:cxn>
                <a:cxn ang="0">
                  <a:pos x="T4" y="T5"/>
                </a:cxn>
                <a:cxn ang="0">
                  <a:pos x="T6" y="T7"/>
                </a:cxn>
                <a:cxn ang="0">
                  <a:pos x="T8" y="T9"/>
                </a:cxn>
                <a:cxn ang="0">
                  <a:pos x="T10" y="T11"/>
                </a:cxn>
                <a:cxn ang="0">
                  <a:pos x="T12" y="T13"/>
                </a:cxn>
              </a:cxnLst>
              <a:rect l="0" t="0" r="r" b="b"/>
              <a:pathLst>
                <a:path w="20" h="685">
                  <a:moveTo>
                    <a:pt x="10" y="685"/>
                  </a:moveTo>
                  <a:cubicBezTo>
                    <a:pt x="5" y="685"/>
                    <a:pt x="0" y="680"/>
                    <a:pt x="0" y="675"/>
                  </a:cubicBezTo>
                  <a:cubicBezTo>
                    <a:pt x="0" y="10"/>
                    <a:pt x="0" y="10"/>
                    <a:pt x="0" y="10"/>
                  </a:cubicBezTo>
                  <a:cubicBezTo>
                    <a:pt x="0" y="5"/>
                    <a:pt x="5" y="0"/>
                    <a:pt x="10" y="0"/>
                  </a:cubicBezTo>
                  <a:cubicBezTo>
                    <a:pt x="16" y="0"/>
                    <a:pt x="20" y="5"/>
                    <a:pt x="20" y="10"/>
                  </a:cubicBezTo>
                  <a:cubicBezTo>
                    <a:pt x="20" y="675"/>
                    <a:pt x="20" y="675"/>
                    <a:pt x="20" y="675"/>
                  </a:cubicBezTo>
                  <a:cubicBezTo>
                    <a:pt x="20" y="680"/>
                    <a:pt x="16" y="685"/>
                    <a:pt x="10" y="68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Josefin Sans" charset="0"/>
              </a:endParaRPr>
            </a:p>
          </p:txBody>
        </p:sp>
        <p:sp>
          <p:nvSpPr>
            <p:cNvPr id="38" name="Freeform 168"/>
            <p:cNvSpPr/>
            <p:nvPr/>
          </p:nvSpPr>
          <p:spPr bwMode="auto">
            <a:xfrm>
              <a:off x="4702" y="2394"/>
              <a:ext cx="110" cy="109"/>
            </a:xfrm>
            <a:custGeom>
              <a:avLst/>
              <a:gdLst>
                <a:gd name="T0" fmla="*/ 170 w 180"/>
                <a:gd name="T1" fmla="*/ 180 h 180"/>
                <a:gd name="T2" fmla="*/ 0 w 180"/>
                <a:gd name="T3" fmla="*/ 10 h 180"/>
                <a:gd name="T4" fmla="*/ 10 w 180"/>
                <a:gd name="T5" fmla="*/ 0 h 180"/>
                <a:gd name="T6" fmla="*/ 20 w 180"/>
                <a:gd name="T7" fmla="*/ 10 h 180"/>
                <a:gd name="T8" fmla="*/ 170 w 180"/>
                <a:gd name="T9" fmla="*/ 160 h 180"/>
                <a:gd name="T10" fmla="*/ 180 w 180"/>
                <a:gd name="T11" fmla="*/ 170 h 180"/>
                <a:gd name="T12" fmla="*/ 170 w 180"/>
                <a:gd name="T13" fmla="*/ 180 h 180"/>
              </a:gdLst>
              <a:ahLst/>
              <a:cxnLst>
                <a:cxn ang="0">
                  <a:pos x="T0" y="T1"/>
                </a:cxn>
                <a:cxn ang="0">
                  <a:pos x="T2" y="T3"/>
                </a:cxn>
                <a:cxn ang="0">
                  <a:pos x="T4" y="T5"/>
                </a:cxn>
                <a:cxn ang="0">
                  <a:pos x="T6" y="T7"/>
                </a:cxn>
                <a:cxn ang="0">
                  <a:pos x="T8" y="T9"/>
                </a:cxn>
                <a:cxn ang="0">
                  <a:pos x="T10" y="T11"/>
                </a:cxn>
                <a:cxn ang="0">
                  <a:pos x="T12" y="T13"/>
                </a:cxn>
              </a:cxnLst>
              <a:rect l="0" t="0" r="r" b="b"/>
              <a:pathLst>
                <a:path w="180" h="180">
                  <a:moveTo>
                    <a:pt x="170" y="180"/>
                  </a:moveTo>
                  <a:cubicBezTo>
                    <a:pt x="76" y="180"/>
                    <a:pt x="0" y="104"/>
                    <a:pt x="0" y="10"/>
                  </a:cubicBezTo>
                  <a:cubicBezTo>
                    <a:pt x="0" y="5"/>
                    <a:pt x="4" y="0"/>
                    <a:pt x="10" y="0"/>
                  </a:cubicBezTo>
                  <a:cubicBezTo>
                    <a:pt x="15" y="0"/>
                    <a:pt x="20" y="5"/>
                    <a:pt x="20" y="10"/>
                  </a:cubicBezTo>
                  <a:cubicBezTo>
                    <a:pt x="20" y="93"/>
                    <a:pt x="87" y="160"/>
                    <a:pt x="170" y="160"/>
                  </a:cubicBezTo>
                  <a:cubicBezTo>
                    <a:pt x="176" y="160"/>
                    <a:pt x="180" y="165"/>
                    <a:pt x="180" y="170"/>
                  </a:cubicBezTo>
                  <a:cubicBezTo>
                    <a:pt x="180" y="176"/>
                    <a:pt x="176" y="180"/>
                    <a:pt x="170" y="18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Josefin Sans" charset="0"/>
              </a:endParaRPr>
            </a:p>
          </p:txBody>
        </p:sp>
        <p:sp>
          <p:nvSpPr>
            <p:cNvPr id="39" name="Freeform 169"/>
            <p:cNvSpPr/>
            <p:nvPr/>
          </p:nvSpPr>
          <p:spPr bwMode="auto">
            <a:xfrm>
              <a:off x="4771" y="2215"/>
              <a:ext cx="41" cy="40"/>
            </a:xfrm>
            <a:custGeom>
              <a:avLst/>
              <a:gdLst>
                <a:gd name="T0" fmla="*/ 56 w 66"/>
                <a:gd name="T1" fmla="*/ 66 h 66"/>
                <a:gd name="T2" fmla="*/ 0 w 66"/>
                <a:gd name="T3" fmla="*/ 10 h 66"/>
                <a:gd name="T4" fmla="*/ 10 w 66"/>
                <a:gd name="T5" fmla="*/ 0 h 66"/>
                <a:gd name="T6" fmla="*/ 20 w 66"/>
                <a:gd name="T7" fmla="*/ 10 h 66"/>
                <a:gd name="T8" fmla="*/ 56 w 66"/>
                <a:gd name="T9" fmla="*/ 46 h 66"/>
                <a:gd name="T10" fmla="*/ 66 w 66"/>
                <a:gd name="T11" fmla="*/ 56 h 66"/>
                <a:gd name="T12" fmla="*/ 56 w 66"/>
                <a:gd name="T13" fmla="*/ 66 h 66"/>
              </a:gdLst>
              <a:ahLst/>
              <a:cxnLst>
                <a:cxn ang="0">
                  <a:pos x="T0" y="T1"/>
                </a:cxn>
                <a:cxn ang="0">
                  <a:pos x="T2" y="T3"/>
                </a:cxn>
                <a:cxn ang="0">
                  <a:pos x="T4" y="T5"/>
                </a:cxn>
                <a:cxn ang="0">
                  <a:pos x="T6" y="T7"/>
                </a:cxn>
                <a:cxn ang="0">
                  <a:pos x="T8" y="T9"/>
                </a:cxn>
                <a:cxn ang="0">
                  <a:pos x="T10" y="T11"/>
                </a:cxn>
                <a:cxn ang="0">
                  <a:pos x="T12" y="T13"/>
                </a:cxn>
              </a:cxnLst>
              <a:rect l="0" t="0" r="r" b="b"/>
              <a:pathLst>
                <a:path w="66" h="66">
                  <a:moveTo>
                    <a:pt x="56" y="66"/>
                  </a:moveTo>
                  <a:cubicBezTo>
                    <a:pt x="25" y="66"/>
                    <a:pt x="0" y="41"/>
                    <a:pt x="0" y="10"/>
                  </a:cubicBezTo>
                  <a:cubicBezTo>
                    <a:pt x="0" y="4"/>
                    <a:pt x="4" y="0"/>
                    <a:pt x="10" y="0"/>
                  </a:cubicBezTo>
                  <a:cubicBezTo>
                    <a:pt x="15" y="0"/>
                    <a:pt x="20" y="4"/>
                    <a:pt x="20" y="10"/>
                  </a:cubicBezTo>
                  <a:cubicBezTo>
                    <a:pt x="20" y="30"/>
                    <a:pt x="36" y="46"/>
                    <a:pt x="56" y="46"/>
                  </a:cubicBezTo>
                  <a:cubicBezTo>
                    <a:pt x="62" y="46"/>
                    <a:pt x="66" y="50"/>
                    <a:pt x="66" y="56"/>
                  </a:cubicBezTo>
                  <a:cubicBezTo>
                    <a:pt x="66" y="61"/>
                    <a:pt x="62" y="66"/>
                    <a:pt x="56" y="6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Josefin Sans" charset="0"/>
              </a:endParaRPr>
            </a:p>
          </p:txBody>
        </p:sp>
        <p:sp>
          <p:nvSpPr>
            <p:cNvPr id="40" name="Freeform 170"/>
            <p:cNvSpPr/>
            <p:nvPr/>
          </p:nvSpPr>
          <p:spPr bwMode="auto">
            <a:xfrm>
              <a:off x="4801" y="2321"/>
              <a:ext cx="141" cy="140"/>
            </a:xfrm>
            <a:custGeom>
              <a:avLst/>
              <a:gdLst>
                <a:gd name="T0" fmla="*/ 10 w 230"/>
                <a:gd name="T1" fmla="*/ 230 h 230"/>
                <a:gd name="T2" fmla="*/ 0 w 230"/>
                <a:gd name="T3" fmla="*/ 220 h 230"/>
                <a:gd name="T4" fmla="*/ 10 w 230"/>
                <a:gd name="T5" fmla="*/ 210 h 230"/>
                <a:gd name="T6" fmla="*/ 210 w 230"/>
                <a:gd name="T7" fmla="*/ 10 h 230"/>
                <a:gd name="T8" fmla="*/ 220 w 230"/>
                <a:gd name="T9" fmla="*/ 0 h 230"/>
                <a:gd name="T10" fmla="*/ 230 w 230"/>
                <a:gd name="T11" fmla="*/ 10 h 230"/>
                <a:gd name="T12" fmla="*/ 10 w 230"/>
                <a:gd name="T13" fmla="*/ 230 h 230"/>
              </a:gdLst>
              <a:ahLst/>
              <a:cxnLst>
                <a:cxn ang="0">
                  <a:pos x="T0" y="T1"/>
                </a:cxn>
                <a:cxn ang="0">
                  <a:pos x="T2" y="T3"/>
                </a:cxn>
                <a:cxn ang="0">
                  <a:pos x="T4" y="T5"/>
                </a:cxn>
                <a:cxn ang="0">
                  <a:pos x="T6" y="T7"/>
                </a:cxn>
                <a:cxn ang="0">
                  <a:pos x="T8" y="T9"/>
                </a:cxn>
                <a:cxn ang="0">
                  <a:pos x="T10" y="T11"/>
                </a:cxn>
                <a:cxn ang="0">
                  <a:pos x="T12" y="T13"/>
                </a:cxn>
              </a:cxnLst>
              <a:rect l="0" t="0" r="r" b="b"/>
              <a:pathLst>
                <a:path w="230" h="230">
                  <a:moveTo>
                    <a:pt x="10" y="230"/>
                  </a:moveTo>
                  <a:cubicBezTo>
                    <a:pt x="4" y="230"/>
                    <a:pt x="0" y="225"/>
                    <a:pt x="0" y="220"/>
                  </a:cubicBezTo>
                  <a:cubicBezTo>
                    <a:pt x="0" y="214"/>
                    <a:pt x="4" y="210"/>
                    <a:pt x="10" y="210"/>
                  </a:cubicBezTo>
                  <a:cubicBezTo>
                    <a:pt x="120" y="210"/>
                    <a:pt x="210" y="120"/>
                    <a:pt x="210" y="10"/>
                  </a:cubicBezTo>
                  <a:cubicBezTo>
                    <a:pt x="210" y="4"/>
                    <a:pt x="215" y="0"/>
                    <a:pt x="220" y="0"/>
                  </a:cubicBezTo>
                  <a:cubicBezTo>
                    <a:pt x="226" y="0"/>
                    <a:pt x="230" y="4"/>
                    <a:pt x="230" y="10"/>
                  </a:cubicBezTo>
                  <a:cubicBezTo>
                    <a:pt x="230" y="131"/>
                    <a:pt x="131" y="230"/>
                    <a:pt x="10" y="2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Josefin Sans" charset="0"/>
              </a:endParaRPr>
            </a:p>
          </p:txBody>
        </p:sp>
        <p:sp>
          <p:nvSpPr>
            <p:cNvPr id="41" name="Freeform 171"/>
            <p:cNvSpPr/>
            <p:nvPr/>
          </p:nvSpPr>
          <p:spPr bwMode="auto">
            <a:xfrm>
              <a:off x="4801" y="2243"/>
              <a:ext cx="53" cy="53"/>
            </a:xfrm>
            <a:custGeom>
              <a:avLst/>
              <a:gdLst>
                <a:gd name="T0" fmla="*/ 10 w 86"/>
                <a:gd name="T1" fmla="*/ 86 h 86"/>
                <a:gd name="T2" fmla="*/ 0 w 86"/>
                <a:gd name="T3" fmla="*/ 76 h 86"/>
                <a:gd name="T4" fmla="*/ 10 w 86"/>
                <a:gd name="T5" fmla="*/ 66 h 86"/>
                <a:gd name="T6" fmla="*/ 66 w 86"/>
                <a:gd name="T7" fmla="*/ 10 h 86"/>
                <a:gd name="T8" fmla="*/ 76 w 86"/>
                <a:gd name="T9" fmla="*/ 0 h 86"/>
                <a:gd name="T10" fmla="*/ 86 w 86"/>
                <a:gd name="T11" fmla="*/ 10 h 86"/>
                <a:gd name="T12" fmla="*/ 10 w 86"/>
                <a:gd name="T13" fmla="*/ 86 h 86"/>
              </a:gdLst>
              <a:ahLst/>
              <a:cxnLst>
                <a:cxn ang="0">
                  <a:pos x="T0" y="T1"/>
                </a:cxn>
                <a:cxn ang="0">
                  <a:pos x="T2" y="T3"/>
                </a:cxn>
                <a:cxn ang="0">
                  <a:pos x="T4" y="T5"/>
                </a:cxn>
                <a:cxn ang="0">
                  <a:pos x="T6" y="T7"/>
                </a:cxn>
                <a:cxn ang="0">
                  <a:pos x="T8" y="T9"/>
                </a:cxn>
                <a:cxn ang="0">
                  <a:pos x="T10" y="T11"/>
                </a:cxn>
                <a:cxn ang="0">
                  <a:pos x="T12" y="T13"/>
                </a:cxn>
              </a:cxnLst>
              <a:rect l="0" t="0" r="r" b="b"/>
              <a:pathLst>
                <a:path w="86" h="86">
                  <a:moveTo>
                    <a:pt x="10" y="86"/>
                  </a:moveTo>
                  <a:cubicBezTo>
                    <a:pt x="4" y="86"/>
                    <a:pt x="0" y="82"/>
                    <a:pt x="0" y="76"/>
                  </a:cubicBezTo>
                  <a:cubicBezTo>
                    <a:pt x="0" y="70"/>
                    <a:pt x="4" y="66"/>
                    <a:pt x="10" y="66"/>
                  </a:cubicBezTo>
                  <a:cubicBezTo>
                    <a:pt x="41" y="66"/>
                    <a:pt x="66" y="41"/>
                    <a:pt x="66" y="10"/>
                  </a:cubicBezTo>
                  <a:cubicBezTo>
                    <a:pt x="66" y="4"/>
                    <a:pt x="70" y="0"/>
                    <a:pt x="76" y="0"/>
                  </a:cubicBezTo>
                  <a:cubicBezTo>
                    <a:pt x="82" y="0"/>
                    <a:pt x="86" y="4"/>
                    <a:pt x="86" y="10"/>
                  </a:cubicBezTo>
                  <a:cubicBezTo>
                    <a:pt x="86" y="52"/>
                    <a:pt x="52" y="86"/>
                    <a:pt x="10" y="8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Josefin Sans" charset="0"/>
              </a:endParaRPr>
            </a:p>
          </p:txBody>
        </p:sp>
      </p:grpSp>
      <p:sp>
        <p:nvSpPr>
          <p:cNvPr id="42" name="Rectangle 7" descr="e7d195523061f1c01d60fa9f1cfcbfb3d7dea265119d71e15FBB43640B43E9A75E03FE54C774D5D4779ED45933E78901D3CB0E69E39D04A9E1E9B25CF060C4BCA4D072860494D0D8E683C2FE58414E159EC6F51AED966111AA2D2A5D80A4C67B6D5F9918F0F9F400AF202A65BB4C2A023C5479967FF82A2C63DE6C3276EA6DC3105460C281A88AAA"/>
          <p:cNvSpPr/>
          <p:nvPr/>
        </p:nvSpPr>
        <p:spPr>
          <a:xfrm>
            <a:off x="5306948" y="4681104"/>
            <a:ext cx="1903412" cy="423545"/>
          </a:xfrm>
          <a:prstGeom prst="rect">
            <a:avLst/>
          </a:prstGeom>
        </p:spPr>
        <p:txBody>
          <a:bodyPr wrap="square">
            <a:spAutoFit/>
          </a:bodyPr>
          <a:lstStyle/>
          <a:p>
            <a:pPr algn="ctr">
              <a:lnSpc>
                <a:spcPct val="120000"/>
              </a:lnSpc>
            </a:pPr>
            <a:endParaRPr lang="en-US" altLang="zh-CN" sz="900" dirty="0">
              <a:solidFill>
                <a:schemeClr val="tx1">
                  <a:lumMod val="75000"/>
                  <a:lumOff val="25000"/>
                </a:schemeClr>
              </a:solidFill>
              <a:latin typeface="Montserrat Light" panose="00000400000000000000" pitchFamily="2" charset="0"/>
              <a:ea typeface="Josefin Sans" charset="0"/>
              <a:cs typeface="Josefin Sans" charset="0"/>
            </a:endParaRPr>
          </a:p>
          <a:p>
            <a:pPr algn="ctr">
              <a:lnSpc>
                <a:spcPct val="120000"/>
              </a:lnSpc>
            </a:pPr>
            <a:endParaRPr lang="en-US" sz="900" dirty="0">
              <a:solidFill>
                <a:schemeClr val="tx1">
                  <a:lumMod val="75000"/>
                  <a:lumOff val="25000"/>
                </a:schemeClr>
              </a:solidFill>
              <a:latin typeface="Montserrat Light" panose="00000400000000000000" pitchFamily="2" charset="0"/>
              <a:ea typeface="Josefin Sans Light" charset="0"/>
              <a:cs typeface="Josefin Sans Light" charset="0"/>
            </a:endParaRPr>
          </a:p>
        </p:txBody>
      </p:sp>
      <p:sp>
        <p:nvSpPr>
          <p:cNvPr id="43" name="文本框 42" descr="e7d195523061f1c01d60fa9f1cfcbfb3d7dea265119d71e15FBB43640B43E9A75E03FE54C774D5D4779ED45933E78901D3CB0E69E39D04A9E1E9B25CF060C4BCA4D072860494D0D8E683C2FE58414E159EC6F51AED966111AA2D2A5D80A4C67B6D5F9918F0F9F400AF202A65BB4C2A023C5479967FF82A2C63DE6C3276EA6DC3105460C281A88AAA"/>
          <p:cNvSpPr txBox="1"/>
          <p:nvPr/>
        </p:nvSpPr>
        <p:spPr>
          <a:xfrm>
            <a:off x="3636645" y="4473575"/>
            <a:ext cx="1663700" cy="521970"/>
          </a:xfrm>
          <a:prstGeom prst="rect">
            <a:avLst/>
          </a:prstGeom>
          <a:noFill/>
        </p:spPr>
        <p:txBody>
          <a:bodyPr wrap="square" rtlCol="0">
            <a:spAutoFit/>
          </a:bodyPr>
          <a:lstStyle/>
          <a:p>
            <a:pPr algn="ctr"/>
            <a:r>
              <a:rPr kumimoji="1" lang="en-US" altLang="zh-CN" sz="1400" spc="100" dirty="0">
                <a:solidFill>
                  <a:schemeClr val="tx1">
                    <a:lumMod val="75000"/>
                    <a:lumOff val="25000"/>
                  </a:schemeClr>
                </a:solidFill>
                <a:latin typeface="方正粗黑宋简体" panose="02000000000000000000" charset="-122"/>
                <a:ea typeface="方正粗黑宋简体" panose="02000000000000000000" charset="-122"/>
                <a:cs typeface="Playfair Display" charset="0"/>
              </a:rPr>
              <a:t>1.Special shopping list</a:t>
            </a:r>
          </a:p>
        </p:txBody>
      </p:sp>
      <p:grpSp>
        <p:nvGrpSpPr>
          <p:cNvPr id="44" name="Group 334" descr="e7d195523061f1c01d60fa9f1cfcbfb3d7dea265119d71e15FBB43640B43E9A75E03FE54C774D5D4779ED45933E78901D3CB0E69E39D04A9E1E9B25CF060C4BCA4D072860494D0D8E683C2FE58414E159EC6F51AED966111AA2D2A5D80A4C67B6D5F9918F0F9F400AF202A65BB4C2A023C5479967FF82A2C63DE6C3276EA6DC3105460C281A88AAA"/>
          <p:cNvGrpSpPr>
            <a:grpSpLocks noChangeAspect="1"/>
          </p:cNvGrpSpPr>
          <p:nvPr/>
        </p:nvGrpSpPr>
        <p:grpSpPr bwMode="auto">
          <a:xfrm>
            <a:off x="6969905" y="3604165"/>
            <a:ext cx="456686" cy="793396"/>
            <a:chOff x="5979" y="2840"/>
            <a:chExt cx="236" cy="410"/>
          </a:xfrm>
          <a:solidFill>
            <a:schemeClr val="accent1"/>
          </a:solidFill>
        </p:grpSpPr>
        <p:sp>
          <p:nvSpPr>
            <p:cNvPr id="45" name="Freeform 335"/>
            <p:cNvSpPr/>
            <p:nvPr/>
          </p:nvSpPr>
          <p:spPr bwMode="auto">
            <a:xfrm>
              <a:off x="6053" y="2907"/>
              <a:ext cx="91" cy="343"/>
            </a:xfrm>
            <a:custGeom>
              <a:avLst/>
              <a:gdLst>
                <a:gd name="T0" fmla="*/ 86 w 150"/>
                <a:gd name="T1" fmla="*/ 571 h 571"/>
                <a:gd name="T2" fmla="*/ 81 w 150"/>
                <a:gd name="T3" fmla="*/ 569 h 571"/>
                <a:gd name="T4" fmla="*/ 77 w 150"/>
                <a:gd name="T5" fmla="*/ 556 h 571"/>
                <a:gd name="T6" fmla="*/ 6 w 150"/>
                <a:gd name="T7" fmla="*/ 19 h 571"/>
                <a:gd name="T8" fmla="*/ 4 w 150"/>
                <a:gd name="T9" fmla="*/ 5 h 571"/>
                <a:gd name="T10" fmla="*/ 17 w 150"/>
                <a:gd name="T11" fmla="*/ 3 h 571"/>
                <a:gd name="T12" fmla="*/ 143 w 150"/>
                <a:gd name="T13" fmla="*/ 276 h 571"/>
                <a:gd name="T14" fmla="*/ 95 w 150"/>
                <a:gd name="T15" fmla="*/ 565 h 571"/>
                <a:gd name="T16" fmla="*/ 86 w 150"/>
                <a:gd name="T17" fmla="*/ 571 h 5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0" h="571">
                  <a:moveTo>
                    <a:pt x="86" y="571"/>
                  </a:moveTo>
                  <a:cubicBezTo>
                    <a:pt x="84" y="571"/>
                    <a:pt x="83" y="570"/>
                    <a:pt x="81" y="569"/>
                  </a:cubicBezTo>
                  <a:cubicBezTo>
                    <a:pt x="76" y="567"/>
                    <a:pt x="74" y="561"/>
                    <a:pt x="77" y="556"/>
                  </a:cubicBezTo>
                  <a:cubicBezTo>
                    <a:pt x="149" y="417"/>
                    <a:pt x="150" y="123"/>
                    <a:pt x="6" y="19"/>
                  </a:cubicBezTo>
                  <a:cubicBezTo>
                    <a:pt x="1" y="16"/>
                    <a:pt x="0" y="9"/>
                    <a:pt x="4" y="5"/>
                  </a:cubicBezTo>
                  <a:cubicBezTo>
                    <a:pt x="7" y="1"/>
                    <a:pt x="13" y="0"/>
                    <a:pt x="17" y="3"/>
                  </a:cubicBezTo>
                  <a:cubicBezTo>
                    <a:pt x="89" y="54"/>
                    <a:pt x="133" y="151"/>
                    <a:pt x="143" y="276"/>
                  </a:cubicBezTo>
                  <a:cubicBezTo>
                    <a:pt x="150" y="380"/>
                    <a:pt x="132" y="493"/>
                    <a:pt x="95" y="565"/>
                  </a:cubicBezTo>
                  <a:cubicBezTo>
                    <a:pt x="93" y="569"/>
                    <a:pt x="90" y="571"/>
                    <a:pt x="86" y="57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Josefin Sans" charset="0"/>
              </a:endParaRPr>
            </a:p>
          </p:txBody>
        </p:sp>
        <p:sp>
          <p:nvSpPr>
            <p:cNvPr id="46" name="Freeform 336"/>
            <p:cNvSpPr>
              <a:spLocks noEditPoints="1"/>
            </p:cNvSpPr>
            <p:nvPr/>
          </p:nvSpPr>
          <p:spPr bwMode="auto">
            <a:xfrm>
              <a:off x="5979" y="2885"/>
              <a:ext cx="88" cy="57"/>
            </a:xfrm>
            <a:custGeom>
              <a:avLst/>
              <a:gdLst>
                <a:gd name="T0" fmla="*/ 60 w 146"/>
                <a:gd name="T1" fmla="*/ 95 h 95"/>
                <a:gd name="T2" fmla="*/ 60 w 146"/>
                <a:gd name="T3" fmla="*/ 95 h 95"/>
                <a:gd name="T4" fmla="*/ 0 w 146"/>
                <a:gd name="T5" fmla="*/ 48 h 95"/>
                <a:gd name="T6" fmla="*/ 60 w 146"/>
                <a:gd name="T7" fmla="*/ 0 h 95"/>
                <a:gd name="T8" fmla="*/ 142 w 146"/>
                <a:gd name="T9" fmla="*/ 40 h 95"/>
                <a:gd name="T10" fmla="*/ 146 w 146"/>
                <a:gd name="T11" fmla="*/ 48 h 95"/>
                <a:gd name="T12" fmla="*/ 142 w 146"/>
                <a:gd name="T13" fmla="*/ 56 h 95"/>
                <a:gd name="T14" fmla="*/ 60 w 146"/>
                <a:gd name="T15" fmla="*/ 95 h 95"/>
                <a:gd name="T16" fmla="*/ 60 w 146"/>
                <a:gd name="T17" fmla="*/ 20 h 95"/>
                <a:gd name="T18" fmla="*/ 20 w 146"/>
                <a:gd name="T19" fmla="*/ 48 h 95"/>
                <a:gd name="T20" fmla="*/ 60 w 146"/>
                <a:gd name="T21" fmla="*/ 75 h 95"/>
                <a:gd name="T22" fmla="*/ 60 w 146"/>
                <a:gd name="T23" fmla="*/ 85 h 95"/>
                <a:gd name="T24" fmla="*/ 60 w 146"/>
                <a:gd name="T25" fmla="*/ 75 h 95"/>
                <a:gd name="T26" fmla="*/ 119 w 146"/>
                <a:gd name="T27" fmla="*/ 48 h 95"/>
                <a:gd name="T28" fmla="*/ 60 w 146"/>
                <a:gd name="T29" fmla="*/ 2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6" h="95">
                  <a:moveTo>
                    <a:pt x="60" y="95"/>
                  </a:moveTo>
                  <a:cubicBezTo>
                    <a:pt x="60" y="95"/>
                    <a:pt x="60" y="95"/>
                    <a:pt x="60" y="95"/>
                  </a:cubicBezTo>
                  <a:cubicBezTo>
                    <a:pt x="27" y="95"/>
                    <a:pt x="0" y="74"/>
                    <a:pt x="0" y="48"/>
                  </a:cubicBezTo>
                  <a:cubicBezTo>
                    <a:pt x="0" y="22"/>
                    <a:pt x="27" y="0"/>
                    <a:pt x="60" y="0"/>
                  </a:cubicBezTo>
                  <a:cubicBezTo>
                    <a:pt x="90" y="0"/>
                    <a:pt x="137" y="36"/>
                    <a:pt x="142" y="40"/>
                  </a:cubicBezTo>
                  <a:cubicBezTo>
                    <a:pt x="144" y="42"/>
                    <a:pt x="146" y="45"/>
                    <a:pt x="146" y="48"/>
                  </a:cubicBezTo>
                  <a:cubicBezTo>
                    <a:pt x="146" y="51"/>
                    <a:pt x="144" y="54"/>
                    <a:pt x="142" y="56"/>
                  </a:cubicBezTo>
                  <a:cubicBezTo>
                    <a:pt x="137" y="60"/>
                    <a:pt x="90" y="95"/>
                    <a:pt x="60" y="95"/>
                  </a:cubicBezTo>
                  <a:close/>
                  <a:moveTo>
                    <a:pt x="60" y="20"/>
                  </a:moveTo>
                  <a:cubicBezTo>
                    <a:pt x="38" y="20"/>
                    <a:pt x="20" y="33"/>
                    <a:pt x="20" y="48"/>
                  </a:cubicBezTo>
                  <a:cubicBezTo>
                    <a:pt x="20" y="63"/>
                    <a:pt x="38" y="75"/>
                    <a:pt x="60" y="75"/>
                  </a:cubicBezTo>
                  <a:cubicBezTo>
                    <a:pt x="60" y="85"/>
                    <a:pt x="60" y="85"/>
                    <a:pt x="60" y="85"/>
                  </a:cubicBezTo>
                  <a:cubicBezTo>
                    <a:pt x="60" y="75"/>
                    <a:pt x="60" y="75"/>
                    <a:pt x="60" y="75"/>
                  </a:cubicBezTo>
                  <a:cubicBezTo>
                    <a:pt x="74" y="75"/>
                    <a:pt x="100" y="61"/>
                    <a:pt x="119" y="48"/>
                  </a:cubicBezTo>
                  <a:cubicBezTo>
                    <a:pt x="102" y="36"/>
                    <a:pt x="76" y="20"/>
                    <a:pt x="60"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Josefin Sans" charset="0"/>
              </a:endParaRPr>
            </a:p>
          </p:txBody>
        </p:sp>
        <p:sp>
          <p:nvSpPr>
            <p:cNvPr id="47" name="Freeform 337"/>
            <p:cNvSpPr>
              <a:spLocks noEditPoints="1"/>
            </p:cNvSpPr>
            <p:nvPr/>
          </p:nvSpPr>
          <p:spPr bwMode="auto">
            <a:xfrm>
              <a:off x="6052" y="2840"/>
              <a:ext cx="65" cy="78"/>
            </a:xfrm>
            <a:custGeom>
              <a:avLst/>
              <a:gdLst>
                <a:gd name="T0" fmla="*/ 15 w 109"/>
                <a:gd name="T1" fmla="*/ 130 h 130"/>
                <a:gd name="T2" fmla="*/ 9 w 109"/>
                <a:gd name="T3" fmla="*/ 128 h 130"/>
                <a:gd name="T4" fmla="*/ 5 w 109"/>
                <a:gd name="T5" fmla="*/ 120 h 130"/>
                <a:gd name="T6" fmla="*/ 17 w 109"/>
                <a:gd name="T7" fmla="*/ 30 h 130"/>
                <a:gd name="T8" fmla="*/ 67 w 109"/>
                <a:gd name="T9" fmla="*/ 0 h 130"/>
                <a:gd name="T10" fmla="*/ 89 w 109"/>
                <a:gd name="T11" fmla="*/ 6 h 130"/>
                <a:gd name="T12" fmla="*/ 108 w 109"/>
                <a:gd name="T13" fmla="*/ 41 h 130"/>
                <a:gd name="T14" fmla="*/ 96 w 109"/>
                <a:gd name="T15" fmla="*/ 82 h 130"/>
                <a:gd name="T16" fmla="*/ 18 w 109"/>
                <a:gd name="T17" fmla="*/ 129 h 130"/>
                <a:gd name="T18" fmla="*/ 15 w 109"/>
                <a:gd name="T19" fmla="*/ 130 h 130"/>
                <a:gd name="T20" fmla="*/ 67 w 109"/>
                <a:gd name="T21" fmla="*/ 20 h 130"/>
                <a:gd name="T22" fmla="*/ 33 w 109"/>
                <a:gd name="T23" fmla="*/ 41 h 130"/>
                <a:gd name="T24" fmla="*/ 24 w 109"/>
                <a:gd name="T25" fmla="*/ 105 h 130"/>
                <a:gd name="T26" fmla="*/ 80 w 109"/>
                <a:gd name="T27" fmla="*/ 72 h 130"/>
                <a:gd name="T28" fmla="*/ 88 w 109"/>
                <a:gd name="T29" fmla="*/ 42 h 130"/>
                <a:gd name="T30" fmla="*/ 78 w 109"/>
                <a:gd name="T31" fmla="*/ 23 h 130"/>
                <a:gd name="T32" fmla="*/ 67 w 109"/>
                <a:gd name="T33" fmla="*/ 2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9" h="130">
                  <a:moveTo>
                    <a:pt x="15" y="130"/>
                  </a:moveTo>
                  <a:cubicBezTo>
                    <a:pt x="13" y="130"/>
                    <a:pt x="11" y="129"/>
                    <a:pt x="9" y="128"/>
                  </a:cubicBezTo>
                  <a:cubicBezTo>
                    <a:pt x="7" y="126"/>
                    <a:pt x="5" y="123"/>
                    <a:pt x="5" y="120"/>
                  </a:cubicBezTo>
                  <a:cubicBezTo>
                    <a:pt x="4" y="114"/>
                    <a:pt x="0" y="55"/>
                    <a:pt x="17" y="30"/>
                  </a:cubicBezTo>
                  <a:cubicBezTo>
                    <a:pt x="29" y="12"/>
                    <a:pt x="48" y="0"/>
                    <a:pt x="67" y="0"/>
                  </a:cubicBezTo>
                  <a:cubicBezTo>
                    <a:pt x="75" y="0"/>
                    <a:pt x="83" y="2"/>
                    <a:pt x="89" y="6"/>
                  </a:cubicBezTo>
                  <a:cubicBezTo>
                    <a:pt x="100" y="14"/>
                    <a:pt x="107" y="26"/>
                    <a:pt x="108" y="41"/>
                  </a:cubicBezTo>
                  <a:cubicBezTo>
                    <a:pt x="109" y="55"/>
                    <a:pt x="105" y="70"/>
                    <a:pt x="96" y="82"/>
                  </a:cubicBezTo>
                  <a:cubicBezTo>
                    <a:pt x="80" y="108"/>
                    <a:pt x="24" y="127"/>
                    <a:pt x="18" y="129"/>
                  </a:cubicBezTo>
                  <a:cubicBezTo>
                    <a:pt x="17" y="129"/>
                    <a:pt x="16" y="130"/>
                    <a:pt x="15" y="130"/>
                  </a:cubicBezTo>
                  <a:close/>
                  <a:moveTo>
                    <a:pt x="67" y="20"/>
                  </a:moveTo>
                  <a:cubicBezTo>
                    <a:pt x="55" y="20"/>
                    <a:pt x="42" y="28"/>
                    <a:pt x="33" y="41"/>
                  </a:cubicBezTo>
                  <a:cubicBezTo>
                    <a:pt x="26" y="53"/>
                    <a:pt x="24" y="83"/>
                    <a:pt x="24" y="105"/>
                  </a:cubicBezTo>
                  <a:cubicBezTo>
                    <a:pt x="43" y="98"/>
                    <a:pt x="71" y="85"/>
                    <a:pt x="80" y="72"/>
                  </a:cubicBezTo>
                  <a:cubicBezTo>
                    <a:pt x="86" y="62"/>
                    <a:pt x="89" y="52"/>
                    <a:pt x="88" y="42"/>
                  </a:cubicBezTo>
                  <a:cubicBezTo>
                    <a:pt x="87" y="34"/>
                    <a:pt x="84" y="27"/>
                    <a:pt x="78" y="23"/>
                  </a:cubicBezTo>
                  <a:cubicBezTo>
                    <a:pt x="75" y="21"/>
                    <a:pt x="71" y="20"/>
                    <a:pt x="67"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Josefin Sans" charset="0"/>
              </a:endParaRPr>
            </a:p>
          </p:txBody>
        </p:sp>
        <p:sp>
          <p:nvSpPr>
            <p:cNvPr id="48" name="Freeform 338"/>
            <p:cNvSpPr>
              <a:spLocks noEditPoints="1"/>
            </p:cNvSpPr>
            <p:nvPr/>
          </p:nvSpPr>
          <p:spPr bwMode="auto">
            <a:xfrm>
              <a:off x="6091" y="2884"/>
              <a:ext cx="72" cy="72"/>
            </a:xfrm>
            <a:custGeom>
              <a:avLst/>
              <a:gdLst>
                <a:gd name="T0" fmla="*/ 10 w 120"/>
                <a:gd name="T1" fmla="*/ 121 h 121"/>
                <a:gd name="T2" fmla="*/ 3 w 120"/>
                <a:gd name="T3" fmla="*/ 118 h 121"/>
                <a:gd name="T4" fmla="*/ 0 w 120"/>
                <a:gd name="T5" fmla="*/ 110 h 121"/>
                <a:gd name="T6" fmla="*/ 25 w 120"/>
                <a:gd name="T7" fmla="*/ 23 h 121"/>
                <a:gd name="T8" fmla="*/ 72 w 120"/>
                <a:gd name="T9" fmla="*/ 0 h 121"/>
                <a:gd name="T10" fmla="*/ 100 w 120"/>
                <a:gd name="T11" fmla="*/ 10 h 121"/>
                <a:gd name="T12" fmla="*/ 96 w 120"/>
                <a:gd name="T13" fmla="*/ 86 h 121"/>
                <a:gd name="T14" fmla="*/ 12 w 120"/>
                <a:gd name="T15" fmla="*/ 121 h 121"/>
                <a:gd name="T16" fmla="*/ 10 w 120"/>
                <a:gd name="T17" fmla="*/ 121 h 121"/>
                <a:gd name="T18" fmla="*/ 72 w 120"/>
                <a:gd name="T19" fmla="*/ 20 h 121"/>
                <a:gd name="T20" fmla="*/ 40 w 120"/>
                <a:gd name="T21" fmla="*/ 36 h 121"/>
                <a:gd name="T22" fmla="*/ 21 w 120"/>
                <a:gd name="T23" fmla="*/ 98 h 121"/>
                <a:gd name="T24" fmla="*/ 81 w 120"/>
                <a:gd name="T25" fmla="*/ 73 h 121"/>
                <a:gd name="T26" fmla="*/ 87 w 120"/>
                <a:gd name="T27" fmla="*/ 25 h 121"/>
                <a:gd name="T28" fmla="*/ 72 w 120"/>
                <a:gd name="T29" fmla="*/ 2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0" h="121">
                  <a:moveTo>
                    <a:pt x="10" y="121"/>
                  </a:moveTo>
                  <a:cubicBezTo>
                    <a:pt x="8" y="121"/>
                    <a:pt x="5" y="120"/>
                    <a:pt x="3" y="118"/>
                  </a:cubicBezTo>
                  <a:cubicBezTo>
                    <a:pt x="1" y="116"/>
                    <a:pt x="0" y="113"/>
                    <a:pt x="0" y="110"/>
                  </a:cubicBezTo>
                  <a:cubicBezTo>
                    <a:pt x="1" y="103"/>
                    <a:pt x="5" y="45"/>
                    <a:pt x="25" y="23"/>
                  </a:cubicBezTo>
                  <a:cubicBezTo>
                    <a:pt x="38" y="8"/>
                    <a:pt x="56" y="0"/>
                    <a:pt x="72" y="0"/>
                  </a:cubicBezTo>
                  <a:cubicBezTo>
                    <a:pt x="83" y="0"/>
                    <a:pt x="93" y="3"/>
                    <a:pt x="100" y="10"/>
                  </a:cubicBezTo>
                  <a:cubicBezTo>
                    <a:pt x="120" y="27"/>
                    <a:pt x="118" y="62"/>
                    <a:pt x="96" y="86"/>
                  </a:cubicBezTo>
                  <a:cubicBezTo>
                    <a:pt x="76" y="109"/>
                    <a:pt x="18" y="119"/>
                    <a:pt x="12" y="121"/>
                  </a:cubicBezTo>
                  <a:cubicBezTo>
                    <a:pt x="11" y="121"/>
                    <a:pt x="11" y="121"/>
                    <a:pt x="10" y="121"/>
                  </a:cubicBezTo>
                  <a:close/>
                  <a:moveTo>
                    <a:pt x="72" y="20"/>
                  </a:moveTo>
                  <a:cubicBezTo>
                    <a:pt x="61" y="20"/>
                    <a:pt x="49" y="26"/>
                    <a:pt x="40" y="36"/>
                  </a:cubicBezTo>
                  <a:cubicBezTo>
                    <a:pt x="30" y="48"/>
                    <a:pt x="24" y="78"/>
                    <a:pt x="21" y="98"/>
                  </a:cubicBezTo>
                  <a:cubicBezTo>
                    <a:pt x="41" y="93"/>
                    <a:pt x="71" y="84"/>
                    <a:pt x="81" y="73"/>
                  </a:cubicBezTo>
                  <a:cubicBezTo>
                    <a:pt x="95" y="57"/>
                    <a:pt x="98" y="35"/>
                    <a:pt x="87" y="25"/>
                  </a:cubicBezTo>
                  <a:cubicBezTo>
                    <a:pt x="82" y="21"/>
                    <a:pt x="76" y="20"/>
                    <a:pt x="72"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Josefin Sans" charset="0"/>
              </a:endParaRPr>
            </a:p>
          </p:txBody>
        </p:sp>
        <p:sp>
          <p:nvSpPr>
            <p:cNvPr id="49" name="Freeform 339"/>
            <p:cNvSpPr>
              <a:spLocks noEditPoints="1"/>
            </p:cNvSpPr>
            <p:nvPr/>
          </p:nvSpPr>
          <p:spPr bwMode="auto">
            <a:xfrm>
              <a:off x="6114" y="2955"/>
              <a:ext cx="83" cy="61"/>
            </a:xfrm>
            <a:custGeom>
              <a:avLst/>
              <a:gdLst>
                <a:gd name="T0" fmla="*/ 40 w 139"/>
                <a:gd name="T1" fmla="*/ 103 h 103"/>
                <a:gd name="T2" fmla="*/ 40 w 139"/>
                <a:gd name="T3" fmla="*/ 103 h 103"/>
                <a:gd name="T4" fmla="*/ 10 w 139"/>
                <a:gd name="T5" fmla="*/ 101 h 103"/>
                <a:gd name="T6" fmla="*/ 2 w 139"/>
                <a:gd name="T7" fmla="*/ 97 h 103"/>
                <a:gd name="T8" fmla="*/ 1 w 139"/>
                <a:gd name="T9" fmla="*/ 88 h 103"/>
                <a:gd name="T10" fmla="*/ 49 w 139"/>
                <a:gd name="T11" fmla="*/ 11 h 103"/>
                <a:gd name="T12" fmla="*/ 86 w 139"/>
                <a:gd name="T13" fmla="*/ 0 h 103"/>
                <a:gd name="T14" fmla="*/ 125 w 139"/>
                <a:gd name="T15" fmla="*/ 19 h 103"/>
                <a:gd name="T16" fmla="*/ 100 w 139"/>
                <a:gd name="T17" fmla="*/ 91 h 103"/>
                <a:gd name="T18" fmla="*/ 40 w 139"/>
                <a:gd name="T19" fmla="*/ 103 h 103"/>
                <a:gd name="T20" fmla="*/ 25 w 139"/>
                <a:gd name="T21" fmla="*/ 82 h 103"/>
                <a:gd name="T22" fmla="*/ 40 w 139"/>
                <a:gd name="T23" fmla="*/ 83 h 103"/>
                <a:gd name="T24" fmla="*/ 89 w 139"/>
                <a:gd name="T25" fmla="*/ 74 h 103"/>
                <a:gd name="T26" fmla="*/ 108 w 139"/>
                <a:gd name="T27" fmla="*/ 30 h 103"/>
                <a:gd name="T28" fmla="*/ 86 w 139"/>
                <a:gd name="T29" fmla="*/ 20 h 103"/>
                <a:gd name="T30" fmla="*/ 60 w 139"/>
                <a:gd name="T31" fmla="*/ 28 h 103"/>
                <a:gd name="T32" fmla="*/ 25 w 139"/>
                <a:gd name="T33" fmla="*/ 82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9" h="103">
                  <a:moveTo>
                    <a:pt x="40" y="103"/>
                  </a:moveTo>
                  <a:cubicBezTo>
                    <a:pt x="40" y="103"/>
                    <a:pt x="40" y="103"/>
                    <a:pt x="40" y="103"/>
                  </a:cubicBezTo>
                  <a:cubicBezTo>
                    <a:pt x="23" y="103"/>
                    <a:pt x="10" y="101"/>
                    <a:pt x="10" y="101"/>
                  </a:cubicBezTo>
                  <a:cubicBezTo>
                    <a:pt x="7" y="101"/>
                    <a:pt x="4" y="99"/>
                    <a:pt x="2" y="97"/>
                  </a:cubicBezTo>
                  <a:cubicBezTo>
                    <a:pt x="0" y="94"/>
                    <a:pt x="0" y="91"/>
                    <a:pt x="1" y="88"/>
                  </a:cubicBezTo>
                  <a:cubicBezTo>
                    <a:pt x="3" y="82"/>
                    <a:pt x="24" y="27"/>
                    <a:pt x="49" y="11"/>
                  </a:cubicBezTo>
                  <a:cubicBezTo>
                    <a:pt x="61" y="4"/>
                    <a:pt x="74" y="0"/>
                    <a:pt x="86" y="0"/>
                  </a:cubicBezTo>
                  <a:cubicBezTo>
                    <a:pt x="103" y="0"/>
                    <a:pt x="117" y="7"/>
                    <a:pt x="125" y="19"/>
                  </a:cubicBezTo>
                  <a:cubicBezTo>
                    <a:pt x="139" y="41"/>
                    <a:pt x="128" y="74"/>
                    <a:pt x="100" y="91"/>
                  </a:cubicBezTo>
                  <a:cubicBezTo>
                    <a:pt x="88" y="99"/>
                    <a:pt x="68" y="103"/>
                    <a:pt x="40" y="103"/>
                  </a:cubicBezTo>
                  <a:close/>
                  <a:moveTo>
                    <a:pt x="25" y="82"/>
                  </a:moveTo>
                  <a:cubicBezTo>
                    <a:pt x="29" y="82"/>
                    <a:pt x="34" y="83"/>
                    <a:pt x="40" y="83"/>
                  </a:cubicBezTo>
                  <a:cubicBezTo>
                    <a:pt x="63" y="83"/>
                    <a:pt x="81" y="80"/>
                    <a:pt x="89" y="74"/>
                  </a:cubicBezTo>
                  <a:cubicBezTo>
                    <a:pt x="108" y="63"/>
                    <a:pt x="116" y="43"/>
                    <a:pt x="108" y="30"/>
                  </a:cubicBezTo>
                  <a:cubicBezTo>
                    <a:pt x="104" y="23"/>
                    <a:pt x="96" y="20"/>
                    <a:pt x="86" y="20"/>
                  </a:cubicBezTo>
                  <a:cubicBezTo>
                    <a:pt x="78" y="20"/>
                    <a:pt x="68" y="22"/>
                    <a:pt x="60" y="28"/>
                  </a:cubicBezTo>
                  <a:cubicBezTo>
                    <a:pt x="48" y="35"/>
                    <a:pt x="34" y="61"/>
                    <a:pt x="25"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Josefin Sans" charset="0"/>
              </a:endParaRPr>
            </a:p>
          </p:txBody>
        </p:sp>
        <p:sp>
          <p:nvSpPr>
            <p:cNvPr id="50" name="Freeform 340"/>
            <p:cNvSpPr>
              <a:spLocks noEditPoints="1"/>
            </p:cNvSpPr>
            <p:nvPr/>
          </p:nvSpPr>
          <p:spPr bwMode="auto">
            <a:xfrm>
              <a:off x="6126" y="3031"/>
              <a:ext cx="89" cy="57"/>
            </a:xfrm>
            <a:custGeom>
              <a:avLst/>
              <a:gdLst>
                <a:gd name="T0" fmla="*/ 82 w 148"/>
                <a:gd name="T1" fmla="*/ 96 h 96"/>
                <a:gd name="T2" fmla="*/ 82 w 148"/>
                <a:gd name="T3" fmla="*/ 96 h 96"/>
                <a:gd name="T4" fmla="*/ 6 w 148"/>
                <a:gd name="T5" fmla="*/ 75 h 96"/>
                <a:gd name="T6" fmla="*/ 1 w 148"/>
                <a:gd name="T7" fmla="*/ 69 h 96"/>
                <a:gd name="T8" fmla="*/ 3 w 148"/>
                <a:gd name="T9" fmla="*/ 60 h 96"/>
                <a:gd name="T10" fmla="*/ 72 w 148"/>
                <a:gd name="T11" fmla="*/ 2 h 96"/>
                <a:gd name="T12" fmla="*/ 90 w 148"/>
                <a:gd name="T13" fmla="*/ 0 h 96"/>
                <a:gd name="T14" fmla="*/ 142 w 148"/>
                <a:gd name="T15" fmla="*/ 34 h 96"/>
                <a:gd name="T16" fmla="*/ 95 w 148"/>
                <a:gd name="T17" fmla="*/ 94 h 96"/>
                <a:gd name="T18" fmla="*/ 82 w 148"/>
                <a:gd name="T19" fmla="*/ 96 h 96"/>
                <a:gd name="T20" fmla="*/ 27 w 148"/>
                <a:gd name="T21" fmla="*/ 62 h 96"/>
                <a:gd name="T22" fmla="*/ 82 w 148"/>
                <a:gd name="T23" fmla="*/ 76 h 96"/>
                <a:gd name="T24" fmla="*/ 82 w 148"/>
                <a:gd name="T25" fmla="*/ 76 h 96"/>
                <a:gd name="T26" fmla="*/ 90 w 148"/>
                <a:gd name="T27" fmla="*/ 75 h 96"/>
                <a:gd name="T28" fmla="*/ 122 w 148"/>
                <a:gd name="T29" fmla="*/ 39 h 96"/>
                <a:gd name="T30" fmla="*/ 90 w 148"/>
                <a:gd name="T31" fmla="*/ 20 h 96"/>
                <a:gd name="T32" fmla="*/ 77 w 148"/>
                <a:gd name="T33" fmla="*/ 21 h 96"/>
                <a:gd name="T34" fmla="*/ 27 w 148"/>
                <a:gd name="T35" fmla="*/ 6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8" h="96">
                  <a:moveTo>
                    <a:pt x="82" y="96"/>
                  </a:moveTo>
                  <a:cubicBezTo>
                    <a:pt x="82" y="96"/>
                    <a:pt x="82" y="96"/>
                    <a:pt x="82" y="96"/>
                  </a:cubicBezTo>
                  <a:cubicBezTo>
                    <a:pt x="52" y="96"/>
                    <a:pt x="8" y="76"/>
                    <a:pt x="6" y="75"/>
                  </a:cubicBezTo>
                  <a:cubicBezTo>
                    <a:pt x="4" y="74"/>
                    <a:pt x="1" y="72"/>
                    <a:pt x="1" y="69"/>
                  </a:cubicBezTo>
                  <a:cubicBezTo>
                    <a:pt x="0" y="66"/>
                    <a:pt x="1" y="62"/>
                    <a:pt x="3" y="60"/>
                  </a:cubicBezTo>
                  <a:cubicBezTo>
                    <a:pt x="7" y="55"/>
                    <a:pt x="43" y="9"/>
                    <a:pt x="72" y="2"/>
                  </a:cubicBezTo>
                  <a:cubicBezTo>
                    <a:pt x="78" y="0"/>
                    <a:pt x="84" y="0"/>
                    <a:pt x="90" y="0"/>
                  </a:cubicBezTo>
                  <a:cubicBezTo>
                    <a:pt x="116" y="0"/>
                    <a:pt x="137" y="13"/>
                    <a:pt x="142" y="34"/>
                  </a:cubicBezTo>
                  <a:cubicBezTo>
                    <a:pt x="148" y="59"/>
                    <a:pt x="127" y="86"/>
                    <a:pt x="95" y="94"/>
                  </a:cubicBezTo>
                  <a:cubicBezTo>
                    <a:pt x="92" y="95"/>
                    <a:pt x="87" y="96"/>
                    <a:pt x="82" y="96"/>
                  </a:cubicBezTo>
                  <a:close/>
                  <a:moveTo>
                    <a:pt x="27" y="62"/>
                  </a:moveTo>
                  <a:cubicBezTo>
                    <a:pt x="41" y="68"/>
                    <a:pt x="65" y="76"/>
                    <a:pt x="82" y="76"/>
                  </a:cubicBezTo>
                  <a:cubicBezTo>
                    <a:pt x="82" y="76"/>
                    <a:pt x="82" y="76"/>
                    <a:pt x="82" y="76"/>
                  </a:cubicBezTo>
                  <a:cubicBezTo>
                    <a:pt x="86" y="76"/>
                    <a:pt x="88" y="75"/>
                    <a:pt x="90" y="75"/>
                  </a:cubicBezTo>
                  <a:cubicBezTo>
                    <a:pt x="111" y="70"/>
                    <a:pt x="126" y="53"/>
                    <a:pt x="122" y="39"/>
                  </a:cubicBezTo>
                  <a:cubicBezTo>
                    <a:pt x="120" y="27"/>
                    <a:pt x="106" y="20"/>
                    <a:pt x="90" y="20"/>
                  </a:cubicBezTo>
                  <a:cubicBezTo>
                    <a:pt x="86" y="20"/>
                    <a:pt x="82" y="20"/>
                    <a:pt x="77" y="21"/>
                  </a:cubicBezTo>
                  <a:cubicBezTo>
                    <a:pt x="63" y="25"/>
                    <a:pt x="42" y="45"/>
                    <a:pt x="27" y="6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Josefin Sans" charset="0"/>
              </a:endParaRPr>
            </a:p>
          </p:txBody>
        </p:sp>
        <p:sp>
          <p:nvSpPr>
            <p:cNvPr id="51" name="Freeform 341"/>
            <p:cNvSpPr>
              <a:spLocks noEditPoints="1"/>
            </p:cNvSpPr>
            <p:nvPr/>
          </p:nvSpPr>
          <p:spPr bwMode="auto">
            <a:xfrm>
              <a:off x="6017" y="2939"/>
              <a:ext cx="86" cy="57"/>
            </a:xfrm>
            <a:custGeom>
              <a:avLst/>
              <a:gdLst>
                <a:gd name="T0" fmla="*/ 54 w 144"/>
                <a:gd name="T1" fmla="*/ 96 h 96"/>
                <a:gd name="T2" fmla="*/ 53 w 144"/>
                <a:gd name="T3" fmla="*/ 96 h 96"/>
                <a:gd name="T4" fmla="*/ 3 w 144"/>
                <a:gd name="T5" fmla="*/ 64 h 96"/>
                <a:gd name="T6" fmla="*/ 12 w 144"/>
                <a:gd name="T7" fmla="*/ 25 h 96"/>
                <a:gd name="T8" fmla="*/ 48 w 144"/>
                <a:gd name="T9" fmla="*/ 2 h 96"/>
                <a:gd name="T10" fmla="*/ 63 w 144"/>
                <a:gd name="T11" fmla="*/ 0 h 96"/>
                <a:gd name="T12" fmla="*/ 137 w 144"/>
                <a:gd name="T13" fmla="*/ 17 h 96"/>
                <a:gd name="T14" fmla="*/ 143 w 144"/>
                <a:gd name="T15" fmla="*/ 24 h 96"/>
                <a:gd name="T16" fmla="*/ 142 w 144"/>
                <a:gd name="T17" fmla="*/ 32 h 96"/>
                <a:gd name="T18" fmla="*/ 74 w 144"/>
                <a:gd name="T19" fmla="*/ 93 h 96"/>
                <a:gd name="T20" fmla="*/ 54 w 144"/>
                <a:gd name="T21" fmla="*/ 96 h 96"/>
                <a:gd name="T22" fmla="*/ 63 w 144"/>
                <a:gd name="T23" fmla="*/ 20 h 96"/>
                <a:gd name="T24" fmla="*/ 53 w 144"/>
                <a:gd name="T25" fmla="*/ 21 h 96"/>
                <a:gd name="T26" fmla="*/ 28 w 144"/>
                <a:gd name="T27" fmla="*/ 37 h 96"/>
                <a:gd name="T28" fmla="*/ 23 w 144"/>
                <a:gd name="T29" fmla="*/ 58 h 96"/>
                <a:gd name="T30" fmla="*/ 53 w 144"/>
                <a:gd name="T31" fmla="*/ 76 h 96"/>
                <a:gd name="T32" fmla="*/ 54 w 144"/>
                <a:gd name="T33" fmla="*/ 76 h 96"/>
                <a:gd name="T34" fmla="*/ 68 w 144"/>
                <a:gd name="T35" fmla="*/ 74 h 96"/>
                <a:gd name="T36" fmla="*/ 117 w 144"/>
                <a:gd name="T37" fmla="*/ 31 h 96"/>
                <a:gd name="T38" fmla="*/ 63 w 144"/>
                <a:gd name="T39" fmla="*/ 2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4" h="96">
                  <a:moveTo>
                    <a:pt x="54" y="96"/>
                  </a:moveTo>
                  <a:cubicBezTo>
                    <a:pt x="54" y="96"/>
                    <a:pt x="54" y="96"/>
                    <a:pt x="53" y="96"/>
                  </a:cubicBezTo>
                  <a:cubicBezTo>
                    <a:pt x="29" y="96"/>
                    <a:pt x="9" y="83"/>
                    <a:pt x="3" y="64"/>
                  </a:cubicBezTo>
                  <a:cubicBezTo>
                    <a:pt x="0" y="51"/>
                    <a:pt x="3" y="37"/>
                    <a:pt x="12" y="25"/>
                  </a:cubicBezTo>
                  <a:cubicBezTo>
                    <a:pt x="20" y="14"/>
                    <a:pt x="33" y="6"/>
                    <a:pt x="48" y="2"/>
                  </a:cubicBezTo>
                  <a:cubicBezTo>
                    <a:pt x="52" y="0"/>
                    <a:pt x="57" y="0"/>
                    <a:pt x="63" y="0"/>
                  </a:cubicBezTo>
                  <a:cubicBezTo>
                    <a:pt x="93" y="0"/>
                    <a:pt x="135" y="16"/>
                    <a:pt x="137" y="17"/>
                  </a:cubicBezTo>
                  <a:cubicBezTo>
                    <a:pt x="140" y="18"/>
                    <a:pt x="142" y="21"/>
                    <a:pt x="143" y="24"/>
                  </a:cubicBezTo>
                  <a:cubicBezTo>
                    <a:pt x="144" y="27"/>
                    <a:pt x="143" y="30"/>
                    <a:pt x="142" y="32"/>
                  </a:cubicBezTo>
                  <a:cubicBezTo>
                    <a:pt x="138" y="38"/>
                    <a:pt x="103" y="85"/>
                    <a:pt x="74" y="93"/>
                  </a:cubicBezTo>
                  <a:cubicBezTo>
                    <a:pt x="67" y="95"/>
                    <a:pt x="60" y="96"/>
                    <a:pt x="54" y="96"/>
                  </a:cubicBezTo>
                  <a:close/>
                  <a:moveTo>
                    <a:pt x="63" y="20"/>
                  </a:moveTo>
                  <a:cubicBezTo>
                    <a:pt x="59" y="20"/>
                    <a:pt x="56" y="20"/>
                    <a:pt x="53" y="21"/>
                  </a:cubicBezTo>
                  <a:cubicBezTo>
                    <a:pt x="43" y="24"/>
                    <a:pt x="33" y="30"/>
                    <a:pt x="28" y="37"/>
                  </a:cubicBezTo>
                  <a:cubicBezTo>
                    <a:pt x="22" y="44"/>
                    <a:pt x="21" y="52"/>
                    <a:pt x="23" y="58"/>
                  </a:cubicBezTo>
                  <a:cubicBezTo>
                    <a:pt x="26" y="69"/>
                    <a:pt x="38" y="76"/>
                    <a:pt x="53" y="76"/>
                  </a:cubicBezTo>
                  <a:cubicBezTo>
                    <a:pt x="54" y="76"/>
                    <a:pt x="54" y="76"/>
                    <a:pt x="54" y="76"/>
                  </a:cubicBezTo>
                  <a:cubicBezTo>
                    <a:pt x="58" y="76"/>
                    <a:pt x="63" y="75"/>
                    <a:pt x="68" y="74"/>
                  </a:cubicBezTo>
                  <a:cubicBezTo>
                    <a:pt x="82" y="70"/>
                    <a:pt x="103" y="49"/>
                    <a:pt x="117" y="31"/>
                  </a:cubicBezTo>
                  <a:cubicBezTo>
                    <a:pt x="103" y="26"/>
                    <a:pt x="80" y="20"/>
                    <a:pt x="63"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Josefin Sans" charset="0"/>
              </a:endParaRPr>
            </a:p>
          </p:txBody>
        </p:sp>
        <p:sp>
          <p:nvSpPr>
            <p:cNvPr id="52" name="Freeform 342"/>
            <p:cNvSpPr>
              <a:spLocks noEditPoints="1"/>
            </p:cNvSpPr>
            <p:nvPr/>
          </p:nvSpPr>
          <p:spPr bwMode="auto">
            <a:xfrm>
              <a:off x="6041" y="2996"/>
              <a:ext cx="87" cy="58"/>
            </a:xfrm>
            <a:custGeom>
              <a:avLst/>
              <a:gdLst>
                <a:gd name="T0" fmla="*/ 54 w 144"/>
                <a:gd name="T1" fmla="*/ 96 h 96"/>
                <a:gd name="T2" fmla="*/ 54 w 144"/>
                <a:gd name="T3" fmla="*/ 96 h 96"/>
                <a:gd name="T4" fmla="*/ 4 w 144"/>
                <a:gd name="T5" fmla="*/ 64 h 96"/>
                <a:gd name="T6" fmla="*/ 12 w 144"/>
                <a:gd name="T7" fmla="*/ 25 h 96"/>
                <a:gd name="T8" fmla="*/ 48 w 144"/>
                <a:gd name="T9" fmla="*/ 2 h 96"/>
                <a:gd name="T10" fmla="*/ 64 w 144"/>
                <a:gd name="T11" fmla="*/ 0 h 96"/>
                <a:gd name="T12" fmla="*/ 138 w 144"/>
                <a:gd name="T13" fmla="*/ 17 h 96"/>
                <a:gd name="T14" fmla="*/ 144 w 144"/>
                <a:gd name="T15" fmla="*/ 24 h 96"/>
                <a:gd name="T16" fmla="*/ 142 w 144"/>
                <a:gd name="T17" fmla="*/ 32 h 96"/>
                <a:gd name="T18" fmla="*/ 74 w 144"/>
                <a:gd name="T19" fmla="*/ 93 h 96"/>
                <a:gd name="T20" fmla="*/ 54 w 144"/>
                <a:gd name="T21" fmla="*/ 96 h 96"/>
                <a:gd name="T22" fmla="*/ 64 w 144"/>
                <a:gd name="T23" fmla="*/ 20 h 96"/>
                <a:gd name="T24" fmla="*/ 54 w 144"/>
                <a:gd name="T25" fmla="*/ 21 h 96"/>
                <a:gd name="T26" fmla="*/ 28 w 144"/>
                <a:gd name="T27" fmla="*/ 38 h 96"/>
                <a:gd name="T28" fmla="*/ 23 w 144"/>
                <a:gd name="T29" fmla="*/ 58 h 96"/>
                <a:gd name="T30" fmla="*/ 54 w 144"/>
                <a:gd name="T31" fmla="*/ 76 h 96"/>
                <a:gd name="T32" fmla="*/ 54 w 144"/>
                <a:gd name="T33" fmla="*/ 76 h 96"/>
                <a:gd name="T34" fmla="*/ 69 w 144"/>
                <a:gd name="T35" fmla="*/ 74 h 96"/>
                <a:gd name="T36" fmla="*/ 118 w 144"/>
                <a:gd name="T37" fmla="*/ 31 h 96"/>
                <a:gd name="T38" fmla="*/ 64 w 144"/>
                <a:gd name="T39" fmla="*/ 2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4" h="96">
                  <a:moveTo>
                    <a:pt x="54" y="96"/>
                  </a:moveTo>
                  <a:cubicBezTo>
                    <a:pt x="54" y="96"/>
                    <a:pt x="54" y="96"/>
                    <a:pt x="54" y="96"/>
                  </a:cubicBezTo>
                  <a:cubicBezTo>
                    <a:pt x="29" y="96"/>
                    <a:pt x="9" y="83"/>
                    <a:pt x="4" y="64"/>
                  </a:cubicBezTo>
                  <a:cubicBezTo>
                    <a:pt x="0" y="51"/>
                    <a:pt x="3" y="37"/>
                    <a:pt x="12" y="25"/>
                  </a:cubicBezTo>
                  <a:cubicBezTo>
                    <a:pt x="21" y="14"/>
                    <a:pt x="33" y="6"/>
                    <a:pt x="48" y="2"/>
                  </a:cubicBezTo>
                  <a:cubicBezTo>
                    <a:pt x="53" y="0"/>
                    <a:pt x="58" y="0"/>
                    <a:pt x="64" y="0"/>
                  </a:cubicBezTo>
                  <a:cubicBezTo>
                    <a:pt x="94" y="0"/>
                    <a:pt x="136" y="17"/>
                    <a:pt x="138" y="17"/>
                  </a:cubicBezTo>
                  <a:cubicBezTo>
                    <a:pt x="141" y="18"/>
                    <a:pt x="143" y="21"/>
                    <a:pt x="144" y="24"/>
                  </a:cubicBezTo>
                  <a:cubicBezTo>
                    <a:pt x="144" y="27"/>
                    <a:pt x="144" y="30"/>
                    <a:pt x="142" y="32"/>
                  </a:cubicBezTo>
                  <a:cubicBezTo>
                    <a:pt x="138" y="38"/>
                    <a:pt x="103" y="85"/>
                    <a:pt x="74" y="93"/>
                  </a:cubicBezTo>
                  <a:cubicBezTo>
                    <a:pt x="68" y="95"/>
                    <a:pt x="61" y="96"/>
                    <a:pt x="54" y="96"/>
                  </a:cubicBezTo>
                  <a:close/>
                  <a:moveTo>
                    <a:pt x="64" y="20"/>
                  </a:moveTo>
                  <a:cubicBezTo>
                    <a:pt x="60" y="20"/>
                    <a:pt x="56" y="20"/>
                    <a:pt x="54" y="21"/>
                  </a:cubicBezTo>
                  <a:cubicBezTo>
                    <a:pt x="43" y="24"/>
                    <a:pt x="34" y="30"/>
                    <a:pt x="28" y="38"/>
                  </a:cubicBezTo>
                  <a:cubicBezTo>
                    <a:pt x="23" y="44"/>
                    <a:pt x="21" y="52"/>
                    <a:pt x="23" y="58"/>
                  </a:cubicBezTo>
                  <a:cubicBezTo>
                    <a:pt x="26" y="69"/>
                    <a:pt x="39" y="76"/>
                    <a:pt x="54" y="76"/>
                  </a:cubicBezTo>
                  <a:cubicBezTo>
                    <a:pt x="54" y="76"/>
                    <a:pt x="54" y="76"/>
                    <a:pt x="54" y="76"/>
                  </a:cubicBezTo>
                  <a:cubicBezTo>
                    <a:pt x="59" y="76"/>
                    <a:pt x="64" y="75"/>
                    <a:pt x="69" y="74"/>
                  </a:cubicBezTo>
                  <a:cubicBezTo>
                    <a:pt x="84" y="70"/>
                    <a:pt x="105" y="47"/>
                    <a:pt x="118" y="31"/>
                  </a:cubicBezTo>
                  <a:cubicBezTo>
                    <a:pt x="104" y="27"/>
                    <a:pt x="81" y="20"/>
                    <a:pt x="64"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Josefin Sans" charset="0"/>
              </a:endParaRPr>
            </a:p>
          </p:txBody>
        </p:sp>
        <p:sp>
          <p:nvSpPr>
            <p:cNvPr id="53" name="Freeform 343"/>
            <p:cNvSpPr>
              <a:spLocks noEditPoints="1"/>
            </p:cNvSpPr>
            <p:nvPr/>
          </p:nvSpPr>
          <p:spPr bwMode="auto">
            <a:xfrm>
              <a:off x="6051" y="3057"/>
              <a:ext cx="88" cy="58"/>
            </a:xfrm>
            <a:custGeom>
              <a:avLst/>
              <a:gdLst>
                <a:gd name="T0" fmla="*/ 56 w 146"/>
                <a:gd name="T1" fmla="*/ 97 h 97"/>
                <a:gd name="T2" fmla="*/ 56 w 146"/>
                <a:gd name="T3" fmla="*/ 97 h 97"/>
                <a:gd name="T4" fmla="*/ 9 w 146"/>
                <a:gd name="T5" fmla="*/ 70 h 97"/>
                <a:gd name="T6" fmla="*/ 48 w 146"/>
                <a:gd name="T7" fmla="*/ 4 h 97"/>
                <a:gd name="T8" fmla="*/ 72 w 146"/>
                <a:gd name="T9" fmla="*/ 0 h 97"/>
                <a:gd name="T10" fmla="*/ 138 w 146"/>
                <a:gd name="T11" fmla="*/ 11 h 97"/>
                <a:gd name="T12" fmla="*/ 145 w 146"/>
                <a:gd name="T13" fmla="*/ 17 h 97"/>
                <a:gd name="T14" fmla="*/ 144 w 146"/>
                <a:gd name="T15" fmla="*/ 26 h 97"/>
                <a:gd name="T16" fmla="*/ 82 w 146"/>
                <a:gd name="T17" fmla="*/ 92 h 97"/>
                <a:gd name="T18" fmla="*/ 56 w 146"/>
                <a:gd name="T19" fmla="*/ 97 h 97"/>
                <a:gd name="T20" fmla="*/ 72 w 146"/>
                <a:gd name="T21" fmla="*/ 20 h 97"/>
                <a:gd name="T22" fmla="*/ 55 w 146"/>
                <a:gd name="T23" fmla="*/ 22 h 97"/>
                <a:gd name="T24" fmla="*/ 28 w 146"/>
                <a:gd name="T25" fmla="*/ 62 h 97"/>
                <a:gd name="T26" fmla="*/ 56 w 146"/>
                <a:gd name="T27" fmla="*/ 77 h 97"/>
                <a:gd name="T28" fmla="*/ 75 w 146"/>
                <a:gd name="T29" fmla="*/ 74 h 97"/>
                <a:gd name="T30" fmla="*/ 120 w 146"/>
                <a:gd name="T31" fmla="*/ 27 h 97"/>
                <a:gd name="T32" fmla="*/ 72 w 146"/>
                <a:gd name="T33" fmla="*/ 2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6" h="97">
                  <a:moveTo>
                    <a:pt x="56" y="97"/>
                  </a:moveTo>
                  <a:cubicBezTo>
                    <a:pt x="56" y="97"/>
                    <a:pt x="56" y="97"/>
                    <a:pt x="56" y="97"/>
                  </a:cubicBezTo>
                  <a:cubicBezTo>
                    <a:pt x="34" y="97"/>
                    <a:pt x="16" y="87"/>
                    <a:pt x="9" y="70"/>
                  </a:cubicBezTo>
                  <a:cubicBezTo>
                    <a:pt x="0" y="45"/>
                    <a:pt x="17" y="16"/>
                    <a:pt x="48" y="4"/>
                  </a:cubicBezTo>
                  <a:cubicBezTo>
                    <a:pt x="54" y="1"/>
                    <a:pt x="62" y="0"/>
                    <a:pt x="72" y="0"/>
                  </a:cubicBezTo>
                  <a:cubicBezTo>
                    <a:pt x="101" y="0"/>
                    <a:pt x="137" y="11"/>
                    <a:pt x="138" y="11"/>
                  </a:cubicBezTo>
                  <a:cubicBezTo>
                    <a:pt x="141" y="12"/>
                    <a:pt x="144" y="14"/>
                    <a:pt x="145" y="17"/>
                  </a:cubicBezTo>
                  <a:cubicBezTo>
                    <a:pt x="146" y="20"/>
                    <a:pt x="146" y="23"/>
                    <a:pt x="144" y="26"/>
                  </a:cubicBezTo>
                  <a:cubicBezTo>
                    <a:pt x="141" y="31"/>
                    <a:pt x="110" y="81"/>
                    <a:pt x="82" y="92"/>
                  </a:cubicBezTo>
                  <a:cubicBezTo>
                    <a:pt x="74" y="96"/>
                    <a:pt x="65" y="97"/>
                    <a:pt x="56" y="97"/>
                  </a:cubicBezTo>
                  <a:close/>
                  <a:moveTo>
                    <a:pt x="72" y="20"/>
                  </a:moveTo>
                  <a:cubicBezTo>
                    <a:pt x="65" y="20"/>
                    <a:pt x="59" y="21"/>
                    <a:pt x="55" y="22"/>
                  </a:cubicBezTo>
                  <a:cubicBezTo>
                    <a:pt x="35" y="30"/>
                    <a:pt x="23" y="49"/>
                    <a:pt x="28" y="62"/>
                  </a:cubicBezTo>
                  <a:cubicBezTo>
                    <a:pt x="32" y="72"/>
                    <a:pt x="42" y="77"/>
                    <a:pt x="56" y="77"/>
                  </a:cubicBezTo>
                  <a:cubicBezTo>
                    <a:pt x="62" y="77"/>
                    <a:pt x="69" y="76"/>
                    <a:pt x="75" y="74"/>
                  </a:cubicBezTo>
                  <a:cubicBezTo>
                    <a:pt x="89" y="68"/>
                    <a:pt x="108" y="44"/>
                    <a:pt x="120" y="27"/>
                  </a:cubicBezTo>
                  <a:cubicBezTo>
                    <a:pt x="107" y="24"/>
                    <a:pt x="88" y="20"/>
                    <a:pt x="72"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Josefin Sans" charset="0"/>
              </a:endParaRPr>
            </a:p>
          </p:txBody>
        </p:sp>
      </p:grpSp>
      <p:sp>
        <p:nvSpPr>
          <p:cNvPr id="55" name="文本框 54" descr="e7d195523061f1c01d60fa9f1cfcbfb3d7dea265119d71e15FBB43640B43E9A75E03FE54C774D5D4779ED45933E78901D3CB0E69E39D04A9E1E9B25CF060C4BCA4D072860494D0D8E683C2FE58414E159EC6F51AED966111AA2D2A5D80A4C67B6D5F9918F0F9F400AF202A65BB4C2A023C5479967FF82A2C63DE6C3276EA6DC3105460C281A88AAA"/>
          <p:cNvSpPr txBox="1"/>
          <p:nvPr/>
        </p:nvSpPr>
        <p:spPr>
          <a:xfrm>
            <a:off x="6233160" y="4631690"/>
            <a:ext cx="2046605" cy="521970"/>
          </a:xfrm>
          <a:prstGeom prst="rect">
            <a:avLst/>
          </a:prstGeom>
          <a:noFill/>
        </p:spPr>
        <p:txBody>
          <a:bodyPr wrap="square" rtlCol="0">
            <a:spAutoFit/>
          </a:bodyPr>
          <a:lstStyle/>
          <a:p>
            <a:pPr algn="ctr"/>
            <a:r>
              <a:rPr kumimoji="1" lang="en-US" altLang="zh-CN" sz="1400" spc="100" dirty="0">
                <a:solidFill>
                  <a:schemeClr val="tx1">
                    <a:lumMod val="75000"/>
                    <a:lumOff val="25000"/>
                  </a:schemeClr>
                </a:solidFill>
                <a:latin typeface="方正粗黑宋简体" panose="02000000000000000000" charset="-122"/>
                <a:ea typeface="方正粗黑宋简体" panose="02000000000000000000" charset="-122"/>
                <a:cs typeface="方正粗黑宋简体" panose="02000000000000000000" charset="-122"/>
              </a:rPr>
              <a:t>3.voice assistant</a:t>
            </a:r>
          </a:p>
          <a:p>
            <a:pPr algn="ctr"/>
            <a:r>
              <a:rPr kumimoji="1" lang="en-US" altLang="zh-CN" sz="1400" spc="100" dirty="0">
                <a:solidFill>
                  <a:schemeClr val="tx1">
                    <a:lumMod val="75000"/>
                    <a:lumOff val="25000"/>
                  </a:schemeClr>
                </a:solidFill>
                <a:latin typeface="方正粗黑宋简体" panose="02000000000000000000" charset="-122"/>
                <a:ea typeface="方正粗黑宋简体" panose="02000000000000000000" charset="-122"/>
                <a:cs typeface="方正粗黑宋简体" panose="02000000000000000000" charset="-122"/>
              </a:rPr>
              <a:t>Sheila</a:t>
            </a:r>
          </a:p>
        </p:txBody>
      </p:sp>
      <p:sp>
        <p:nvSpPr>
          <p:cNvPr id="2" name="e7d195523061f1c0" descr="e7d195523061f1c01d60fa9f1cfcbfb3d7dea265119d71e15FBB43640B43E9A75E03FE54C774D5D4779ED45933E78901D3CB0E69E39D04A9E1E9B25CF060C4BCA4D072860494D0D8E683C2FE58414E159EC6F51AED966111AA2D2A5D80A4C67B6D5F9918F0F9F400AF202A65BB4C2A023C5479967FF82A2C63DE6C3276EA6DC3105460C281A88AAA" hidden="1"/>
          <p:cNvSpPr txBox="1"/>
          <p:nvPr/>
        </p:nvSpPr>
        <p:spPr>
          <a:xfrm>
            <a:off x="-355600" y="1803400"/>
            <a:ext cx="1016000" cy="1016000"/>
          </a:xfrm>
          <a:prstGeom prst="rect">
            <a:avLst/>
          </a:prstGeom>
          <a:noFill/>
        </p:spPr>
        <p:txBody>
          <a:bodyPr vert="wordArtVert" rtlCol="0">
            <a:spAutoFit/>
          </a:bodyPr>
          <a:lstStyle/>
          <a:p>
            <a:r>
              <a:rPr lang="en-US" altLang="zh-CN" sz="100"/>
              <a:t>e7d195523061f1c01d60fa9f1cfcbfb3d7dea265119d71e15FBB43640B43E9A75E03FE54C774D5D4779ED45933E78901D3CB0E69E39D04A9E1E9B25CF060C4BCA4D072860494D0D8E683C2FE58414E159EC6F51AED966111AA2D2A5D80A4C67B6D5F9918F0F9F400AF202A65BB4C2A023C5479967FF82A2C63DE6C3276EA6DC3105460C281A88AAA</a:t>
            </a:r>
            <a:endParaRPr lang="zh-CN" altLang="en-US" sz="100"/>
          </a:p>
        </p:txBody>
      </p:sp>
      <p:sp>
        <p:nvSpPr>
          <p:cNvPr id="7" name="Freeform 343"/>
          <p:cNvSpPr>
            <a:spLocks noEditPoints="1"/>
          </p:cNvSpPr>
          <p:nvPr/>
        </p:nvSpPr>
        <p:spPr bwMode="auto">
          <a:xfrm>
            <a:off x="7236233" y="4151084"/>
            <a:ext cx="170290" cy="112237"/>
          </a:xfrm>
          <a:custGeom>
            <a:avLst/>
            <a:gdLst>
              <a:gd name="T0" fmla="*/ 56 w 146"/>
              <a:gd name="T1" fmla="*/ 97 h 97"/>
              <a:gd name="T2" fmla="*/ 56 w 146"/>
              <a:gd name="T3" fmla="*/ 97 h 97"/>
              <a:gd name="T4" fmla="*/ 9 w 146"/>
              <a:gd name="T5" fmla="*/ 70 h 97"/>
              <a:gd name="T6" fmla="*/ 48 w 146"/>
              <a:gd name="T7" fmla="*/ 4 h 97"/>
              <a:gd name="T8" fmla="*/ 72 w 146"/>
              <a:gd name="T9" fmla="*/ 0 h 97"/>
              <a:gd name="T10" fmla="*/ 138 w 146"/>
              <a:gd name="T11" fmla="*/ 11 h 97"/>
              <a:gd name="T12" fmla="*/ 145 w 146"/>
              <a:gd name="T13" fmla="*/ 17 h 97"/>
              <a:gd name="T14" fmla="*/ 144 w 146"/>
              <a:gd name="T15" fmla="*/ 26 h 97"/>
              <a:gd name="T16" fmla="*/ 82 w 146"/>
              <a:gd name="T17" fmla="*/ 92 h 97"/>
              <a:gd name="T18" fmla="*/ 56 w 146"/>
              <a:gd name="T19" fmla="*/ 97 h 97"/>
              <a:gd name="T20" fmla="*/ 72 w 146"/>
              <a:gd name="T21" fmla="*/ 20 h 97"/>
              <a:gd name="T22" fmla="*/ 55 w 146"/>
              <a:gd name="T23" fmla="*/ 22 h 97"/>
              <a:gd name="T24" fmla="*/ 28 w 146"/>
              <a:gd name="T25" fmla="*/ 62 h 97"/>
              <a:gd name="T26" fmla="*/ 56 w 146"/>
              <a:gd name="T27" fmla="*/ 77 h 97"/>
              <a:gd name="T28" fmla="*/ 75 w 146"/>
              <a:gd name="T29" fmla="*/ 74 h 97"/>
              <a:gd name="T30" fmla="*/ 120 w 146"/>
              <a:gd name="T31" fmla="*/ 27 h 97"/>
              <a:gd name="T32" fmla="*/ 72 w 146"/>
              <a:gd name="T33" fmla="*/ 2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6" h="97">
                <a:moveTo>
                  <a:pt x="56" y="97"/>
                </a:moveTo>
                <a:cubicBezTo>
                  <a:pt x="56" y="97"/>
                  <a:pt x="56" y="97"/>
                  <a:pt x="56" y="97"/>
                </a:cubicBezTo>
                <a:cubicBezTo>
                  <a:pt x="34" y="97"/>
                  <a:pt x="16" y="87"/>
                  <a:pt x="9" y="70"/>
                </a:cubicBezTo>
                <a:cubicBezTo>
                  <a:pt x="0" y="45"/>
                  <a:pt x="17" y="16"/>
                  <a:pt x="48" y="4"/>
                </a:cubicBezTo>
                <a:cubicBezTo>
                  <a:pt x="54" y="1"/>
                  <a:pt x="62" y="0"/>
                  <a:pt x="72" y="0"/>
                </a:cubicBezTo>
                <a:cubicBezTo>
                  <a:pt x="101" y="0"/>
                  <a:pt x="137" y="11"/>
                  <a:pt x="138" y="11"/>
                </a:cubicBezTo>
                <a:cubicBezTo>
                  <a:pt x="141" y="12"/>
                  <a:pt x="144" y="14"/>
                  <a:pt x="145" y="17"/>
                </a:cubicBezTo>
                <a:cubicBezTo>
                  <a:pt x="146" y="20"/>
                  <a:pt x="146" y="23"/>
                  <a:pt x="144" y="26"/>
                </a:cubicBezTo>
                <a:cubicBezTo>
                  <a:pt x="141" y="31"/>
                  <a:pt x="110" y="81"/>
                  <a:pt x="82" y="92"/>
                </a:cubicBezTo>
                <a:cubicBezTo>
                  <a:pt x="74" y="96"/>
                  <a:pt x="65" y="97"/>
                  <a:pt x="56" y="97"/>
                </a:cubicBezTo>
                <a:close/>
                <a:moveTo>
                  <a:pt x="72" y="20"/>
                </a:moveTo>
                <a:cubicBezTo>
                  <a:pt x="65" y="20"/>
                  <a:pt x="59" y="21"/>
                  <a:pt x="55" y="22"/>
                </a:cubicBezTo>
                <a:cubicBezTo>
                  <a:pt x="35" y="30"/>
                  <a:pt x="23" y="49"/>
                  <a:pt x="28" y="62"/>
                </a:cubicBezTo>
                <a:cubicBezTo>
                  <a:pt x="32" y="72"/>
                  <a:pt x="42" y="77"/>
                  <a:pt x="56" y="77"/>
                </a:cubicBezTo>
                <a:cubicBezTo>
                  <a:pt x="62" y="77"/>
                  <a:pt x="69" y="76"/>
                  <a:pt x="75" y="74"/>
                </a:cubicBezTo>
                <a:cubicBezTo>
                  <a:pt x="89" y="68"/>
                  <a:pt x="108" y="44"/>
                  <a:pt x="120" y="27"/>
                </a:cubicBezTo>
                <a:cubicBezTo>
                  <a:pt x="107" y="24"/>
                  <a:pt x="88" y="20"/>
                  <a:pt x="72" y="20"/>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Josefin Sans" charset="0"/>
            </a:endParaRPr>
          </a:p>
        </p:txBody>
      </p:sp>
      <p:grpSp>
        <p:nvGrpSpPr>
          <p:cNvPr id="8" name="Group 334" descr="e7d195523061f1c01d60fa9f1cfcbfb3d7dea265119d71e15FBB43640B43E9A75E03FE54C774D5D4779ED45933E78901D3CB0E69E39D04A9E1E9B25CF060C4BCA4D072860494D0D8E683C2FE58414E159EC6F51AED966111AA2D2A5D80A4C67B6D5F9918F0F9F400AF202A65BB4C2A023C5479967FF82A2C63DE6C3276EA6DC3105460C281A88AAA"/>
          <p:cNvGrpSpPr>
            <a:grpSpLocks noChangeAspect="1"/>
          </p:cNvGrpSpPr>
          <p:nvPr/>
        </p:nvGrpSpPr>
        <p:grpSpPr bwMode="auto">
          <a:xfrm>
            <a:off x="9501015" y="3618770"/>
            <a:ext cx="456686" cy="793396"/>
            <a:chOff x="5979" y="2840"/>
            <a:chExt cx="236" cy="410"/>
          </a:xfrm>
          <a:solidFill>
            <a:schemeClr val="accent1"/>
          </a:solidFill>
        </p:grpSpPr>
        <p:sp>
          <p:nvSpPr>
            <p:cNvPr id="9" name="Freeform 335"/>
            <p:cNvSpPr/>
            <p:nvPr/>
          </p:nvSpPr>
          <p:spPr bwMode="auto">
            <a:xfrm>
              <a:off x="6053" y="2907"/>
              <a:ext cx="91" cy="343"/>
            </a:xfrm>
            <a:custGeom>
              <a:avLst/>
              <a:gdLst>
                <a:gd name="T0" fmla="*/ 86 w 150"/>
                <a:gd name="T1" fmla="*/ 571 h 571"/>
                <a:gd name="T2" fmla="*/ 81 w 150"/>
                <a:gd name="T3" fmla="*/ 569 h 571"/>
                <a:gd name="T4" fmla="*/ 77 w 150"/>
                <a:gd name="T5" fmla="*/ 556 h 571"/>
                <a:gd name="T6" fmla="*/ 6 w 150"/>
                <a:gd name="T7" fmla="*/ 19 h 571"/>
                <a:gd name="T8" fmla="*/ 4 w 150"/>
                <a:gd name="T9" fmla="*/ 5 h 571"/>
                <a:gd name="T10" fmla="*/ 17 w 150"/>
                <a:gd name="T11" fmla="*/ 3 h 571"/>
                <a:gd name="T12" fmla="*/ 143 w 150"/>
                <a:gd name="T13" fmla="*/ 276 h 571"/>
                <a:gd name="T14" fmla="*/ 95 w 150"/>
                <a:gd name="T15" fmla="*/ 565 h 571"/>
                <a:gd name="T16" fmla="*/ 86 w 150"/>
                <a:gd name="T17" fmla="*/ 571 h 5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0" h="571">
                  <a:moveTo>
                    <a:pt x="86" y="571"/>
                  </a:moveTo>
                  <a:cubicBezTo>
                    <a:pt x="84" y="571"/>
                    <a:pt x="83" y="570"/>
                    <a:pt x="81" y="569"/>
                  </a:cubicBezTo>
                  <a:cubicBezTo>
                    <a:pt x="76" y="567"/>
                    <a:pt x="74" y="561"/>
                    <a:pt x="77" y="556"/>
                  </a:cubicBezTo>
                  <a:cubicBezTo>
                    <a:pt x="149" y="417"/>
                    <a:pt x="150" y="123"/>
                    <a:pt x="6" y="19"/>
                  </a:cubicBezTo>
                  <a:cubicBezTo>
                    <a:pt x="1" y="16"/>
                    <a:pt x="0" y="9"/>
                    <a:pt x="4" y="5"/>
                  </a:cubicBezTo>
                  <a:cubicBezTo>
                    <a:pt x="7" y="1"/>
                    <a:pt x="13" y="0"/>
                    <a:pt x="17" y="3"/>
                  </a:cubicBezTo>
                  <a:cubicBezTo>
                    <a:pt x="89" y="54"/>
                    <a:pt x="133" y="151"/>
                    <a:pt x="143" y="276"/>
                  </a:cubicBezTo>
                  <a:cubicBezTo>
                    <a:pt x="150" y="380"/>
                    <a:pt x="132" y="493"/>
                    <a:pt x="95" y="565"/>
                  </a:cubicBezTo>
                  <a:cubicBezTo>
                    <a:pt x="93" y="569"/>
                    <a:pt x="90" y="571"/>
                    <a:pt x="86" y="57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Josefin Sans" charset="0"/>
              </a:endParaRPr>
            </a:p>
          </p:txBody>
        </p:sp>
        <p:sp>
          <p:nvSpPr>
            <p:cNvPr id="10" name="Freeform 336"/>
            <p:cNvSpPr>
              <a:spLocks noEditPoints="1"/>
            </p:cNvSpPr>
            <p:nvPr/>
          </p:nvSpPr>
          <p:spPr bwMode="auto">
            <a:xfrm>
              <a:off x="5979" y="2885"/>
              <a:ext cx="88" cy="57"/>
            </a:xfrm>
            <a:custGeom>
              <a:avLst/>
              <a:gdLst>
                <a:gd name="T0" fmla="*/ 60 w 146"/>
                <a:gd name="T1" fmla="*/ 95 h 95"/>
                <a:gd name="T2" fmla="*/ 60 w 146"/>
                <a:gd name="T3" fmla="*/ 95 h 95"/>
                <a:gd name="T4" fmla="*/ 0 w 146"/>
                <a:gd name="T5" fmla="*/ 48 h 95"/>
                <a:gd name="T6" fmla="*/ 60 w 146"/>
                <a:gd name="T7" fmla="*/ 0 h 95"/>
                <a:gd name="T8" fmla="*/ 142 w 146"/>
                <a:gd name="T9" fmla="*/ 40 h 95"/>
                <a:gd name="T10" fmla="*/ 146 w 146"/>
                <a:gd name="T11" fmla="*/ 48 h 95"/>
                <a:gd name="T12" fmla="*/ 142 w 146"/>
                <a:gd name="T13" fmla="*/ 56 h 95"/>
                <a:gd name="T14" fmla="*/ 60 w 146"/>
                <a:gd name="T15" fmla="*/ 95 h 95"/>
                <a:gd name="T16" fmla="*/ 60 w 146"/>
                <a:gd name="T17" fmla="*/ 20 h 95"/>
                <a:gd name="T18" fmla="*/ 20 w 146"/>
                <a:gd name="T19" fmla="*/ 48 h 95"/>
                <a:gd name="T20" fmla="*/ 60 w 146"/>
                <a:gd name="T21" fmla="*/ 75 h 95"/>
                <a:gd name="T22" fmla="*/ 60 w 146"/>
                <a:gd name="T23" fmla="*/ 85 h 95"/>
                <a:gd name="T24" fmla="*/ 60 w 146"/>
                <a:gd name="T25" fmla="*/ 75 h 95"/>
                <a:gd name="T26" fmla="*/ 119 w 146"/>
                <a:gd name="T27" fmla="*/ 48 h 95"/>
                <a:gd name="T28" fmla="*/ 60 w 146"/>
                <a:gd name="T29" fmla="*/ 2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6" h="95">
                  <a:moveTo>
                    <a:pt x="60" y="95"/>
                  </a:moveTo>
                  <a:cubicBezTo>
                    <a:pt x="60" y="95"/>
                    <a:pt x="60" y="95"/>
                    <a:pt x="60" y="95"/>
                  </a:cubicBezTo>
                  <a:cubicBezTo>
                    <a:pt x="27" y="95"/>
                    <a:pt x="0" y="74"/>
                    <a:pt x="0" y="48"/>
                  </a:cubicBezTo>
                  <a:cubicBezTo>
                    <a:pt x="0" y="22"/>
                    <a:pt x="27" y="0"/>
                    <a:pt x="60" y="0"/>
                  </a:cubicBezTo>
                  <a:cubicBezTo>
                    <a:pt x="90" y="0"/>
                    <a:pt x="137" y="36"/>
                    <a:pt x="142" y="40"/>
                  </a:cubicBezTo>
                  <a:cubicBezTo>
                    <a:pt x="144" y="42"/>
                    <a:pt x="146" y="45"/>
                    <a:pt x="146" y="48"/>
                  </a:cubicBezTo>
                  <a:cubicBezTo>
                    <a:pt x="146" y="51"/>
                    <a:pt x="144" y="54"/>
                    <a:pt x="142" y="56"/>
                  </a:cubicBezTo>
                  <a:cubicBezTo>
                    <a:pt x="137" y="60"/>
                    <a:pt x="90" y="95"/>
                    <a:pt x="60" y="95"/>
                  </a:cubicBezTo>
                  <a:close/>
                  <a:moveTo>
                    <a:pt x="60" y="20"/>
                  </a:moveTo>
                  <a:cubicBezTo>
                    <a:pt x="38" y="20"/>
                    <a:pt x="20" y="33"/>
                    <a:pt x="20" y="48"/>
                  </a:cubicBezTo>
                  <a:cubicBezTo>
                    <a:pt x="20" y="63"/>
                    <a:pt x="38" y="75"/>
                    <a:pt x="60" y="75"/>
                  </a:cubicBezTo>
                  <a:cubicBezTo>
                    <a:pt x="60" y="85"/>
                    <a:pt x="60" y="85"/>
                    <a:pt x="60" y="85"/>
                  </a:cubicBezTo>
                  <a:cubicBezTo>
                    <a:pt x="60" y="75"/>
                    <a:pt x="60" y="75"/>
                    <a:pt x="60" y="75"/>
                  </a:cubicBezTo>
                  <a:cubicBezTo>
                    <a:pt x="74" y="75"/>
                    <a:pt x="100" y="61"/>
                    <a:pt x="119" y="48"/>
                  </a:cubicBezTo>
                  <a:cubicBezTo>
                    <a:pt x="102" y="36"/>
                    <a:pt x="76" y="20"/>
                    <a:pt x="60"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Josefin Sans" charset="0"/>
              </a:endParaRPr>
            </a:p>
          </p:txBody>
        </p:sp>
        <p:sp>
          <p:nvSpPr>
            <p:cNvPr id="11" name="Freeform 337"/>
            <p:cNvSpPr>
              <a:spLocks noEditPoints="1"/>
            </p:cNvSpPr>
            <p:nvPr/>
          </p:nvSpPr>
          <p:spPr bwMode="auto">
            <a:xfrm>
              <a:off x="6052" y="2840"/>
              <a:ext cx="65" cy="78"/>
            </a:xfrm>
            <a:custGeom>
              <a:avLst/>
              <a:gdLst>
                <a:gd name="T0" fmla="*/ 15 w 109"/>
                <a:gd name="T1" fmla="*/ 130 h 130"/>
                <a:gd name="T2" fmla="*/ 9 w 109"/>
                <a:gd name="T3" fmla="*/ 128 h 130"/>
                <a:gd name="T4" fmla="*/ 5 w 109"/>
                <a:gd name="T5" fmla="*/ 120 h 130"/>
                <a:gd name="T6" fmla="*/ 17 w 109"/>
                <a:gd name="T7" fmla="*/ 30 h 130"/>
                <a:gd name="T8" fmla="*/ 67 w 109"/>
                <a:gd name="T9" fmla="*/ 0 h 130"/>
                <a:gd name="T10" fmla="*/ 89 w 109"/>
                <a:gd name="T11" fmla="*/ 6 h 130"/>
                <a:gd name="T12" fmla="*/ 108 w 109"/>
                <a:gd name="T13" fmla="*/ 41 h 130"/>
                <a:gd name="T14" fmla="*/ 96 w 109"/>
                <a:gd name="T15" fmla="*/ 82 h 130"/>
                <a:gd name="T16" fmla="*/ 18 w 109"/>
                <a:gd name="T17" fmla="*/ 129 h 130"/>
                <a:gd name="T18" fmla="*/ 15 w 109"/>
                <a:gd name="T19" fmla="*/ 130 h 130"/>
                <a:gd name="T20" fmla="*/ 67 w 109"/>
                <a:gd name="T21" fmla="*/ 20 h 130"/>
                <a:gd name="T22" fmla="*/ 33 w 109"/>
                <a:gd name="T23" fmla="*/ 41 h 130"/>
                <a:gd name="T24" fmla="*/ 24 w 109"/>
                <a:gd name="T25" fmla="*/ 105 h 130"/>
                <a:gd name="T26" fmla="*/ 80 w 109"/>
                <a:gd name="T27" fmla="*/ 72 h 130"/>
                <a:gd name="T28" fmla="*/ 88 w 109"/>
                <a:gd name="T29" fmla="*/ 42 h 130"/>
                <a:gd name="T30" fmla="*/ 78 w 109"/>
                <a:gd name="T31" fmla="*/ 23 h 130"/>
                <a:gd name="T32" fmla="*/ 67 w 109"/>
                <a:gd name="T33" fmla="*/ 2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9" h="130">
                  <a:moveTo>
                    <a:pt x="15" y="130"/>
                  </a:moveTo>
                  <a:cubicBezTo>
                    <a:pt x="13" y="130"/>
                    <a:pt x="11" y="129"/>
                    <a:pt x="9" y="128"/>
                  </a:cubicBezTo>
                  <a:cubicBezTo>
                    <a:pt x="7" y="126"/>
                    <a:pt x="5" y="123"/>
                    <a:pt x="5" y="120"/>
                  </a:cubicBezTo>
                  <a:cubicBezTo>
                    <a:pt x="4" y="114"/>
                    <a:pt x="0" y="55"/>
                    <a:pt x="17" y="30"/>
                  </a:cubicBezTo>
                  <a:cubicBezTo>
                    <a:pt x="29" y="12"/>
                    <a:pt x="48" y="0"/>
                    <a:pt x="67" y="0"/>
                  </a:cubicBezTo>
                  <a:cubicBezTo>
                    <a:pt x="75" y="0"/>
                    <a:pt x="83" y="2"/>
                    <a:pt x="89" y="6"/>
                  </a:cubicBezTo>
                  <a:cubicBezTo>
                    <a:pt x="100" y="14"/>
                    <a:pt x="107" y="26"/>
                    <a:pt x="108" y="41"/>
                  </a:cubicBezTo>
                  <a:cubicBezTo>
                    <a:pt x="109" y="55"/>
                    <a:pt x="105" y="70"/>
                    <a:pt x="96" y="82"/>
                  </a:cubicBezTo>
                  <a:cubicBezTo>
                    <a:pt x="80" y="108"/>
                    <a:pt x="24" y="127"/>
                    <a:pt x="18" y="129"/>
                  </a:cubicBezTo>
                  <a:cubicBezTo>
                    <a:pt x="17" y="129"/>
                    <a:pt x="16" y="130"/>
                    <a:pt x="15" y="130"/>
                  </a:cubicBezTo>
                  <a:close/>
                  <a:moveTo>
                    <a:pt x="67" y="20"/>
                  </a:moveTo>
                  <a:cubicBezTo>
                    <a:pt x="55" y="20"/>
                    <a:pt x="42" y="28"/>
                    <a:pt x="33" y="41"/>
                  </a:cubicBezTo>
                  <a:cubicBezTo>
                    <a:pt x="26" y="53"/>
                    <a:pt x="24" y="83"/>
                    <a:pt x="24" y="105"/>
                  </a:cubicBezTo>
                  <a:cubicBezTo>
                    <a:pt x="43" y="98"/>
                    <a:pt x="71" y="85"/>
                    <a:pt x="80" y="72"/>
                  </a:cubicBezTo>
                  <a:cubicBezTo>
                    <a:pt x="86" y="62"/>
                    <a:pt x="89" y="52"/>
                    <a:pt x="88" y="42"/>
                  </a:cubicBezTo>
                  <a:cubicBezTo>
                    <a:pt x="87" y="34"/>
                    <a:pt x="84" y="27"/>
                    <a:pt x="78" y="23"/>
                  </a:cubicBezTo>
                  <a:cubicBezTo>
                    <a:pt x="75" y="21"/>
                    <a:pt x="71" y="20"/>
                    <a:pt x="67"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Josefin Sans" charset="0"/>
              </a:endParaRPr>
            </a:p>
          </p:txBody>
        </p:sp>
        <p:sp>
          <p:nvSpPr>
            <p:cNvPr id="12" name="Freeform 338"/>
            <p:cNvSpPr>
              <a:spLocks noEditPoints="1"/>
            </p:cNvSpPr>
            <p:nvPr/>
          </p:nvSpPr>
          <p:spPr bwMode="auto">
            <a:xfrm>
              <a:off x="6091" y="2884"/>
              <a:ext cx="72" cy="72"/>
            </a:xfrm>
            <a:custGeom>
              <a:avLst/>
              <a:gdLst>
                <a:gd name="T0" fmla="*/ 10 w 120"/>
                <a:gd name="T1" fmla="*/ 121 h 121"/>
                <a:gd name="T2" fmla="*/ 3 w 120"/>
                <a:gd name="T3" fmla="*/ 118 h 121"/>
                <a:gd name="T4" fmla="*/ 0 w 120"/>
                <a:gd name="T5" fmla="*/ 110 h 121"/>
                <a:gd name="T6" fmla="*/ 25 w 120"/>
                <a:gd name="T7" fmla="*/ 23 h 121"/>
                <a:gd name="T8" fmla="*/ 72 w 120"/>
                <a:gd name="T9" fmla="*/ 0 h 121"/>
                <a:gd name="T10" fmla="*/ 100 w 120"/>
                <a:gd name="T11" fmla="*/ 10 h 121"/>
                <a:gd name="T12" fmla="*/ 96 w 120"/>
                <a:gd name="T13" fmla="*/ 86 h 121"/>
                <a:gd name="T14" fmla="*/ 12 w 120"/>
                <a:gd name="T15" fmla="*/ 121 h 121"/>
                <a:gd name="T16" fmla="*/ 10 w 120"/>
                <a:gd name="T17" fmla="*/ 121 h 121"/>
                <a:gd name="T18" fmla="*/ 72 w 120"/>
                <a:gd name="T19" fmla="*/ 20 h 121"/>
                <a:gd name="T20" fmla="*/ 40 w 120"/>
                <a:gd name="T21" fmla="*/ 36 h 121"/>
                <a:gd name="T22" fmla="*/ 21 w 120"/>
                <a:gd name="T23" fmla="*/ 98 h 121"/>
                <a:gd name="T24" fmla="*/ 81 w 120"/>
                <a:gd name="T25" fmla="*/ 73 h 121"/>
                <a:gd name="T26" fmla="*/ 87 w 120"/>
                <a:gd name="T27" fmla="*/ 25 h 121"/>
                <a:gd name="T28" fmla="*/ 72 w 120"/>
                <a:gd name="T29" fmla="*/ 2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0" h="121">
                  <a:moveTo>
                    <a:pt x="10" y="121"/>
                  </a:moveTo>
                  <a:cubicBezTo>
                    <a:pt x="8" y="121"/>
                    <a:pt x="5" y="120"/>
                    <a:pt x="3" y="118"/>
                  </a:cubicBezTo>
                  <a:cubicBezTo>
                    <a:pt x="1" y="116"/>
                    <a:pt x="0" y="113"/>
                    <a:pt x="0" y="110"/>
                  </a:cubicBezTo>
                  <a:cubicBezTo>
                    <a:pt x="1" y="103"/>
                    <a:pt x="5" y="45"/>
                    <a:pt x="25" y="23"/>
                  </a:cubicBezTo>
                  <a:cubicBezTo>
                    <a:pt x="38" y="8"/>
                    <a:pt x="56" y="0"/>
                    <a:pt x="72" y="0"/>
                  </a:cubicBezTo>
                  <a:cubicBezTo>
                    <a:pt x="83" y="0"/>
                    <a:pt x="93" y="3"/>
                    <a:pt x="100" y="10"/>
                  </a:cubicBezTo>
                  <a:cubicBezTo>
                    <a:pt x="120" y="27"/>
                    <a:pt x="118" y="62"/>
                    <a:pt x="96" y="86"/>
                  </a:cubicBezTo>
                  <a:cubicBezTo>
                    <a:pt x="76" y="109"/>
                    <a:pt x="18" y="119"/>
                    <a:pt x="12" y="121"/>
                  </a:cubicBezTo>
                  <a:cubicBezTo>
                    <a:pt x="11" y="121"/>
                    <a:pt x="11" y="121"/>
                    <a:pt x="10" y="121"/>
                  </a:cubicBezTo>
                  <a:close/>
                  <a:moveTo>
                    <a:pt x="72" y="20"/>
                  </a:moveTo>
                  <a:cubicBezTo>
                    <a:pt x="61" y="20"/>
                    <a:pt x="49" y="26"/>
                    <a:pt x="40" y="36"/>
                  </a:cubicBezTo>
                  <a:cubicBezTo>
                    <a:pt x="30" y="48"/>
                    <a:pt x="24" y="78"/>
                    <a:pt x="21" y="98"/>
                  </a:cubicBezTo>
                  <a:cubicBezTo>
                    <a:pt x="41" y="93"/>
                    <a:pt x="71" y="84"/>
                    <a:pt x="81" y="73"/>
                  </a:cubicBezTo>
                  <a:cubicBezTo>
                    <a:pt x="95" y="57"/>
                    <a:pt x="98" y="35"/>
                    <a:pt x="87" y="25"/>
                  </a:cubicBezTo>
                  <a:cubicBezTo>
                    <a:pt x="82" y="21"/>
                    <a:pt x="76" y="20"/>
                    <a:pt x="72"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Josefin Sans" charset="0"/>
              </a:endParaRPr>
            </a:p>
          </p:txBody>
        </p:sp>
        <p:sp>
          <p:nvSpPr>
            <p:cNvPr id="13" name="Freeform 339"/>
            <p:cNvSpPr>
              <a:spLocks noEditPoints="1"/>
            </p:cNvSpPr>
            <p:nvPr/>
          </p:nvSpPr>
          <p:spPr bwMode="auto">
            <a:xfrm>
              <a:off x="6114" y="2955"/>
              <a:ext cx="83" cy="61"/>
            </a:xfrm>
            <a:custGeom>
              <a:avLst/>
              <a:gdLst>
                <a:gd name="T0" fmla="*/ 40 w 139"/>
                <a:gd name="T1" fmla="*/ 103 h 103"/>
                <a:gd name="T2" fmla="*/ 40 w 139"/>
                <a:gd name="T3" fmla="*/ 103 h 103"/>
                <a:gd name="T4" fmla="*/ 10 w 139"/>
                <a:gd name="T5" fmla="*/ 101 h 103"/>
                <a:gd name="T6" fmla="*/ 2 w 139"/>
                <a:gd name="T7" fmla="*/ 97 h 103"/>
                <a:gd name="T8" fmla="*/ 1 w 139"/>
                <a:gd name="T9" fmla="*/ 88 h 103"/>
                <a:gd name="T10" fmla="*/ 49 w 139"/>
                <a:gd name="T11" fmla="*/ 11 h 103"/>
                <a:gd name="T12" fmla="*/ 86 w 139"/>
                <a:gd name="T13" fmla="*/ 0 h 103"/>
                <a:gd name="T14" fmla="*/ 125 w 139"/>
                <a:gd name="T15" fmla="*/ 19 h 103"/>
                <a:gd name="T16" fmla="*/ 100 w 139"/>
                <a:gd name="T17" fmla="*/ 91 h 103"/>
                <a:gd name="T18" fmla="*/ 40 w 139"/>
                <a:gd name="T19" fmla="*/ 103 h 103"/>
                <a:gd name="T20" fmla="*/ 25 w 139"/>
                <a:gd name="T21" fmla="*/ 82 h 103"/>
                <a:gd name="T22" fmla="*/ 40 w 139"/>
                <a:gd name="T23" fmla="*/ 83 h 103"/>
                <a:gd name="T24" fmla="*/ 89 w 139"/>
                <a:gd name="T25" fmla="*/ 74 h 103"/>
                <a:gd name="T26" fmla="*/ 108 w 139"/>
                <a:gd name="T27" fmla="*/ 30 h 103"/>
                <a:gd name="T28" fmla="*/ 86 w 139"/>
                <a:gd name="T29" fmla="*/ 20 h 103"/>
                <a:gd name="T30" fmla="*/ 60 w 139"/>
                <a:gd name="T31" fmla="*/ 28 h 103"/>
                <a:gd name="T32" fmla="*/ 25 w 139"/>
                <a:gd name="T33" fmla="*/ 82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9" h="103">
                  <a:moveTo>
                    <a:pt x="40" y="103"/>
                  </a:moveTo>
                  <a:cubicBezTo>
                    <a:pt x="40" y="103"/>
                    <a:pt x="40" y="103"/>
                    <a:pt x="40" y="103"/>
                  </a:cubicBezTo>
                  <a:cubicBezTo>
                    <a:pt x="23" y="103"/>
                    <a:pt x="10" y="101"/>
                    <a:pt x="10" y="101"/>
                  </a:cubicBezTo>
                  <a:cubicBezTo>
                    <a:pt x="7" y="101"/>
                    <a:pt x="4" y="99"/>
                    <a:pt x="2" y="97"/>
                  </a:cubicBezTo>
                  <a:cubicBezTo>
                    <a:pt x="0" y="94"/>
                    <a:pt x="0" y="91"/>
                    <a:pt x="1" y="88"/>
                  </a:cubicBezTo>
                  <a:cubicBezTo>
                    <a:pt x="3" y="82"/>
                    <a:pt x="24" y="27"/>
                    <a:pt x="49" y="11"/>
                  </a:cubicBezTo>
                  <a:cubicBezTo>
                    <a:pt x="61" y="4"/>
                    <a:pt x="74" y="0"/>
                    <a:pt x="86" y="0"/>
                  </a:cubicBezTo>
                  <a:cubicBezTo>
                    <a:pt x="103" y="0"/>
                    <a:pt x="117" y="7"/>
                    <a:pt x="125" y="19"/>
                  </a:cubicBezTo>
                  <a:cubicBezTo>
                    <a:pt x="139" y="41"/>
                    <a:pt x="128" y="74"/>
                    <a:pt x="100" y="91"/>
                  </a:cubicBezTo>
                  <a:cubicBezTo>
                    <a:pt x="88" y="99"/>
                    <a:pt x="68" y="103"/>
                    <a:pt x="40" y="103"/>
                  </a:cubicBezTo>
                  <a:close/>
                  <a:moveTo>
                    <a:pt x="25" y="82"/>
                  </a:moveTo>
                  <a:cubicBezTo>
                    <a:pt x="29" y="82"/>
                    <a:pt x="34" y="83"/>
                    <a:pt x="40" y="83"/>
                  </a:cubicBezTo>
                  <a:cubicBezTo>
                    <a:pt x="63" y="83"/>
                    <a:pt x="81" y="80"/>
                    <a:pt x="89" y="74"/>
                  </a:cubicBezTo>
                  <a:cubicBezTo>
                    <a:pt x="108" y="63"/>
                    <a:pt x="116" y="43"/>
                    <a:pt x="108" y="30"/>
                  </a:cubicBezTo>
                  <a:cubicBezTo>
                    <a:pt x="104" y="23"/>
                    <a:pt x="96" y="20"/>
                    <a:pt x="86" y="20"/>
                  </a:cubicBezTo>
                  <a:cubicBezTo>
                    <a:pt x="78" y="20"/>
                    <a:pt x="68" y="22"/>
                    <a:pt x="60" y="28"/>
                  </a:cubicBezTo>
                  <a:cubicBezTo>
                    <a:pt x="48" y="35"/>
                    <a:pt x="34" y="61"/>
                    <a:pt x="25"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Josefin Sans" charset="0"/>
              </a:endParaRPr>
            </a:p>
          </p:txBody>
        </p:sp>
        <p:sp>
          <p:nvSpPr>
            <p:cNvPr id="14" name="Freeform 340"/>
            <p:cNvSpPr>
              <a:spLocks noEditPoints="1"/>
            </p:cNvSpPr>
            <p:nvPr/>
          </p:nvSpPr>
          <p:spPr bwMode="auto">
            <a:xfrm>
              <a:off x="6126" y="3031"/>
              <a:ext cx="89" cy="57"/>
            </a:xfrm>
            <a:custGeom>
              <a:avLst/>
              <a:gdLst>
                <a:gd name="T0" fmla="*/ 82 w 148"/>
                <a:gd name="T1" fmla="*/ 96 h 96"/>
                <a:gd name="T2" fmla="*/ 82 w 148"/>
                <a:gd name="T3" fmla="*/ 96 h 96"/>
                <a:gd name="T4" fmla="*/ 6 w 148"/>
                <a:gd name="T5" fmla="*/ 75 h 96"/>
                <a:gd name="T6" fmla="*/ 1 w 148"/>
                <a:gd name="T7" fmla="*/ 69 h 96"/>
                <a:gd name="T8" fmla="*/ 3 w 148"/>
                <a:gd name="T9" fmla="*/ 60 h 96"/>
                <a:gd name="T10" fmla="*/ 72 w 148"/>
                <a:gd name="T11" fmla="*/ 2 h 96"/>
                <a:gd name="T12" fmla="*/ 90 w 148"/>
                <a:gd name="T13" fmla="*/ 0 h 96"/>
                <a:gd name="T14" fmla="*/ 142 w 148"/>
                <a:gd name="T15" fmla="*/ 34 h 96"/>
                <a:gd name="T16" fmla="*/ 95 w 148"/>
                <a:gd name="T17" fmla="*/ 94 h 96"/>
                <a:gd name="T18" fmla="*/ 82 w 148"/>
                <a:gd name="T19" fmla="*/ 96 h 96"/>
                <a:gd name="T20" fmla="*/ 27 w 148"/>
                <a:gd name="T21" fmla="*/ 62 h 96"/>
                <a:gd name="T22" fmla="*/ 82 w 148"/>
                <a:gd name="T23" fmla="*/ 76 h 96"/>
                <a:gd name="T24" fmla="*/ 82 w 148"/>
                <a:gd name="T25" fmla="*/ 76 h 96"/>
                <a:gd name="T26" fmla="*/ 90 w 148"/>
                <a:gd name="T27" fmla="*/ 75 h 96"/>
                <a:gd name="T28" fmla="*/ 122 w 148"/>
                <a:gd name="T29" fmla="*/ 39 h 96"/>
                <a:gd name="T30" fmla="*/ 90 w 148"/>
                <a:gd name="T31" fmla="*/ 20 h 96"/>
                <a:gd name="T32" fmla="*/ 77 w 148"/>
                <a:gd name="T33" fmla="*/ 21 h 96"/>
                <a:gd name="T34" fmla="*/ 27 w 148"/>
                <a:gd name="T35" fmla="*/ 6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8" h="96">
                  <a:moveTo>
                    <a:pt x="82" y="96"/>
                  </a:moveTo>
                  <a:cubicBezTo>
                    <a:pt x="82" y="96"/>
                    <a:pt x="82" y="96"/>
                    <a:pt x="82" y="96"/>
                  </a:cubicBezTo>
                  <a:cubicBezTo>
                    <a:pt x="52" y="96"/>
                    <a:pt x="8" y="76"/>
                    <a:pt x="6" y="75"/>
                  </a:cubicBezTo>
                  <a:cubicBezTo>
                    <a:pt x="4" y="74"/>
                    <a:pt x="1" y="72"/>
                    <a:pt x="1" y="69"/>
                  </a:cubicBezTo>
                  <a:cubicBezTo>
                    <a:pt x="0" y="66"/>
                    <a:pt x="1" y="62"/>
                    <a:pt x="3" y="60"/>
                  </a:cubicBezTo>
                  <a:cubicBezTo>
                    <a:pt x="7" y="55"/>
                    <a:pt x="43" y="9"/>
                    <a:pt x="72" y="2"/>
                  </a:cubicBezTo>
                  <a:cubicBezTo>
                    <a:pt x="78" y="0"/>
                    <a:pt x="84" y="0"/>
                    <a:pt x="90" y="0"/>
                  </a:cubicBezTo>
                  <a:cubicBezTo>
                    <a:pt x="116" y="0"/>
                    <a:pt x="137" y="13"/>
                    <a:pt x="142" y="34"/>
                  </a:cubicBezTo>
                  <a:cubicBezTo>
                    <a:pt x="148" y="59"/>
                    <a:pt x="127" y="86"/>
                    <a:pt x="95" y="94"/>
                  </a:cubicBezTo>
                  <a:cubicBezTo>
                    <a:pt x="92" y="95"/>
                    <a:pt x="87" y="96"/>
                    <a:pt x="82" y="96"/>
                  </a:cubicBezTo>
                  <a:close/>
                  <a:moveTo>
                    <a:pt x="27" y="62"/>
                  </a:moveTo>
                  <a:cubicBezTo>
                    <a:pt x="41" y="68"/>
                    <a:pt x="65" y="76"/>
                    <a:pt x="82" y="76"/>
                  </a:cubicBezTo>
                  <a:cubicBezTo>
                    <a:pt x="82" y="76"/>
                    <a:pt x="82" y="76"/>
                    <a:pt x="82" y="76"/>
                  </a:cubicBezTo>
                  <a:cubicBezTo>
                    <a:pt x="86" y="76"/>
                    <a:pt x="88" y="75"/>
                    <a:pt x="90" y="75"/>
                  </a:cubicBezTo>
                  <a:cubicBezTo>
                    <a:pt x="111" y="70"/>
                    <a:pt x="126" y="53"/>
                    <a:pt x="122" y="39"/>
                  </a:cubicBezTo>
                  <a:cubicBezTo>
                    <a:pt x="120" y="27"/>
                    <a:pt x="106" y="20"/>
                    <a:pt x="90" y="20"/>
                  </a:cubicBezTo>
                  <a:cubicBezTo>
                    <a:pt x="86" y="20"/>
                    <a:pt x="82" y="20"/>
                    <a:pt x="77" y="21"/>
                  </a:cubicBezTo>
                  <a:cubicBezTo>
                    <a:pt x="63" y="25"/>
                    <a:pt x="42" y="45"/>
                    <a:pt x="27" y="6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Josefin Sans" charset="0"/>
              </a:endParaRPr>
            </a:p>
          </p:txBody>
        </p:sp>
        <p:sp>
          <p:nvSpPr>
            <p:cNvPr id="15" name="Freeform 341"/>
            <p:cNvSpPr>
              <a:spLocks noEditPoints="1"/>
            </p:cNvSpPr>
            <p:nvPr/>
          </p:nvSpPr>
          <p:spPr bwMode="auto">
            <a:xfrm>
              <a:off x="6017" y="2939"/>
              <a:ext cx="86" cy="57"/>
            </a:xfrm>
            <a:custGeom>
              <a:avLst/>
              <a:gdLst>
                <a:gd name="T0" fmla="*/ 54 w 144"/>
                <a:gd name="T1" fmla="*/ 96 h 96"/>
                <a:gd name="T2" fmla="*/ 53 w 144"/>
                <a:gd name="T3" fmla="*/ 96 h 96"/>
                <a:gd name="T4" fmla="*/ 3 w 144"/>
                <a:gd name="T5" fmla="*/ 64 h 96"/>
                <a:gd name="T6" fmla="*/ 12 w 144"/>
                <a:gd name="T7" fmla="*/ 25 h 96"/>
                <a:gd name="T8" fmla="*/ 48 w 144"/>
                <a:gd name="T9" fmla="*/ 2 h 96"/>
                <a:gd name="T10" fmla="*/ 63 w 144"/>
                <a:gd name="T11" fmla="*/ 0 h 96"/>
                <a:gd name="T12" fmla="*/ 137 w 144"/>
                <a:gd name="T13" fmla="*/ 17 h 96"/>
                <a:gd name="T14" fmla="*/ 143 w 144"/>
                <a:gd name="T15" fmla="*/ 24 h 96"/>
                <a:gd name="T16" fmla="*/ 142 w 144"/>
                <a:gd name="T17" fmla="*/ 32 h 96"/>
                <a:gd name="T18" fmla="*/ 74 w 144"/>
                <a:gd name="T19" fmla="*/ 93 h 96"/>
                <a:gd name="T20" fmla="*/ 54 w 144"/>
                <a:gd name="T21" fmla="*/ 96 h 96"/>
                <a:gd name="T22" fmla="*/ 63 w 144"/>
                <a:gd name="T23" fmla="*/ 20 h 96"/>
                <a:gd name="T24" fmla="*/ 53 w 144"/>
                <a:gd name="T25" fmla="*/ 21 h 96"/>
                <a:gd name="T26" fmla="*/ 28 w 144"/>
                <a:gd name="T27" fmla="*/ 37 h 96"/>
                <a:gd name="T28" fmla="*/ 23 w 144"/>
                <a:gd name="T29" fmla="*/ 58 h 96"/>
                <a:gd name="T30" fmla="*/ 53 w 144"/>
                <a:gd name="T31" fmla="*/ 76 h 96"/>
                <a:gd name="T32" fmla="*/ 54 w 144"/>
                <a:gd name="T33" fmla="*/ 76 h 96"/>
                <a:gd name="T34" fmla="*/ 68 w 144"/>
                <a:gd name="T35" fmla="*/ 74 h 96"/>
                <a:gd name="T36" fmla="*/ 117 w 144"/>
                <a:gd name="T37" fmla="*/ 31 h 96"/>
                <a:gd name="T38" fmla="*/ 63 w 144"/>
                <a:gd name="T39" fmla="*/ 2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4" h="96">
                  <a:moveTo>
                    <a:pt x="54" y="96"/>
                  </a:moveTo>
                  <a:cubicBezTo>
                    <a:pt x="54" y="96"/>
                    <a:pt x="54" y="96"/>
                    <a:pt x="53" y="96"/>
                  </a:cubicBezTo>
                  <a:cubicBezTo>
                    <a:pt x="29" y="96"/>
                    <a:pt x="9" y="83"/>
                    <a:pt x="3" y="64"/>
                  </a:cubicBezTo>
                  <a:cubicBezTo>
                    <a:pt x="0" y="51"/>
                    <a:pt x="3" y="37"/>
                    <a:pt x="12" y="25"/>
                  </a:cubicBezTo>
                  <a:cubicBezTo>
                    <a:pt x="20" y="14"/>
                    <a:pt x="33" y="6"/>
                    <a:pt x="48" y="2"/>
                  </a:cubicBezTo>
                  <a:cubicBezTo>
                    <a:pt x="52" y="0"/>
                    <a:pt x="57" y="0"/>
                    <a:pt x="63" y="0"/>
                  </a:cubicBezTo>
                  <a:cubicBezTo>
                    <a:pt x="93" y="0"/>
                    <a:pt x="135" y="16"/>
                    <a:pt x="137" y="17"/>
                  </a:cubicBezTo>
                  <a:cubicBezTo>
                    <a:pt x="140" y="18"/>
                    <a:pt x="142" y="21"/>
                    <a:pt x="143" y="24"/>
                  </a:cubicBezTo>
                  <a:cubicBezTo>
                    <a:pt x="144" y="27"/>
                    <a:pt x="143" y="30"/>
                    <a:pt x="142" y="32"/>
                  </a:cubicBezTo>
                  <a:cubicBezTo>
                    <a:pt x="138" y="38"/>
                    <a:pt x="103" y="85"/>
                    <a:pt x="74" y="93"/>
                  </a:cubicBezTo>
                  <a:cubicBezTo>
                    <a:pt x="67" y="95"/>
                    <a:pt x="60" y="96"/>
                    <a:pt x="54" y="96"/>
                  </a:cubicBezTo>
                  <a:close/>
                  <a:moveTo>
                    <a:pt x="63" y="20"/>
                  </a:moveTo>
                  <a:cubicBezTo>
                    <a:pt x="59" y="20"/>
                    <a:pt x="56" y="20"/>
                    <a:pt x="53" y="21"/>
                  </a:cubicBezTo>
                  <a:cubicBezTo>
                    <a:pt x="43" y="24"/>
                    <a:pt x="33" y="30"/>
                    <a:pt x="28" y="37"/>
                  </a:cubicBezTo>
                  <a:cubicBezTo>
                    <a:pt x="22" y="44"/>
                    <a:pt x="21" y="52"/>
                    <a:pt x="23" y="58"/>
                  </a:cubicBezTo>
                  <a:cubicBezTo>
                    <a:pt x="26" y="69"/>
                    <a:pt x="38" y="76"/>
                    <a:pt x="53" y="76"/>
                  </a:cubicBezTo>
                  <a:cubicBezTo>
                    <a:pt x="54" y="76"/>
                    <a:pt x="54" y="76"/>
                    <a:pt x="54" y="76"/>
                  </a:cubicBezTo>
                  <a:cubicBezTo>
                    <a:pt x="58" y="76"/>
                    <a:pt x="63" y="75"/>
                    <a:pt x="68" y="74"/>
                  </a:cubicBezTo>
                  <a:cubicBezTo>
                    <a:pt x="82" y="70"/>
                    <a:pt x="103" y="49"/>
                    <a:pt x="117" y="31"/>
                  </a:cubicBezTo>
                  <a:cubicBezTo>
                    <a:pt x="103" y="26"/>
                    <a:pt x="80" y="20"/>
                    <a:pt x="63"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Josefin Sans" charset="0"/>
              </a:endParaRPr>
            </a:p>
          </p:txBody>
        </p:sp>
        <p:sp>
          <p:nvSpPr>
            <p:cNvPr id="18" name="Freeform 342"/>
            <p:cNvSpPr>
              <a:spLocks noEditPoints="1"/>
            </p:cNvSpPr>
            <p:nvPr/>
          </p:nvSpPr>
          <p:spPr bwMode="auto">
            <a:xfrm>
              <a:off x="6041" y="2996"/>
              <a:ext cx="87" cy="58"/>
            </a:xfrm>
            <a:custGeom>
              <a:avLst/>
              <a:gdLst>
                <a:gd name="T0" fmla="*/ 54 w 144"/>
                <a:gd name="T1" fmla="*/ 96 h 96"/>
                <a:gd name="T2" fmla="*/ 54 w 144"/>
                <a:gd name="T3" fmla="*/ 96 h 96"/>
                <a:gd name="T4" fmla="*/ 4 w 144"/>
                <a:gd name="T5" fmla="*/ 64 h 96"/>
                <a:gd name="T6" fmla="*/ 12 w 144"/>
                <a:gd name="T7" fmla="*/ 25 h 96"/>
                <a:gd name="T8" fmla="*/ 48 w 144"/>
                <a:gd name="T9" fmla="*/ 2 h 96"/>
                <a:gd name="T10" fmla="*/ 64 w 144"/>
                <a:gd name="T11" fmla="*/ 0 h 96"/>
                <a:gd name="T12" fmla="*/ 138 w 144"/>
                <a:gd name="T13" fmla="*/ 17 h 96"/>
                <a:gd name="T14" fmla="*/ 144 w 144"/>
                <a:gd name="T15" fmla="*/ 24 h 96"/>
                <a:gd name="T16" fmla="*/ 142 w 144"/>
                <a:gd name="T17" fmla="*/ 32 h 96"/>
                <a:gd name="T18" fmla="*/ 74 w 144"/>
                <a:gd name="T19" fmla="*/ 93 h 96"/>
                <a:gd name="T20" fmla="*/ 54 w 144"/>
                <a:gd name="T21" fmla="*/ 96 h 96"/>
                <a:gd name="T22" fmla="*/ 64 w 144"/>
                <a:gd name="T23" fmla="*/ 20 h 96"/>
                <a:gd name="T24" fmla="*/ 54 w 144"/>
                <a:gd name="T25" fmla="*/ 21 h 96"/>
                <a:gd name="T26" fmla="*/ 28 w 144"/>
                <a:gd name="T27" fmla="*/ 38 h 96"/>
                <a:gd name="T28" fmla="*/ 23 w 144"/>
                <a:gd name="T29" fmla="*/ 58 h 96"/>
                <a:gd name="T30" fmla="*/ 54 w 144"/>
                <a:gd name="T31" fmla="*/ 76 h 96"/>
                <a:gd name="T32" fmla="*/ 54 w 144"/>
                <a:gd name="T33" fmla="*/ 76 h 96"/>
                <a:gd name="T34" fmla="*/ 69 w 144"/>
                <a:gd name="T35" fmla="*/ 74 h 96"/>
                <a:gd name="T36" fmla="*/ 118 w 144"/>
                <a:gd name="T37" fmla="*/ 31 h 96"/>
                <a:gd name="T38" fmla="*/ 64 w 144"/>
                <a:gd name="T39" fmla="*/ 2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4" h="96">
                  <a:moveTo>
                    <a:pt x="54" y="96"/>
                  </a:moveTo>
                  <a:cubicBezTo>
                    <a:pt x="54" y="96"/>
                    <a:pt x="54" y="96"/>
                    <a:pt x="54" y="96"/>
                  </a:cubicBezTo>
                  <a:cubicBezTo>
                    <a:pt x="29" y="96"/>
                    <a:pt x="9" y="83"/>
                    <a:pt x="4" y="64"/>
                  </a:cubicBezTo>
                  <a:cubicBezTo>
                    <a:pt x="0" y="51"/>
                    <a:pt x="3" y="37"/>
                    <a:pt x="12" y="25"/>
                  </a:cubicBezTo>
                  <a:cubicBezTo>
                    <a:pt x="21" y="14"/>
                    <a:pt x="33" y="6"/>
                    <a:pt x="48" y="2"/>
                  </a:cubicBezTo>
                  <a:cubicBezTo>
                    <a:pt x="53" y="0"/>
                    <a:pt x="58" y="0"/>
                    <a:pt x="64" y="0"/>
                  </a:cubicBezTo>
                  <a:cubicBezTo>
                    <a:pt x="94" y="0"/>
                    <a:pt x="136" y="17"/>
                    <a:pt x="138" y="17"/>
                  </a:cubicBezTo>
                  <a:cubicBezTo>
                    <a:pt x="141" y="18"/>
                    <a:pt x="143" y="21"/>
                    <a:pt x="144" y="24"/>
                  </a:cubicBezTo>
                  <a:cubicBezTo>
                    <a:pt x="144" y="27"/>
                    <a:pt x="144" y="30"/>
                    <a:pt x="142" y="32"/>
                  </a:cubicBezTo>
                  <a:cubicBezTo>
                    <a:pt x="138" y="38"/>
                    <a:pt x="103" y="85"/>
                    <a:pt x="74" y="93"/>
                  </a:cubicBezTo>
                  <a:cubicBezTo>
                    <a:pt x="68" y="95"/>
                    <a:pt x="61" y="96"/>
                    <a:pt x="54" y="96"/>
                  </a:cubicBezTo>
                  <a:close/>
                  <a:moveTo>
                    <a:pt x="64" y="20"/>
                  </a:moveTo>
                  <a:cubicBezTo>
                    <a:pt x="60" y="20"/>
                    <a:pt x="56" y="20"/>
                    <a:pt x="54" y="21"/>
                  </a:cubicBezTo>
                  <a:cubicBezTo>
                    <a:pt x="43" y="24"/>
                    <a:pt x="34" y="30"/>
                    <a:pt x="28" y="38"/>
                  </a:cubicBezTo>
                  <a:cubicBezTo>
                    <a:pt x="23" y="44"/>
                    <a:pt x="21" y="52"/>
                    <a:pt x="23" y="58"/>
                  </a:cubicBezTo>
                  <a:cubicBezTo>
                    <a:pt x="26" y="69"/>
                    <a:pt x="39" y="76"/>
                    <a:pt x="54" y="76"/>
                  </a:cubicBezTo>
                  <a:cubicBezTo>
                    <a:pt x="54" y="76"/>
                    <a:pt x="54" y="76"/>
                    <a:pt x="54" y="76"/>
                  </a:cubicBezTo>
                  <a:cubicBezTo>
                    <a:pt x="59" y="76"/>
                    <a:pt x="64" y="75"/>
                    <a:pt x="69" y="74"/>
                  </a:cubicBezTo>
                  <a:cubicBezTo>
                    <a:pt x="84" y="70"/>
                    <a:pt x="105" y="47"/>
                    <a:pt x="118" y="31"/>
                  </a:cubicBezTo>
                  <a:cubicBezTo>
                    <a:pt x="104" y="27"/>
                    <a:pt x="81" y="20"/>
                    <a:pt x="64"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Josefin Sans" charset="0"/>
              </a:endParaRPr>
            </a:p>
          </p:txBody>
        </p:sp>
        <p:sp>
          <p:nvSpPr>
            <p:cNvPr id="19" name="Freeform 343"/>
            <p:cNvSpPr>
              <a:spLocks noEditPoints="1"/>
            </p:cNvSpPr>
            <p:nvPr/>
          </p:nvSpPr>
          <p:spPr bwMode="auto">
            <a:xfrm>
              <a:off x="6051" y="3057"/>
              <a:ext cx="88" cy="58"/>
            </a:xfrm>
            <a:custGeom>
              <a:avLst/>
              <a:gdLst>
                <a:gd name="T0" fmla="*/ 56 w 146"/>
                <a:gd name="T1" fmla="*/ 97 h 97"/>
                <a:gd name="T2" fmla="*/ 56 w 146"/>
                <a:gd name="T3" fmla="*/ 97 h 97"/>
                <a:gd name="T4" fmla="*/ 9 w 146"/>
                <a:gd name="T5" fmla="*/ 70 h 97"/>
                <a:gd name="T6" fmla="*/ 48 w 146"/>
                <a:gd name="T7" fmla="*/ 4 h 97"/>
                <a:gd name="T8" fmla="*/ 72 w 146"/>
                <a:gd name="T9" fmla="*/ 0 h 97"/>
                <a:gd name="T10" fmla="*/ 138 w 146"/>
                <a:gd name="T11" fmla="*/ 11 h 97"/>
                <a:gd name="T12" fmla="*/ 145 w 146"/>
                <a:gd name="T13" fmla="*/ 17 h 97"/>
                <a:gd name="T14" fmla="*/ 144 w 146"/>
                <a:gd name="T15" fmla="*/ 26 h 97"/>
                <a:gd name="T16" fmla="*/ 82 w 146"/>
                <a:gd name="T17" fmla="*/ 92 h 97"/>
                <a:gd name="T18" fmla="*/ 56 w 146"/>
                <a:gd name="T19" fmla="*/ 97 h 97"/>
                <a:gd name="T20" fmla="*/ 72 w 146"/>
                <a:gd name="T21" fmla="*/ 20 h 97"/>
                <a:gd name="T22" fmla="*/ 55 w 146"/>
                <a:gd name="T23" fmla="*/ 22 h 97"/>
                <a:gd name="T24" fmla="*/ 28 w 146"/>
                <a:gd name="T25" fmla="*/ 62 h 97"/>
                <a:gd name="T26" fmla="*/ 56 w 146"/>
                <a:gd name="T27" fmla="*/ 77 h 97"/>
                <a:gd name="T28" fmla="*/ 75 w 146"/>
                <a:gd name="T29" fmla="*/ 74 h 97"/>
                <a:gd name="T30" fmla="*/ 120 w 146"/>
                <a:gd name="T31" fmla="*/ 27 h 97"/>
                <a:gd name="T32" fmla="*/ 72 w 146"/>
                <a:gd name="T33" fmla="*/ 2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6" h="97">
                  <a:moveTo>
                    <a:pt x="56" y="97"/>
                  </a:moveTo>
                  <a:cubicBezTo>
                    <a:pt x="56" y="97"/>
                    <a:pt x="56" y="97"/>
                    <a:pt x="56" y="97"/>
                  </a:cubicBezTo>
                  <a:cubicBezTo>
                    <a:pt x="34" y="97"/>
                    <a:pt x="16" y="87"/>
                    <a:pt x="9" y="70"/>
                  </a:cubicBezTo>
                  <a:cubicBezTo>
                    <a:pt x="0" y="45"/>
                    <a:pt x="17" y="16"/>
                    <a:pt x="48" y="4"/>
                  </a:cubicBezTo>
                  <a:cubicBezTo>
                    <a:pt x="54" y="1"/>
                    <a:pt x="62" y="0"/>
                    <a:pt x="72" y="0"/>
                  </a:cubicBezTo>
                  <a:cubicBezTo>
                    <a:pt x="101" y="0"/>
                    <a:pt x="137" y="11"/>
                    <a:pt x="138" y="11"/>
                  </a:cubicBezTo>
                  <a:cubicBezTo>
                    <a:pt x="141" y="12"/>
                    <a:pt x="144" y="14"/>
                    <a:pt x="145" y="17"/>
                  </a:cubicBezTo>
                  <a:cubicBezTo>
                    <a:pt x="146" y="20"/>
                    <a:pt x="146" y="23"/>
                    <a:pt x="144" y="26"/>
                  </a:cubicBezTo>
                  <a:cubicBezTo>
                    <a:pt x="141" y="31"/>
                    <a:pt x="110" y="81"/>
                    <a:pt x="82" y="92"/>
                  </a:cubicBezTo>
                  <a:cubicBezTo>
                    <a:pt x="74" y="96"/>
                    <a:pt x="65" y="97"/>
                    <a:pt x="56" y="97"/>
                  </a:cubicBezTo>
                  <a:close/>
                  <a:moveTo>
                    <a:pt x="72" y="20"/>
                  </a:moveTo>
                  <a:cubicBezTo>
                    <a:pt x="65" y="20"/>
                    <a:pt x="59" y="21"/>
                    <a:pt x="55" y="22"/>
                  </a:cubicBezTo>
                  <a:cubicBezTo>
                    <a:pt x="35" y="30"/>
                    <a:pt x="23" y="49"/>
                    <a:pt x="28" y="62"/>
                  </a:cubicBezTo>
                  <a:cubicBezTo>
                    <a:pt x="32" y="72"/>
                    <a:pt x="42" y="77"/>
                    <a:pt x="56" y="77"/>
                  </a:cubicBezTo>
                  <a:cubicBezTo>
                    <a:pt x="62" y="77"/>
                    <a:pt x="69" y="76"/>
                    <a:pt x="75" y="74"/>
                  </a:cubicBezTo>
                  <a:cubicBezTo>
                    <a:pt x="89" y="68"/>
                    <a:pt x="108" y="44"/>
                    <a:pt x="120" y="27"/>
                  </a:cubicBezTo>
                  <a:cubicBezTo>
                    <a:pt x="107" y="24"/>
                    <a:pt x="88" y="20"/>
                    <a:pt x="72"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Josefin Sans" charset="0"/>
              </a:endParaRPr>
            </a:p>
          </p:txBody>
        </p:sp>
      </p:grpSp>
      <p:sp>
        <p:nvSpPr>
          <p:cNvPr id="21" name="文本框 20" descr="e7d195523061f1c01d60fa9f1cfcbfb3d7dea265119d71e15FBB43640B43E9A75E03FE54C774D5D4779ED45933E78901D3CB0E69E39D04A9E1E9B25CF060C4BCA4D072860494D0D8E683C2FE58414E159EC6F51AED966111AA2D2A5D80A4C67B6D5F9918F0F9F400AF202A65BB4C2A023C5479967FF82A2C63DE6C3276EA6DC3105460C281A88AAA"/>
          <p:cNvSpPr txBox="1"/>
          <p:nvPr/>
        </p:nvSpPr>
        <p:spPr>
          <a:xfrm>
            <a:off x="8776335" y="4681220"/>
            <a:ext cx="2090420" cy="306705"/>
          </a:xfrm>
          <a:prstGeom prst="rect">
            <a:avLst/>
          </a:prstGeom>
          <a:noFill/>
        </p:spPr>
        <p:txBody>
          <a:bodyPr wrap="square" rtlCol="0">
            <a:spAutoFit/>
          </a:bodyPr>
          <a:lstStyle/>
          <a:p>
            <a:pPr algn="ctr"/>
            <a:r>
              <a:rPr kumimoji="1" lang="en-US" altLang="zh-CN" sz="1400" spc="100" dirty="0">
                <a:solidFill>
                  <a:schemeClr val="tx1">
                    <a:lumMod val="75000"/>
                    <a:lumOff val="25000"/>
                  </a:schemeClr>
                </a:solidFill>
                <a:latin typeface="方正粗黑宋简体" panose="02000000000000000000" charset="-122"/>
                <a:ea typeface="方正粗黑宋简体" panose="02000000000000000000" charset="-122"/>
                <a:cs typeface="方正粗黑宋简体" panose="02000000000000000000" charset="-122"/>
              </a:rPr>
              <a:t>4.Flash service</a:t>
            </a:r>
          </a:p>
        </p:txBody>
      </p:sp>
      <p:sp>
        <p:nvSpPr>
          <p:cNvPr id="54" name="文本框 53">
            <a:extLst>
              <a:ext uri="{FF2B5EF4-FFF2-40B4-BE49-F238E27FC236}">
                <a16:creationId xmlns:a16="http://schemas.microsoft.com/office/drawing/2014/main" id="{7DBBC046-5DE7-4114-8EC2-C07F1CE8FAB8}"/>
              </a:ext>
            </a:extLst>
          </p:cNvPr>
          <p:cNvSpPr txBox="1"/>
          <p:nvPr/>
        </p:nvSpPr>
        <p:spPr>
          <a:xfrm>
            <a:off x="6969905" y="6274253"/>
            <a:ext cx="6097162" cy="369332"/>
          </a:xfrm>
          <a:prstGeom prst="rect">
            <a:avLst/>
          </a:prstGeom>
          <a:noFill/>
        </p:spPr>
        <p:txBody>
          <a:bodyPr wrap="square">
            <a:spAutoFit/>
          </a:bodyPr>
          <a:lstStyle/>
          <a:p>
            <a:r>
              <a:rPr lang="en-US" altLang="zh-CN" sz="1800" b="1" spc="600" dirty="0">
                <a:solidFill>
                  <a:srgbClr val="000000"/>
                </a:solidFill>
                <a:latin typeface="Montserrat"/>
                <a:ea typeface="Source Sans Pro Black"/>
              </a:rPr>
              <a:t>Junction2020xCHENGDU</a:t>
            </a: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circle(in)">
                                      <p:cBhvr>
                                        <p:cTn id="10" dur="2000"/>
                                        <p:tgtEl>
                                          <p:spTgt spid="3"/>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circle(in)">
                                      <p:cBhvr>
                                        <p:cTn id="13" dur="2000"/>
                                        <p:tgtEl>
                                          <p:spTgt spid="4"/>
                                        </p:tgtEl>
                                      </p:cBhvr>
                                    </p:animEffect>
                                  </p:childTnLst>
                                </p:cTn>
                              </p:par>
                              <p:par>
                                <p:cTn id="14" presetID="6" presetClass="entr" presetSubtype="16"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circle(in)">
                                      <p:cBhvr>
                                        <p:cTn id="16"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3" grpId="0" bldLvl="0" animBg="1"/>
      <p:bldP spid="4" grpId="0" bldLvl="0" animBg="1"/>
      <p:bldP spid="5"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14FB2E12-A759-4B5E-9EFF-873094716F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429"/>
            <a:ext cx="12192000" cy="6857999"/>
          </a:xfrm>
          <a:prstGeom prst="rect">
            <a:avLst/>
          </a:prstGeom>
        </p:spPr>
      </p:pic>
      <p:sp>
        <p:nvSpPr>
          <p:cNvPr id="4" name="Прямоугольник 3"/>
          <p:cNvSpPr/>
          <p:nvPr/>
        </p:nvSpPr>
        <p:spPr>
          <a:xfrm>
            <a:off x="-2" y="9430"/>
            <a:ext cx="12191999" cy="6020604"/>
          </a:xfrm>
          <a:prstGeom prst="rect">
            <a:avLst/>
          </a:prstGeom>
          <a:solidFill>
            <a:schemeClr val="bg2">
              <a:lumMod val="10000"/>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2400" dirty="0">
              <a:latin typeface="Arial" panose="020B0604020202020204" pitchFamily="34" charset="0"/>
              <a:ea typeface="微软雅黑" panose="020B0503020204020204" pitchFamily="34" charset="-122"/>
              <a:sym typeface="Arial" panose="020B0604020202020204" pitchFamily="34" charset="0"/>
            </a:endParaRPr>
          </a:p>
        </p:txBody>
      </p:sp>
      <p:sp>
        <p:nvSpPr>
          <p:cNvPr id="13" name="文本框 12">
            <a:extLst>
              <a:ext uri="{FF2B5EF4-FFF2-40B4-BE49-F238E27FC236}">
                <a16:creationId xmlns:a16="http://schemas.microsoft.com/office/drawing/2014/main" id="{2BB728C7-56B4-4FE4-AEDE-A68A5D42DB35}"/>
              </a:ext>
            </a:extLst>
          </p:cNvPr>
          <p:cNvSpPr txBox="1"/>
          <p:nvPr/>
        </p:nvSpPr>
        <p:spPr>
          <a:xfrm>
            <a:off x="3117849" y="2061775"/>
            <a:ext cx="6049434" cy="646331"/>
          </a:xfrm>
          <a:prstGeom prst="rect">
            <a:avLst/>
          </a:prstGeom>
          <a:noFill/>
        </p:spPr>
        <p:txBody>
          <a:bodyPr wrap="square" rtlCol="0">
            <a:spAutoFit/>
          </a:bodyPr>
          <a:lstStyle/>
          <a:p>
            <a:pPr algn="ctr"/>
            <a:r>
              <a:rPr kumimoji="1" lang="en-US" altLang="zh-CN" sz="3600" b="1" spc="100" dirty="0">
                <a:solidFill>
                  <a:schemeClr val="bg1"/>
                </a:solidFill>
                <a:latin typeface="Arial" panose="020B0604020202020204" pitchFamily="34" charset="0"/>
                <a:ea typeface="方正粗黑宋简体" panose="02000000000000000000" charset="-122"/>
                <a:cs typeface="Arial" panose="020B0604020202020204" pitchFamily="34" charset="0"/>
              </a:rPr>
              <a:t>Special</a:t>
            </a:r>
            <a:r>
              <a:rPr kumimoji="1" lang="en-US" altLang="zh-CN" sz="3600" spc="100" dirty="0">
                <a:solidFill>
                  <a:schemeClr val="bg1"/>
                </a:solidFill>
                <a:latin typeface="Arial" panose="020B0604020202020204" pitchFamily="34" charset="0"/>
                <a:ea typeface="方正粗黑宋简体" panose="02000000000000000000" charset="-122"/>
                <a:cs typeface="Arial" panose="020B0604020202020204" pitchFamily="34" charset="0"/>
              </a:rPr>
              <a:t> </a:t>
            </a:r>
            <a:r>
              <a:rPr kumimoji="1" lang="en-US" altLang="zh-CN" sz="3600" b="1" spc="100" dirty="0">
                <a:solidFill>
                  <a:schemeClr val="bg1"/>
                </a:solidFill>
                <a:latin typeface="Arial" panose="020B0604020202020204" pitchFamily="34" charset="0"/>
                <a:ea typeface="方正粗黑宋简体" panose="02000000000000000000" charset="-122"/>
                <a:cs typeface="Arial" panose="020B0604020202020204" pitchFamily="34" charset="0"/>
              </a:rPr>
              <a:t>shopping list</a:t>
            </a:r>
            <a:endParaRPr lang="zh-CN" altLang="en-US" sz="2400" b="1" dirty="0">
              <a:solidFill>
                <a:schemeClr val="bg1"/>
              </a:solidFill>
              <a:latin typeface="Arial" panose="020B0604020202020204" pitchFamily="34" charset="0"/>
              <a:cs typeface="Arial" panose="020B0604020202020204" pitchFamily="34" charset="0"/>
            </a:endParaRPr>
          </a:p>
        </p:txBody>
      </p:sp>
      <p:sp>
        <p:nvSpPr>
          <p:cNvPr id="14" name="文本框 13">
            <a:extLst>
              <a:ext uri="{FF2B5EF4-FFF2-40B4-BE49-F238E27FC236}">
                <a16:creationId xmlns:a16="http://schemas.microsoft.com/office/drawing/2014/main" id="{87BC2020-4C8A-482C-8C1F-04AFDDAD34B7}"/>
              </a:ext>
            </a:extLst>
          </p:cNvPr>
          <p:cNvSpPr txBox="1"/>
          <p:nvPr/>
        </p:nvSpPr>
        <p:spPr>
          <a:xfrm>
            <a:off x="5037531" y="2726965"/>
            <a:ext cx="3048269" cy="461665"/>
          </a:xfrm>
          <a:prstGeom prst="rect">
            <a:avLst/>
          </a:prstGeom>
          <a:noFill/>
        </p:spPr>
        <p:txBody>
          <a:bodyPr wrap="square" rtlCol="0">
            <a:spAutoFit/>
          </a:bodyPr>
          <a:lstStyle/>
          <a:p>
            <a:r>
              <a:rPr lang="en-US" altLang="zh-CN" sz="2400" dirty="0">
                <a:solidFill>
                  <a:schemeClr val="bg1"/>
                </a:solidFill>
              </a:rPr>
              <a:t>JUNCTION 2020</a:t>
            </a:r>
            <a:endParaRPr lang="zh-CN" altLang="en-US" sz="2400" dirty="0">
              <a:solidFill>
                <a:schemeClr val="bg1"/>
              </a:solidFill>
            </a:endParaRPr>
          </a:p>
        </p:txBody>
      </p:sp>
      <p:sp>
        <p:nvSpPr>
          <p:cNvPr id="2" name="矩形 1" descr="e7d195523061f1c01d60fa9f1cfcbfb3d7dea265119d71e15FBB43640B43E9A75E03FE54C774D5D4779ED45933E78901D3CB0E69E39D04A9E1E9B25CF060C4BCA4D072860494D0D8E683C2FE58414E159EC6F51AED966111AA2D2A5D80A4C67B6D5F9918F0F9F400AF202A65BB4C2A023C5479967FF82A2C63DE6C3276EA6DC3105460C281A88AAA">
            <a:extLst>
              <a:ext uri="{FF2B5EF4-FFF2-40B4-BE49-F238E27FC236}">
                <a16:creationId xmlns:a16="http://schemas.microsoft.com/office/drawing/2014/main" id="{3E17AE23-B87C-49E5-AFA7-EE378EBDC5C9}"/>
              </a:ext>
            </a:extLst>
          </p:cNvPr>
          <p:cNvSpPr/>
          <p:nvPr/>
        </p:nvSpPr>
        <p:spPr>
          <a:xfrm>
            <a:off x="169638" y="196849"/>
            <a:ext cx="3487962" cy="338554"/>
          </a:xfrm>
          <a:prstGeom prst="rect">
            <a:avLst/>
          </a:prstGeom>
        </p:spPr>
        <p:txBody>
          <a:bodyPr wrap="square">
            <a:spAutoFit/>
          </a:bodyPr>
          <a:lstStyle/>
          <a:p>
            <a:r>
              <a:rPr lang="en-US" altLang="zh-CN" sz="1600" b="1" spc="600" dirty="0">
                <a:latin typeface="微软雅黑" panose="020B0503020204020204" pitchFamily="34" charset="-122"/>
                <a:ea typeface="微软雅黑" panose="020B0503020204020204" pitchFamily="34" charset="-122"/>
                <a:cs typeface="+mj-ea"/>
              </a:rPr>
              <a:t>At your fingertips</a:t>
            </a:r>
          </a:p>
        </p:txBody>
      </p:sp>
      <p:sp>
        <p:nvSpPr>
          <p:cNvPr id="3" name="文本框 2">
            <a:extLst>
              <a:ext uri="{FF2B5EF4-FFF2-40B4-BE49-F238E27FC236}">
                <a16:creationId xmlns:a16="http://schemas.microsoft.com/office/drawing/2014/main" id="{B99C39EA-4FC0-4593-BA30-D1E616630DDD}"/>
              </a:ext>
            </a:extLst>
          </p:cNvPr>
          <p:cNvSpPr txBox="1"/>
          <p:nvPr/>
        </p:nvSpPr>
        <p:spPr>
          <a:xfrm>
            <a:off x="4648782" y="1333209"/>
            <a:ext cx="2498894" cy="1046440"/>
          </a:xfrm>
          <a:prstGeom prst="rect">
            <a:avLst/>
          </a:prstGeom>
          <a:noFill/>
        </p:spPr>
        <p:txBody>
          <a:bodyPr wrap="square" rtlCol="0">
            <a:spAutoFit/>
          </a:bodyPr>
          <a:lstStyle/>
          <a:p>
            <a:pPr algn="ctr"/>
            <a:r>
              <a:rPr lang="en-US" altLang="zh-CN" sz="4400" b="1" dirty="0">
                <a:solidFill>
                  <a:schemeClr val="bg1"/>
                </a:solidFill>
              </a:rPr>
              <a:t>Part I</a:t>
            </a:r>
          </a:p>
          <a:p>
            <a:pPr algn="ctr"/>
            <a:endParaRPr lang="zh-CN" altLang="en-US" b="1" dirty="0">
              <a:solidFill>
                <a:schemeClr val="bg1"/>
              </a:solidFill>
            </a:endParaRPr>
          </a:p>
        </p:txBody>
      </p:sp>
    </p:spTree>
    <p:extLst>
      <p:ext uri="{BB962C8B-B14F-4D97-AF65-F5344CB8AC3E}">
        <p14:creationId xmlns:p14="http://schemas.microsoft.com/office/powerpoint/2010/main" val="283286230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90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grpId="0" nodeType="withEffect">
                                  <p:stCondLst>
                                    <p:cond delay="90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par>
                                <p:cTn id="14" presetID="10" presetClass="entr" presetSubtype="0" fill="hold" grpId="0" nodeType="withEffect">
                                  <p:stCondLst>
                                    <p:cond delay="150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8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3" grpId="0"/>
      <p:bldP spid="14" grpId="0"/>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图片占位符 8"/>
          <p:cNvPicPr/>
          <p:nvPr/>
        </p:nvPicPr>
        <p:blipFill>
          <a:blip r:embed="rId3"/>
          <a:stretch>
            <a:fillRect/>
          </a:stretch>
        </p:blipFill>
        <p:spPr>
          <a:xfrm>
            <a:off x="-68802" y="730963"/>
            <a:ext cx="12192000" cy="961205"/>
          </a:xfrm>
          <a:custGeom>
            <a:avLst/>
            <a:gdLst/>
            <a:ahLst/>
            <a:cxnLst/>
            <a:rect l="l" t="t" r="r" b="b"/>
            <a:pathLst>
              <a:path w="12192000" h="961205">
                <a:moveTo>
                  <a:pt x="0" y="0"/>
                </a:moveTo>
                <a:lnTo>
                  <a:pt x="12192000" y="0"/>
                </a:lnTo>
                <a:lnTo>
                  <a:pt x="12192000" y="961205"/>
                </a:lnTo>
                <a:lnTo>
                  <a:pt x="0" y="961205"/>
                </a:lnTo>
                <a:close/>
              </a:path>
            </a:pathLst>
          </a:custGeom>
          <a:gradFill>
            <a:gsLst>
              <a:gs pos="0">
                <a:schemeClr val="tx1">
                  <a:alpha val="20000"/>
                </a:schemeClr>
              </a:gs>
              <a:gs pos="98000">
                <a:schemeClr val="tx1">
                  <a:alpha val="5000"/>
                </a:schemeClr>
              </a:gs>
            </a:gsLst>
            <a:lin ang="5400000" scaled="1"/>
          </a:gradFill>
          <a:ln>
            <a:noFill/>
          </a:ln>
        </p:spPr>
      </p:pic>
      <p:sp>
        <p:nvSpPr>
          <p:cNvPr id="6" name="Rectangle 5"/>
          <p:cNvSpPr/>
          <p:nvPr/>
        </p:nvSpPr>
        <p:spPr>
          <a:xfrm>
            <a:off x="64" y="3626118"/>
            <a:ext cx="355599" cy="961205"/>
          </a:xfrm>
          <a:prstGeom prst="rect">
            <a:avLst/>
          </a:prstGeom>
          <a:solidFill>
            <a:schemeClr val="accent1"/>
          </a:solidFill>
          <a:ln>
            <a:noFill/>
          </a:ln>
        </p:spPr>
        <p:txBody>
          <a:bodyPr lIns="251999" anchor="ctr"/>
          <a:lstStyle/>
          <a:p>
            <a:endParaRPr lang="en-US" sz="4000" b="1" spc="600">
              <a:solidFill>
                <a:schemeClr val="lt1"/>
              </a:solidFill>
              <a:latin typeface="Source Sans Pro Black"/>
              <a:ea typeface="Source Sans Pro Black"/>
            </a:endParaRPr>
          </a:p>
        </p:txBody>
      </p:sp>
      <p:sp>
        <p:nvSpPr>
          <p:cNvPr id="16" name="文本框 15"/>
          <p:cNvSpPr txBox="1"/>
          <p:nvPr/>
        </p:nvSpPr>
        <p:spPr>
          <a:xfrm>
            <a:off x="10866666" y="6424940"/>
            <a:ext cx="2022017" cy="261610"/>
          </a:xfrm>
          <a:prstGeom prst="rect">
            <a:avLst/>
          </a:prstGeom>
          <a:noFill/>
        </p:spPr>
        <p:txBody>
          <a:bodyPr wrap="square">
            <a:spAutoFit/>
          </a:bodyPr>
          <a:lstStyle/>
          <a:p>
            <a:r>
              <a:rPr lang="en-US" sz="1100" i="1" spc="100">
                <a:solidFill>
                  <a:schemeClr val="bg1"/>
                </a:solidFill>
                <a:latin typeface="Montserrat"/>
              </a:rPr>
              <a:t>PAGE：2/20</a:t>
            </a:r>
            <a:endParaRPr lang="zh-CN" sz="1100" i="1" spc="100">
              <a:solidFill>
                <a:schemeClr val="bg1"/>
              </a:solidFill>
              <a:latin typeface="Montserrat"/>
            </a:endParaRPr>
          </a:p>
        </p:txBody>
      </p:sp>
      <p:pic>
        <p:nvPicPr>
          <p:cNvPr id="22" name="图片占位符 13"/>
          <p:cNvPicPr/>
          <p:nvPr/>
        </p:nvPicPr>
        <p:blipFill rotWithShape="1">
          <a:blip r:embed="rId4"/>
          <a:stretch>
            <a:fillRect/>
          </a:stretch>
        </p:blipFill>
        <p:spPr>
          <a:xfrm>
            <a:off x="7059699" y="5036784"/>
            <a:ext cx="3389878" cy="973137"/>
          </a:xfrm>
          <a:custGeom>
            <a:avLst/>
            <a:gdLst/>
            <a:ahLst/>
            <a:cxnLst/>
            <a:rect l="l" t="t" r="r" b="b"/>
            <a:pathLst>
              <a:path w="3389878" h="973137">
                <a:moveTo>
                  <a:pt x="0" y="0"/>
                </a:moveTo>
                <a:lnTo>
                  <a:pt x="3389878" y="0"/>
                </a:lnTo>
                <a:lnTo>
                  <a:pt x="3389878" y="973137"/>
                </a:lnTo>
                <a:lnTo>
                  <a:pt x="0" y="973137"/>
                </a:lnTo>
                <a:close/>
              </a:path>
            </a:pathLst>
          </a:custGeom>
          <a:gradFill>
            <a:gsLst>
              <a:gs pos="0">
                <a:schemeClr val="tx1">
                  <a:alpha val="20000"/>
                </a:schemeClr>
              </a:gs>
              <a:gs pos="98000">
                <a:schemeClr val="tx1">
                  <a:alpha val="5000"/>
                </a:schemeClr>
              </a:gs>
            </a:gsLst>
            <a:lin ang="5400000" scaled="1"/>
          </a:gradFill>
          <a:ln>
            <a:noFill/>
          </a:ln>
        </p:spPr>
      </p:pic>
      <p:sp>
        <p:nvSpPr>
          <p:cNvPr id="23" name="Rectangle 10"/>
          <p:cNvSpPr/>
          <p:nvPr/>
        </p:nvSpPr>
        <p:spPr>
          <a:xfrm>
            <a:off x="8487796" y="5027246"/>
            <a:ext cx="3389878" cy="982675"/>
          </a:xfrm>
          <a:prstGeom prst="rect">
            <a:avLst/>
          </a:prstGeom>
          <a:solidFill>
            <a:schemeClr val="accent1">
              <a:alpha val="70000"/>
            </a:schemeClr>
          </a:solidFill>
          <a:ln>
            <a:noFill/>
          </a:ln>
        </p:spPr>
        <p:txBody>
          <a:bodyPr lIns="0" rIns="396000" anchor="ctr"/>
          <a:lstStyle/>
          <a:p>
            <a:pPr algn="r"/>
            <a:endParaRPr lang="en-US" b="1">
              <a:solidFill>
                <a:schemeClr val="lt1"/>
              </a:solidFill>
              <a:latin typeface="Source Sans Pro"/>
              <a:ea typeface="Source Sans Pro"/>
            </a:endParaRPr>
          </a:p>
        </p:txBody>
      </p:sp>
      <p:sp>
        <p:nvSpPr>
          <p:cNvPr id="24" name="Rectangle 5"/>
          <p:cNvSpPr/>
          <p:nvPr/>
        </p:nvSpPr>
        <p:spPr>
          <a:xfrm>
            <a:off x="11836464" y="3075428"/>
            <a:ext cx="355599" cy="961205"/>
          </a:xfrm>
          <a:prstGeom prst="rect">
            <a:avLst/>
          </a:prstGeom>
          <a:solidFill>
            <a:schemeClr val="accent1"/>
          </a:solidFill>
          <a:ln>
            <a:noFill/>
          </a:ln>
        </p:spPr>
        <p:txBody>
          <a:bodyPr lIns="251999" anchor="ctr"/>
          <a:lstStyle/>
          <a:p>
            <a:endParaRPr lang="en-US" sz="4000" b="1" spc="600">
              <a:solidFill>
                <a:schemeClr val="lt1"/>
              </a:solidFill>
              <a:latin typeface="Source Sans Pro Black"/>
              <a:ea typeface="Source Sans Pro Black"/>
            </a:endParaRPr>
          </a:p>
        </p:txBody>
      </p:sp>
      <p:sp>
        <p:nvSpPr>
          <p:cNvPr id="14" name="文本框 13">
            <a:extLst>
              <a:ext uri="{FF2B5EF4-FFF2-40B4-BE49-F238E27FC236}">
                <a16:creationId xmlns:a16="http://schemas.microsoft.com/office/drawing/2014/main" id="{B9A400F5-3000-483A-AC22-A95C14DB732D}"/>
              </a:ext>
            </a:extLst>
          </p:cNvPr>
          <p:cNvSpPr txBox="1"/>
          <p:nvPr/>
        </p:nvSpPr>
        <p:spPr>
          <a:xfrm>
            <a:off x="7627875" y="6224885"/>
            <a:ext cx="6477582" cy="400110"/>
          </a:xfrm>
          <a:prstGeom prst="rect">
            <a:avLst/>
          </a:prstGeom>
          <a:noFill/>
        </p:spPr>
        <p:txBody>
          <a:bodyPr wrap="square">
            <a:spAutoFit/>
          </a:bodyPr>
          <a:lstStyle/>
          <a:p>
            <a:r>
              <a:rPr lang="en-US" altLang="zh-CN" sz="2000" b="1" spc="600" dirty="0">
                <a:solidFill>
                  <a:srgbClr val="000000"/>
                </a:solidFill>
                <a:latin typeface="Montserrat"/>
                <a:ea typeface="Source Sans Pro Black"/>
              </a:rPr>
              <a:t>Junction2020xCHENGDU</a:t>
            </a:r>
          </a:p>
        </p:txBody>
      </p:sp>
      <p:sp>
        <p:nvSpPr>
          <p:cNvPr id="3" name="矩形 2" descr="e7d195523061f1c01d60fa9f1cfcbfb3d7dea265119d71e15FBB43640B43E9A75E03FE54C774D5D4779ED45933E78901D3CB0E69E39D04A9E1E9B25CF060C4BCA4D072860494D0D8E683C2FE58414E159EC6F51AED966111AA2D2A5D80A4C67B6D5F9918F0F9F400AF202A65BB4C2A023C5479967FF82A2C63DE6C3276EA6DC3105460C281A88AAA">
            <a:extLst>
              <a:ext uri="{FF2B5EF4-FFF2-40B4-BE49-F238E27FC236}">
                <a16:creationId xmlns:a16="http://schemas.microsoft.com/office/drawing/2014/main" id="{3897FD6A-8D30-4E4E-AD95-30D91E963A21}"/>
              </a:ext>
            </a:extLst>
          </p:cNvPr>
          <p:cNvSpPr/>
          <p:nvPr/>
        </p:nvSpPr>
        <p:spPr>
          <a:xfrm>
            <a:off x="169638" y="196849"/>
            <a:ext cx="3487962" cy="338554"/>
          </a:xfrm>
          <a:prstGeom prst="rect">
            <a:avLst/>
          </a:prstGeom>
        </p:spPr>
        <p:txBody>
          <a:bodyPr wrap="square">
            <a:spAutoFit/>
          </a:bodyPr>
          <a:lstStyle/>
          <a:p>
            <a:r>
              <a:rPr lang="en-US" altLang="zh-CN" sz="1600" b="1" spc="600" dirty="0">
                <a:latin typeface="微软雅黑" panose="020B0503020204020204" pitchFamily="34" charset="-122"/>
                <a:ea typeface="微软雅黑" panose="020B0503020204020204" pitchFamily="34" charset="-122"/>
                <a:cs typeface="+mj-ea"/>
              </a:rPr>
              <a:t>At your fingertips</a:t>
            </a:r>
          </a:p>
        </p:txBody>
      </p:sp>
      <p:pic>
        <p:nvPicPr>
          <p:cNvPr id="4" name="图片 3">
            <a:extLst>
              <a:ext uri="{FF2B5EF4-FFF2-40B4-BE49-F238E27FC236}">
                <a16:creationId xmlns:a16="http://schemas.microsoft.com/office/drawing/2014/main" id="{3AC7C7A4-512C-40E0-851C-CD6CC3FA06FD}"/>
              </a:ext>
            </a:extLst>
          </p:cNvPr>
          <p:cNvPicPr>
            <a:picLocks noChangeAspect="1"/>
          </p:cNvPicPr>
          <p:nvPr/>
        </p:nvPicPr>
        <p:blipFill>
          <a:blip r:embed="rId5"/>
          <a:stretch>
            <a:fillRect/>
          </a:stretch>
        </p:blipFill>
        <p:spPr>
          <a:xfrm>
            <a:off x="1419225" y="2736850"/>
            <a:ext cx="9353550" cy="1384300"/>
          </a:xfrm>
          <a:prstGeom prst="rect">
            <a:avLst/>
          </a:prstGeom>
        </p:spPr>
      </p:pic>
    </p:spTree>
    <p:extLst>
      <p:ext uri="{BB962C8B-B14F-4D97-AF65-F5344CB8AC3E}">
        <p14:creationId xmlns:p14="http://schemas.microsoft.com/office/powerpoint/2010/main" val="139265072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14FB2E12-A759-4B5E-9EFF-873094716F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429"/>
            <a:ext cx="12192000" cy="6857999"/>
          </a:xfrm>
          <a:prstGeom prst="rect">
            <a:avLst/>
          </a:prstGeom>
        </p:spPr>
      </p:pic>
      <p:sp>
        <p:nvSpPr>
          <p:cNvPr id="4" name="Прямоугольник 3"/>
          <p:cNvSpPr/>
          <p:nvPr/>
        </p:nvSpPr>
        <p:spPr>
          <a:xfrm>
            <a:off x="-2" y="9430"/>
            <a:ext cx="12191999" cy="6020604"/>
          </a:xfrm>
          <a:prstGeom prst="rect">
            <a:avLst/>
          </a:prstGeom>
          <a:solidFill>
            <a:schemeClr val="bg2">
              <a:lumMod val="10000"/>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2400" dirty="0">
              <a:latin typeface="Arial" panose="020B0604020202020204" pitchFamily="34" charset="0"/>
              <a:ea typeface="微软雅黑" panose="020B0503020204020204" pitchFamily="34" charset="-122"/>
              <a:sym typeface="Arial" panose="020B0604020202020204" pitchFamily="34" charset="0"/>
            </a:endParaRPr>
          </a:p>
        </p:txBody>
      </p:sp>
      <p:sp>
        <p:nvSpPr>
          <p:cNvPr id="13" name="文本框 12">
            <a:extLst>
              <a:ext uri="{FF2B5EF4-FFF2-40B4-BE49-F238E27FC236}">
                <a16:creationId xmlns:a16="http://schemas.microsoft.com/office/drawing/2014/main" id="{2BB728C7-56B4-4FE4-AEDE-A68A5D42DB35}"/>
              </a:ext>
            </a:extLst>
          </p:cNvPr>
          <p:cNvSpPr txBox="1"/>
          <p:nvPr/>
        </p:nvSpPr>
        <p:spPr>
          <a:xfrm>
            <a:off x="3071280" y="1349801"/>
            <a:ext cx="6049434" cy="1200329"/>
          </a:xfrm>
          <a:prstGeom prst="rect">
            <a:avLst/>
          </a:prstGeom>
          <a:noFill/>
        </p:spPr>
        <p:txBody>
          <a:bodyPr wrap="square" rtlCol="0">
            <a:spAutoFit/>
          </a:bodyPr>
          <a:lstStyle/>
          <a:p>
            <a:pPr algn="ctr"/>
            <a:r>
              <a:rPr kumimoji="1" lang="en-US" altLang="zh-CN" sz="3600" b="1" spc="100" dirty="0">
                <a:solidFill>
                  <a:schemeClr val="bg1"/>
                </a:solidFill>
                <a:latin typeface="Arial" panose="020B0604020202020204" pitchFamily="34" charset="0"/>
                <a:ea typeface="方正粗黑宋简体" panose="02000000000000000000" charset="-122"/>
                <a:cs typeface="Arial" panose="020B0604020202020204" pitchFamily="34" charset="0"/>
              </a:rPr>
              <a:t>Smart shopping integration solution</a:t>
            </a:r>
            <a:endParaRPr lang="zh-CN" altLang="en-US" sz="2400" b="1" dirty="0">
              <a:solidFill>
                <a:schemeClr val="bg1"/>
              </a:solidFill>
              <a:latin typeface="Arial" panose="020B0604020202020204" pitchFamily="34" charset="0"/>
              <a:cs typeface="Arial" panose="020B0604020202020204" pitchFamily="34" charset="0"/>
            </a:endParaRPr>
          </a:p>
        </p:txBody>
      </p:sp>
      <p:sp>
        <p:nvSpPr>
          <p:cNvPr id="14" name="文本框 13">
            <a:extLst>
              <a:ext uri="{FF2B5EF4-FFF2-40B4-BE49-F238E27FC236}">
                <a16:creationId xmlns:a16="http://schemas.microsoft.com/office/drawing/2014/main" id="{87BC2020-4C8A-482C-8C1F-04AFDDAD34B7}"/>
              </a:ext>
            </a:extLst>
          </p:cNvPr>
          <p:cNvSpPr txBox="1"/>
          <p:nvPr/>
        </p:nvSpPr>
        <p:spPr>
          <a:xfrm>
            <a:off x="4939808" y="2629243"/>
            <a:ext cx="3048269" cy="461665"/>
          </a:xfrm>
          <a:prstGeom prst="rect">
            <a:avLst/>
          </a:prstGeom>
          <a:noFill/>
        </p:spPr>
        <p:txBody>
          <a:bodyPr wrap="square" rtlCol="0">
            <a:spAutoFit/>
          </a:bodyPr>
          <a:lstStyle/>
          <a:p>
            <a:r>
              <a:rPr lang="en-US" altLang="zh-CN" sz="2400" dirty="0">
                <a:solidFill>
                  <a:schemeClr val="bg1"/>
                </a:solidFill>
              </a:rPr>
              <a:t>JUNCTION 2020</a:t>
            </a:r>
            <a:endParaRPr lang="zh-CN" altLang="en-US" sz="2400" dirty="0">
              <a:solidFill>
                <a:schemeClr val="bg1"/>
              </a:solidFill>
            </a:endParaRPr>
          </a:p>
        </p:txBody>
      </p:sp>
      <p:sp>
        <p:nvSpPr>
          <p:cNvPr id="2" name="矩形 1" descr="e7d195523061f1c01d60fa9f1cfcbfb3d7dea265119d71e15FBB43640B43E9A75E03FE54C774D5D4779ED45933E78901D3CB0E69E39D04A9E1E9B25CF060C4BCA4D072860494D0D8E683C2FE58414E159EC6F51AED966111AA2D2A5D80A4C67B6D5F9918F0F9F400AF202A65BB4C2A023C5479967FF82A2C63DE6C3276EA6DC3105460C281A88AAA">
            <a:extLst>
              <a:ext uri="{FF2B5EF4-FFF2-40B4-BE49-F238E27FC236}">
                <a16:creationId xmlns:a16="http://schemas.microsoft.com/office/drawing/2014/main" id="{96EEDF99-31CE-45C2-BF90-D0389BAEB256}"/>
              </a:ext>
            </a:extLst>
          </p:cNvPr>
          <p:cNvSpPr/>
          <p:nvPr/>
        </p:nvSpPr>
        <p:spPr>
          <a:xfrm>
            <a:off x="169638" y="196849"/>
            <a:ext cx="3487962" cy="338554"/>
          </a:xfrm>
          <a:prstGeom prst="rect">
            <a:avLst/>
          </a:prstGeom>
        </p:spPr>
        <p:txBody>
          <a:bodyPr wrap="square">
            <a:spAutoFit/>
          </a:bodyPr>
          <a:lstStyle/>
          <a:p>
            <a:r>
              <a:rPr lang="en-US" altLang="zh-CN" sz="1600" b="1" spc="600" dirty="0">
                <a:latin typeface="微软雅黑" panose="020B0503020204020204" pitchFamily="34" charset="-122"/>
                <a:ea typeface="微软雅黑" panose="020B0503020204020204" pitchFamily="34" charset="-122"/>
                <a:cs typeface="+mj-ea"/>
              </a:rPr>
              <a:t>At your fingertips</a:t>
            </a:r>
          </a:p>
        </p:txBody>
      </p:sp>
      <p:sp>
        <p:nvSpPr>
          <p:cNvPr id="9" name="文本框 8">
            <a:extLst>
              <a:ext uri="{FF2B5EF4-FFF2-40B4-BE49-F238E27FC236}">
                <a16:creationId xmlns:a16="http://schemas.microsoft.com/office/drawing/2014/main" id="{29E0FC98-7725-4816-9886-D32A9C6D574E}"/>
              </a:ext>
            </a:extLst>
          </p:cNvPr>
          <p:cNvSpPr txBox="1"/>
          <p:nvPr/>
        </p:nvSpPr>
        <p:spPr>
          <a:xfrm>
            <a:off x="4662743" y="747468"/>
            <a:ext cx="2498894" cy="1046440"/>
          </a:xfrm>
          <a:prstGeom prst="rect">
            <a:avLst/>
          </a:prstGeom>
          <a:noFill/>
        </p:spPr>
        <p:txBody>
          <a:bodyPr wrap="square" rtlCol="0">
            <a:spAutoFit/>
          </a:bodyPr>
          <a:lstStyle/>
          <a:p>
            <a:pPr algn="ctr"/>
            <a:r>
              <a:rPr lang="en-US" altLang="zh-CN" sz="4400" b="1" dirty="0">
                <a:solidFill>
                  <a:schemeClr val="bg1"/>
                </a:solidFill>
              </a:rPr>
              <a:t>Part II</a:t>
            </a:r>
          </a:p>
          <a:p>
            <a:pPr algn="ctr"/>
            <a:endParaRPr lang="zh-CN" altLang="en-US" b="1" dirty="0">
              <a:solidFill>
                <a:schemeClr val="bg1"/>
              </a:solidFill>
            </a:endParaRPr>
          </a:p>
        </p:txBody>
      </p:sp>
    </p:spTree>
    <p:extLst>
      <p:ext uri="{BB962C8B-B14F-4D97-AF65-F5344CB8AC3E}">
        <p14:creationId xmlns:p14="http://schemas.microsoft.com/office/powerpoint/2010/main" val="167974114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90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grpId="0" nodeType="withEffect">
                                  <p:stCondLst>
                                    <p:cond delay="90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grpId="0" nodeType="withEffect">
                                  <p:stCondLst>
                                    <p:cond delay="150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4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3" grpId="0"/>
      <p:bldP spid="14" grpId="0"/>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p:cNvPicPr/>
          <p:nvPr/>
        </p:nvPicPr>
        <p:blipFill>
          <a:blip r:embed="rId3"/>
          <a:stretch>
            <a:fillRect/>
          </a:stretch>
        </p:blipFill>
        <p:spPr>
          <a:xfrm>
            <a:off x="-68802" y="-169186"/>
            <a:ext cx="12192000" cy="6858000"/>
          </a:xfrm>
          <a:prstGeom prst="rect">
            <a:avLst/>
          </a:prstGeom>
        </p:spPr>
      </p:pic>
      <p:pic>
        <p:nvPicPr>
          <p:cNvPr id="19" name="图片占位符 8"/>
          <p:cNvPicPr/>
          <p:nvPr/>
        </p:nvPicPr>
        <p:blipFill>
          <a:blip r:embed="rId4"/>
          <a:stretch>
            <a:fillRect/>
          </a:stretch>
        </p:blipFill>
        <p:spPr>
          <a:xfrm>
            <a:off x="-68802" y="730963"/>
            <a:ext cx="12192000" cy="961205"/>
          </a:xfrm>
          <a:custGeom>
            <a:avLst/>
            <a:gdLst/>
            <a:ahLst/>
            <a:cxnLst/>
            <a:rect l="l" t="t" r="r" b="b"/>
            <a:pathLst>
              <a:path w="12192000" h="961205">
                <a:moveTo>
                  <a:pt x="0" y="0"/>
                </a:moveTo>
                <a:lnTo>
                  <a:pt x="12192000" y="0"/>
                </a:lnTo>
                <a:lnTo>
                  <a:pt x="12192000" y="961205"/>
                </a:lnTo>
                <a:lnTo>
                  <a:pt x="0" y="961205"/>
                </a:lnTo>
                <a:close/>
              </a:path>
            </a:pathLst>
          </a:custGeom>
          <a:gradFill>
            <a:gsLst>
              <a:gs pos="0">
                <a:schemeClr val="tx1">
                  <a:alpha val="20000"/>
                </a:schemeClr>
              </a:gs>
              <a:gs pos="98000">
                <a:schemeClr val="tx1">
                  <a:alpha val="5000"/>
                </a:schemeClr>
              </a:gs>
            </a:gsLst>
            <a:lin ang="5400000" scaled="1"/>
          </a:gradFill>
          <a:ln>
            <a:noFill/>
          </a:ln>
        </p:spPr>
      </p:pic>
      <p:sp>
        <p:nvSpPr>
          <p:cNvPr id="6" name="Rectangle 5"/>
          <p:cNvSpPr/>
          <p:nvPr/>
        </p:nvSpPr>
        <p:spPr>
          <a:xfrm>
            <a:off x="64" y="3626118"/>
            <a:ext cx="355599" cy="961205"/>
          </a:xfrm>
          <a:prstGeom prst="rect">
            <a:avLst/>
          </a:prstGeom>
          <a:solidFill>
            <a:schemeClr val="accent1"/>
          </a:solidFill>
          <a:ln>
            <a:noFill/>
          </a:ln>
        </p:spPr>
        <p:txBody>
          <a:bodyPr lIns="251999" anchor="ctr"/>
          <a:lstStyle/>
          <a:p>
            <a:endParaRPr lang="en-US" sz="4000" b="1" spc="600">
              <a:solidFill>
                <a:schemeClr val="lt1"/>
              </a:solidFill>
              <a:latin typeface="Source Sans Pro Black"/>
              <a:ea typeface="Source Sans Pro Black"/>
            </a:endParaRPr>
          </a:p>
        </p:txBody>
      </p:sp>
      <p:sp>
        <p:nvSpPr>
          <p:cNvPr id="16" name="文本框 15"/>
          <p:cNvSpPr txBox="1"/>
          <p:nvPr/>
        </p:nvSpPr>
        <p:spPr>
          <a:xfrm>
            <a:off x="10866666" y="6424940"/>
            <a:ext cx="2022017" cy="261610"/>
          </a:xfrm>
          <a:prstGeom prst="rect">
            <a:avLst/>
          </a:prstGeom>
          <a:noFill/>
        </p:spPr>
        <p:txBody>
          <a:bodyPr wrap="square">
            <a:spAutoFit/>
          </a:bodyPr>
          <a:lstStyle/>
          <a:p>
            <a:r>
              <a:rPr lang="en-US" sz="1100" i="1" spc="100">
                <a:solidFill>
                  <a:schemeClr val="bg1"/>
                </a:solidFill>
                <a:latin typeface="Montserrat"/>
              </a:rPr>
              <a:t>PAGE：2/20</a:t>
            </a:r>
            <a:endParaRPr lang="zh-CN" sz="1100" i="1" spc="100">
              <a:solidFill>
                <a:schemeClr val="bg1"/>
              </a:solidFill>
              <a:latin typeface="Montserrat"/>
            </a:endParaRPr>
          </a:p>
        </p:txBody>
      </p:sp>
      <p:sp>
        <p:nvSpPr>
          <p:cNvPr id="20" name="文本框 19"/>
          <p:cNvSpPr txBox="1"/>
          <p:nvPr/>
        </p:nvSpPr>
        <p:spPr>
          <a:xfrm>
            <a:off x="355662" y="3197300"/>
            <a:ext cx="4324940" cy="2076258"/>
          </a:xfrm>
          <a:prstGeom prst="rect">
            <a:avLst/>
          </a:prstGeom>
          <a:ln w="12700">
            <a:prstDash val="solid"/>
          </a:ln>
        </p:spPr>
        <p:txBody>
          <a:bodyPr/>
          <a:lstStyle/>
          <a:p>
            <a:r>
              <a:rPr lang="en-US" altLang="zh-CN" sz="1600" b="1" dirty="0">
                <a:solidFill>
                  <a:schemeClr val="accent5">
                    <a:lumMod val="75000"/>
                  </a:schemeClr>
                </a:solidFill>
              </a:rPr>
              <a:t>The search results are fed back to the horizontal comparison of similar products, and the most reliable recommendation is given after a comprehensive ranking of multiple factors. Various factors include: user recommendation, purchase volume, season, newly listed companies, price range, number of merchants, merchant quality, etc.</a:t>
            </a:r>
            <a:endParaRPr lang="zh-CN" sz="1600" b="1" dirty="0">
              <a:solidFill>
                <a:schemeClr val="accent5">
                  <a:lumMod val="75000"/>
                </a:schemeClr>
              </a:solidFill>
              <a:latin typeface="-apple-system"/>
              <a:ea typeface="Microsoft JhengHei" panose="020B0604030504040204" charset="-120"/>
            </a:endParaRPr>
          </a:p>
        </p:txBody>
      </p:sp>
      <p:sp>
        <p:nvSpPr>
          <p:cNvPr id="21" name="文本框 20"/>
          <p:cNvSpPr txBox="1"/>
          <p:nvPr/>
        </p:nvSpPr>
        <p:spPr>
          <a:xfrm>
            <a:off x="7911458" y="3075428"/>
            <a:ext cx="3925006" cy="1101378"/>
          </a:xfrm>
          <a:prstGeom prst="rect">
            <a:avLst/>
          </a:prstGeom>
          <a:ln w="12700">
            <a:prstDash val="solid"/>
          </a:ln>
        </p:spPr>
        <p:txBody>
          <a:bodyPr/>
          <a:lstStyle/>
          <a:p>
            <a:r>
              <a:rPr lang="en-US" altLang="zh-CN" sz="1600" b="1" dirty="0">
                <a:solidFill>
                  <a:schemeClr val="accent5">
                    <a:lumMod val="75000"/>
                  </a:schemeClr>
                </a:solidFill>
              </a:rPr>
              <a:t>Use python to check user comments, and after comparison, arrange the order and give the data comparison intuitively. Make a list of proportions, sort by the category with the most total reviews and the highest proportion of reviews.</a:t>
            </a:r>
            <a:endParaRPr lang="zh-CN" sz="1600" b="1" dirty="0">
              <a:solidFill>
                <a:schemeClr val="accent5">
                  <a:lumMod val="75000"/>
                </a:schemeClr>
              </a:solidFill>
              <a:latin typeface="-apple-system"/>
              <a:ea typeface="Microsoft JhengHei" panose="020B0604030504040204" charset="-120"/>
            </a:endParaRPr>
          </a:p>
        </p:txBody>
      </p:sp>
      <p:pic>
        <p:nvPicPr>
          <p:cNvPr id="22" name="图片占位符 13"/>
          <p:cNvPicPr/>
          <p:nvPr/>
        </p:nvPicPr>
        <p:blipFill rotWithShape="1">
          <a:blip r:embed="rId5"/>
          <a:stretch>
            <a:fillRect/>
          </a:stretch>
        </p:blipFill>
        <p:spPr>
          <a:xfrm>
            <a:off x="7059699" y="5036784"/>
            <a:ext cx="3389878" cy="973137"/>
          </a:xfrm>
          <a:custGeom>
            <a:avLst/>
            <a:gdLst/>
            <a:ahLst/>
            <a:cxnLst/>
            <a:rect l="l" t="t" r="r" b="b"/>
            <a:pathLst>
              <a:path w="3389878" h="973137">
                <a:moveTo>
                  <a:pt x="0" y="0"/>
                </a:moveTo>
                <a:lnTo>
                  <a:pt x="3389878" y="0"/>
                </a:lnTo>
                <a:lnTo>
                  <a:pt x="3389878" y="973137"/>
                </a:lnTo>
                <a:lnTo>
                  <a:pt x="0" y="973137"/>
                </a:lnTo>
                <a:close/>
              </a:path>
            </a:pathLst>
          </a:custGeom>
          <a:gradFill>
            <a:gsLst>
              <a:gs pos="0">
                <a:schemeClr val="tx1">
                  <a:alpha val="20000"/>
                </a:schemeClr>
              </a:gs>
              <a:gs pos="98000">
                <a:schemeClr val="tx1">
                  <a:alpha val="5000"/>
                </a:schemeClr>
              </a:gs>
            </a:gsLst>
            <a:lin ang="5400000" scaled="1"/>
          </a:gradFill>
          <a:ln>
            <a:noFill/>
          </a:ln>
        </p:spPr>
      </p:pic>
      <p:sp>
        <p:nvSpPr>
          <p:cNvPr id="23" name="Rectangle 10"/>
          <p:cNvSpPr/>
          <p:nvPr/>
        </p:nvSpPr>
        <p:spPr>
          <a:xfrm>
            <a:off x="8487796" y="5027246"/>
            <a:ext cx="3389878" cy="982675"/>
          </a:xfrm>
          <a:prstGeom prst="rect">
            <a:avLst/>
          </a:prstGeom>
          <a:solidFill>
            <a:schemeClr val="accent1">
              <a:alpha val="70000"/>
            </a:schemeClr>
          </a:solidFill>
          <a:ln>
            <a:noFill/>
          </a:ln>
        </p:spPr>
        <p:txBody>
          <a:bodyPr lIns="0" rIns="396000" anchor="ctr"/>
          <a:lstStyle/>
          <a:p>
            <a:pPr algn="r"/>
            <a:endParaRPr lang="en-US" b="1">
              <a:solidFill>
                <a:schemeClr val="lt1"/>
              </a:solidFill>
              <a:latin typeface="Source Sans Pro"/>
              <a:ea typeface="Source Sans Pro"/>
            </a:endParaRPr>
          </a:p>
        </p:txBody>
      </p:sp>
      <p:sp>
        <p:nvSpPr>
          <p:cNvPr id="24" name="Rectangle 5"/>
          <p:cNvSpPr/>
          <p:nvPr/>
        </p:nvSpPr>
        <p:spPr>
          <a:xfrm>
            <a:off x="11836464" y="3075428"/>
            <a:ext cx="355599" cy="961205"/>
          </a:xfrm>
          <a:prstGeom prst="rect">
            <a:avLst/>
          </a:prstGeom>
          <a:solidFill>
            <a:schemeClr val="accent1"/>
          </a:solidFill>
          <a:ln>
            <a:noFill/>
          </a:ln>
        </p:spPr>
        <p:txBody>
          <a:bodyPr lIns="251999" anchor="ctr"/>
          <a:lstStyle/>
          <a:p>
            <a:endParaRPr lang="en-US" sz="4000" b="1" spc="600">
              <a:solidFill>
                <a:schemeClr val="lt1"/>
              </a:solidFill>
              <a:latin typeface="Source Sans Pro Black"/>
              <a:ea typeface="Source Sans Pro Black"/>
            </a:endParaRPr>
          </a:p>
        </p:txBody>
      </p:sp>
      <p:sp>
        <p:nvSpPr>
          <p:cNvPr id="14" name="文本框 13">
            <a:extLst>
              <a:ext uri="{FF2B5EF4-FFF2-40B4-BE49-F238E27FC236}">
                <a16:creationId xmlns:a16="http://schemas.microsoft.com/office/drawing/2014/main" id="{B9A400F5-3000-483A-AC22-A95C14DB732D}"/>
              </a:ext>
            </a:extLst>
          </p:cNvPr>
          <p:cNvSpPr txBox="1"/>
          <p:nvPr/>
        </p:nvSpPr>
        <p:spPr>
          <a:xfrm>
            <a:off x="7627875" y="6224885"/>
            <a:ext cx="6477582" cy="400110"/>
          </a:xfrm>
          <a:prstGeom prst="rect">
            <a:avLst/>
          </a:prstGeom>
          <a:noFill/>
        </p:spPr>
        <p:txBody>
          <a:bodyPr wrap="square">
            <a:spAutoFit/>
          </a:bodyPr>
          <a:lstStyle/>
          <a:p>
            <a:r>
              <a:rPr lang="en-US" altLang="zh-CN" sz="2000" b="1" spc="600" dirty="0">
                <a:solidFill>
                  <a:srgbClr val="000000"/>
                </a:solidFill>
                <a:latin typeface="Montserrat"/>
                <a:ea typeface="Source Sans Pro Black"/>
              </a:rPr>
              <a:t>Junction2020xCHENGDU</a:t>
            </a:r>
          </a:p>
        </p:txBody>
      </p:sp>
      <p:sp>
        <p:nvSpPr>
          <p:cNvPr id="3" name="矩形 2" descr="e7d195523061f1c01d60fa9f1cfcbfb3d7dea265119d71e15FBB43640B43E9A75E03FE54C774D5D4779ED45933E78901D3CB0E69E39D04A9E1E9B25CF060C4BCA4D072860494D0D8E683C2FE58414E159EC6F51AED966111AA2D2A5D80A4C67B6D5F9918F0F9F400AF202A65BB4C2A023C5479967FF82A2C63DE6C3276EA6DC3105460C281A88AAA">
            <a:extLst>
              <a:ext uri="{FF2B5EF4-FFF2-40B4-BE49-F238E27FC236}">
                <a16:creationId xmlns:a16="http://schemas.microsoft.com/office/drawing/2014/main" id="{3897FD6A-8D30-4E4E-AD95-30D91E963A21}"/>
              </a:ext>
            </a:extLst>
          </p:cNvPr>
          <p:cNvSpPr/>
          <p:nvPr/>
        </p:nvSpPr>
        <p:spPr>
          <a:xfrm>
            <a:off x="169638" y="196849"/>
            <a:ext cx="3487962" cy="338554"/>
          </a:xfrm>
          <a:prstGeom prst="rect">
            <a:avLst/>
          </a:prstGeom>
        </p:spPr>
        <p:txBody>
          <a:bodyPr wrap="square">
            <a:spAutoFit/>
          </a:bodyPr>
          <a:lstStyle/>
          <a:p>
            <a:r>
              <a:rPr lang="en-US" altLang="zh-CN" sz="1600" b="1" spc="600" dirty="0">
                <a:latin typeface="微软雅黑" panose="020B0503020204020204" pitchFamily="34" charset="-122"/>
                <a:ea typeface="微软雅黑" panose="020B0503020204020204" pitchFamily="34" charset="-122"/>
                <a:cs typeface="+mj-ea"/>
              </a:rPr>
              <a:t>At your fingertips</a:t>
            </a:r>
          </a:p>
        </p:txBody>
      </p:sp>
    </p:spTree>
    <p:extLst>
      <p:ext uri="{BB962C8B-B14F-4D97-AF65-F5344CB8AC3E}">
        <p14:creationId xmlns:p14="http://schemas.microsoft.com/office/powerpoint/2010/main" val="370045188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Специальное оформление">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13796</TotalTime>
  <Words>408</Words>
  <Application>Microsoft Office PowerPoint</Application>
  <PresentationFormat>宽屏</PresentationFormat>
  <Paragraphs>63</Paragraphs>
  <Slides>14</Slides>
  <Notes>7</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14</vt:i4>
      </vt:variant>
    </vt:vector>
  </HeadingPairs>
  <TitlesOfParts>
    <vt:vector size="30" baseType="lpstr">
      <vt:lpstr>-apple-system</vt:lpstr>
      <vt:lpstr>Josefin Sans</vt:lpstr>
      <vt:lpstr>Lato</vt:lpstr>
      <vt:lpstr>Microsoft YaHei Light</vt:lpstr>
      <vt:lpstr>Montserrat Light</vt:lpstr>
      <vt:lpstr>Open Sans</vt:lpstr>
      <vt:lpstr>Poppins SemiBold</vt:lpstr>
      <vt:lpstr>微软雅黑</vt:lpstr>
      <vt:lpstr>Arial</vt:lpstr>
      <vt:lpstr>Calibri</vt:lpstr>
      <vt:lpstr>Calibri Light</vt:lpstr>
      <vt:lpstr>Montserrat</vt:lpstr>
      <vt:lpstr>Source Sans Pro</vt:lpstr>
      <vt:lpstr>Source Sans Pro Black</vt:lpstr>
      <vt:lpstr>方正粗黑宋简体</vt:lpstr>
      <vt:lpstr>Специальное оформление</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BOSSPPT2017-2018极简风格</dc:title>
  <dc:subject>BOSSPPT 2017-2018</dc:subject>
  <dc:creator>BOSSPPT 2017-2018</dc:creator>
  <cp:keywords>BOSSPPT顶尖职业文案</cp:keywords>
  <dc:description>BOSSPPT致力于提供高质量，有品质的模板，拒绝垃圾模板！_x000d_
本模板由bossppt设计师制作或制作师二次制作整理，bossppt为此花费了大量心血。_x000d_
如果非本店购买，请直接向盗版店进行索赔。_x000d_
本店淘宝唯一购买网址：https://chinappt.taobao.com</dc:description>
  <cp:lastModifiedBy>刘 佳煜</cp:lastModifiedBy>
  <cp:revision>19</cp:revision>
  <dcterms:created xsi:type="dcterms:W3CDTF">2016-05-17T07:43:39Z</dcterms:created>
  <dcterms:modified xsi:type="dcterms:W3CDTF">2020-11-08T06:39:00Z</dcterms:modified>
  <cp:category>店铺： BOSSPPT顶尖职业文案</cp:category>
  <cp:contentStatus>BOSSPPT</cp:contentStatus>
</cp:coreProperties>
</file>