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126B-8A30-9940-9AB2-FCA6C44DDB89}" type="datetimeFigureOut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2B0E-6DDB-544E-A96A-60933114D1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86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B0E-6DDB-544E-A96A-60933114D1C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7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2AD4A-9D0F-1046-A82F-36CD2588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49865-321F-954A-A3BE-CC93BD54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5A648-2771-6F49-B113-E8B236E3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630-6D6F-E549-BDD5-06CBD9D5C5A0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C7858-DD60-5D43-9A14-C258B2AD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D4B3E-F6E4-454D-92C0-93FF318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8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7082A-55C4-3A4D-AAE8-2ADBBC5C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89F73A-8815-4B4E-94BB-C573A97F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ED36D-415B-BE46-8C3F-2FB0BD58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050-90D5-5843-8ADA-B3111DCA8FEC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60EF-D0BF-A549-AC0D-B9F57905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C4BDA-1310-3C44-B450-9F1F205A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89C4AE-0E51-A04D-A125-F957351A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CEEE19-E65C-4646-8508-1798219F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363D6-1DF9-F241-95AF-61EE85A4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85A-172B-084A-863B-CB1BC38880FD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84A32-A6FD-4642-BE32-EE06422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C5F51-BA60-2046-93C2-00E2E532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4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49E7C-0FD5-2A4F-9415-F13C764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C957-A792-314E-ABEF-B499FBB8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E5833-FE5E-EE42-96C1-47DB21DC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9508-5D1E-C745-A6EB-35EAF45CE404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49DAA-EF25-5343-B73B-078349F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33919-EA29-734C-B5A3-9695C1C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70338-1543-214B-9E21-E549736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32953-C23E-844C-BB5E-C085AE14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648F8-F14F-2C4B-B4BE-66FF423D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345-C76E-9149-9E15-A13A0E571640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46710-7BEC-8B4E-8AD3-042936A6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9D41E-78C5-5B43-82EC-0C270F1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3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7D875-D5CD-C74C-BD6E-11793BB4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ECF25-0990-E44B-8918-B6EE803FE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91359-A46B-E045-B695-31F5FAFC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EDE7A-38C5-2345-9D7B-62A1BF8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8D1E-E3D9-0740-9DBF-E42E9C5699F1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07DA5-51DC-1C4D-83CB-470209C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9C9A6-6E3A-2649-B50D-BD5908DA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5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9EA36-C03A-494B-9B64-0A0F0766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8986C-17FC-154C-B006-C3627155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673EDA-44A3-F146-AA0F-A01B9EE1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0A8FA1-1ED1-2241-BFDE-282776A1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F94E8-985F-9845-A8F6-5EBDE5CC2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BD5C26-D33A-BA4A-A02D-C4927AE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405-1DDD-3A41-B44B-5A5245050DDC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994283-B018-EC42-A558-95F6C300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D5C36-2544-D141-8C48-8E45CD6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3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97AD7-2942-1B42-9C29-A7BDE021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6DCA0-9C18-BE44-8BEC-F369678B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627-E3B5-E94E-84DA-CC811210266D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CA6AD4-73F6-CB44-85DC-4A102E1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AF1019-5395-6641-940E-2A30075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7C8EF5-4A1D-0144-830A-CE65C926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98-BBE0-5248-ADD8-4A6EC459EBB4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470711-AA01-B840-8A27-14B66C4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74D365-7A35-8A4A-B983-FA64EDD1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8E1F1-80C8-D749-8987-624504D5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4F3AC-B76C-7041-8F67-DE6C73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F4AE62-06FC-2E46-ADDE-9662BB0D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793888-04AA-CB49-B9AE-FDCB9EA1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FBB-BEC8-DA4A-B840-E4BAA6139A38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ACF35-F0C7-5C45-8254-D78D3A4A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CF2FE-7D01-954C-A10A-EA47EA07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1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F9B8B-F84D-204C-8C99-EBFC0F25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41D518-2B21-A248-9297-19583F957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AEEC3-E03F-8147-B2D2-18EEF028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EA8B7-1F34-664C-9E28-4106FFA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359-8563-D84E-B2DE-1C0CFB8A7894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4ECC2-A553-034D-A95D-BFDA4845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DABAEC-62F5-B648-A6A4-190BDEC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4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24E66B-4FE4-504A-9063-AD244194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19F6C-2CF3-9142-AF7A-BEE9A70E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FE54E-97D2-B944-9A9B-381544AD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6B06-D2E0-604C-ACFB-F17F1614FB9E}" type="datetime1">
              <a:rPr kumimoji="1" lang="zh-TW" altLang="en-US" smtClean="0"/>
              <a:t>2021/8/26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FD760-F209-8748-B778-6ECE90D0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318E4-52F9-EF40-94C3-94731FCA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6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2647C-5929-3E49-A0E4-ED44878A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Blockchain Hands-on-Lab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812EE4-68D2-3B4B-BF52-63A3ED986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Edited by Aaron C.-W. Liang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3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圓角矩形 54">
            <a:extLst>
              <a:ext uri="{FF2B5EF4-FFF2-40B4-BE49-F238E27FC236}">
                <a16:creationId xmlns:a16="http://schemas.microsoft.com/office/drawing/2014/main" id="{69BC3F3B-1F88-8746-807B-7314818CEAF7}"/>
              </a:ext>
            </a:extLst>
          </p:cNvPr>
          <p:cNvSpPr/>
          <p:nvPr/>
        </p:nvSpPr>
        <p:spPr>
          <a:xfrm>
            <a:off x="2979836" y="3063128"/>
            <a:ext cx="8782764" cy="10516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132C1-A9A5-8744-BE72-8F5A897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Architecture of Hands-on-Lab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F6C54908-725F-D24E-9B8D-89E5FE847B92}"/>
              </a:ext>
            </a:extLst>
          </p:cNvPr>
          <p:cNvSpPr/>
          <p:nvPr/>
        </p:nvSpPr>
        <p:spPr>
          <a:xfrm>
            <a:off x="455136" y="3063128"/>
            <a:ext cx="2161309" cy="58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BlueGearToken.sol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D656F01F-666A-4B47-9B34-33C76A315FA8}"/>
              </a:ext>
            </a:extLst>
          </p:cNvPr>
          <p:cNvSpPr/>
          <p:nvPr/>
        </p:nvSpPr>
        <p:spPr>
          <a:xfrm>
            <a:off x="5533208" y="1821976"/>
            <a:ext cx="216130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HandsOnLab.sol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8B72B178-5474-C445-BAB2-AC65DC621190}"/>
              </a:ext>
            </a:extLst>
          </p:cNvPr>
          <p:cNvSpPr/>
          <p:nvPr/>
        </p:nvSpPr>
        <p:spPr>
          <a:xfrm>
            <a:off x="3750126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ILab0.sol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562822A6-FAA5-DA4E-90C3-5796F9D56200}"/>
              </a:ext>
            </a:extLst>
          </p:cNvPr>
          <p:cNvSpPr/>
          <p:nvPr/>
        </p:nvSpPr>
        <p:spPr>
          <a:xfrm>
            <a:off x="5573384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ILab1.sol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D1235D4-56DA-8941-9608-D0C4EDD9A895}"/>
              </a:ext>
            </a:extLst>
          </p:cNvPr>
          <p:cNvSpPr/>
          <p:nvPr/>
        </p:nvSpPr>
        <p:spPr>
          <a:xfrm>
            <a:off x="7445132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ILab2.sol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14415EB9-6DE8-DC4E-85F0-0B431BF9981A}"/>
              </a:ext>
            </a:extLst>
          </p:cNvPr>
          <p:cNvSpPr/>
          <p:nvPr/>
        </p:nvSpPr>
        <p:spPr>
          <a:xfrm>
            <a:off x="10116289" y="3297910"/>
            <a:ext cx="1149933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ILabN.sol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637897-BA66-834F-9D19-B18DDDF06A31}"/>
              </a:ext>
            </a:extLst>
          </p:cNvPr>
          <p:cNvSpPr txBox="1"/>
          <p:nvPr/>
        </p:nvSpPr>
        <p:spPr>
          <a:xfrm>
            <a:off x="8901271" y="329791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……</a:t>
            </a:r>
            <a:endParaRPr kumimoji="1" lang="zh-TW" altLang="en-US" sz="28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64699D1-6496-1945-ADA8-00E82F40E781}"/>
              </a:ext>
            </a:extLst>
          </p:cNvPr>
          <p:cNvSpPr/>
          <p:nvPr/>
        </p:nvSpPr>
        <p:spPr>
          <a:xfrm>
            <a:off x="3750126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C24EBB3-BC2A-A04C-8D17-08D3F0BD835F}"/>
              </a:ext>
            </a:extLst>
          </p:cNvPr>
          <p:cNvSpPr/>
          <p:nvPr/>
        </p:nvSpPr>
        <p:spPr>
          <a:xfrm>
            <a:off x="3750126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DC2E2EC2-3267-B543-9ADC-9210C8CF00EA}"/>
              </a:ext>
            </a:extLst>
          </p:cNvPr>
          <p:cNvSpPr/>
          <p:nvPr/>
        </p:nvSpPr>
        <p:spPr>
          <a:xfrm>
            <a:off x="5573384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ADDCBF0E-986F-D34C-87CA-AE2DA90F292D}"/>
              </a:ext>
            </a:extLst>
          </p:cNvPr>
          <p:cNvSpPr/>
          <p:nvPr/>
        </p:nvSpPr>
        <p:spPr>
          <a:xfrm>
            <a:off x="5573384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A1D2930-DCDB-CC42-86C8-9D242D0A72C4}"/>
              </a:ext>
            </a:extLst>
          </p:cNvPr>
          <p:cNvSpPr/>
          <p:nvPr/>
        </p:nvSpPr>
        <p:spPr>
          <a:xfrm>
            <a:off x="5573384" y="6047629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CE24F5B3-6C5C-7146-81EF-3EA052CBADDF}"/>
              </a:ext>
            </a:extLst>
          </p:cNvPr>
          <p:cNvSpPr/>
          <p:nvPr/>
        </p:nvSpPr>
        <p:spPr>
          <a:xfrm>
            <a:off x="7445132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Lab2.sol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5F827FBA-087E-F64C-85D2-30E401F19B6B}"/>
              </a:ext>
            </a:extLst>
          </p:cNvPr>
          <p:cNvSpPr/>
          <p:nvPr/>
        </p:nvSpPr>
        <p:spPr>
          <a:xfrm>
            <a:off x="10116289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5F42F592-7B96-4D43-85BC-F55076F2B95A}"/>
              </a:ext>
            </a:extLst>
          </p:cNvPr>
          <p:cNvSpPr/>
          <p:nvPr/>
        </p:nvSpPr>
        <p:spPr>
          <a:xfrm>
            <a:off x="10116289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DE8CDA9C-15A7-AF4A-8A73-1B2D85BDD9FA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059396" y="589317"/>
            <a:ext cx="950206" cy="39974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6B000B38-6579-0D4E-B358-26C76B717C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05137" y="1689183"/>
            <a:ext cx="894043" cy="2323410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D943A26B-E519-9E46-9C6F-83CCE27F3DD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916766" y="2600812"/>
            <a:ext cx="894043" cy="500152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>
            <a:extLst>
              <a:ext uri="{FF2B5EF4-FFF2-40B4-BE49-F238E27FC236}">
                <a16:creationId xmlns:a16="http://schemas.microsoft.com/office/drawing/2014/main" id="{19C03936-89FA-9243-A586-986F67A5778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852640" y="2165090"/>
            <a:ext cx="894043" cy="1371596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843E4905-41AE-9843-BF02-B1DB05D2FB5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05538" y="812191"/>
            <a:ext cx="894043" cy="4077393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9F18EAAD-C743-4C44-9B22-2158CB7792C6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V="1">
            <a:off x="3750126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8D36E30B-8FB8-D048-9A79-8C0CB0380354}"/>
              </a:ext>
            </a:extLst>
          </p:cNvPr>
          <p:cNvCxnSpPr>
            <a:stCxn id="6" idx="1"/>
            <a:endCxn id="12" idx="1"/>
          </p:cNvCxnSpPr>
          <p:nvPr/>
        </p:nvCxnSpPr>
        <p:spPr>
          <a:xfrm rot="10800000" flipV="1">
            <a:off x="3750126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>
            <a:extLst>
              <a:ext uri="{FF2B5EF4-FFF2-40B4-BE49-F238E27FC236}">
                <a16:creationId xmlns:a16="http://schemas.microsoft.com/office/drawing/2014/main" id="{CF2F4D57-472E-864D-BF8F-27F02DDF46F2}"/>
              </a:ext>
            </a:extLst>
          </p:cNvPr>
          <p:cNvCxnSpPr>
            <a:stCxn id="7" idx="1"/>
            <a:endCxn id="13" idx="1"/>
          </p:cNvCxnSpPr>
          <p:nvPr/>
        </p:nvCxnSpPr>
        <p:spPr>
          <a:xfrm rot="10800000" flipV="1">
            <a:off x="5573384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5322F7DC-635E-0D44-BBF3-3A59CB632F70}"/>
              </a:ext>
            </a:extLst>
          </p:cNvPr>
          <p:cNvCxnSpPr>
            <a:stCxn id="7" idx="1"/>
            <a:endCxn id="14" idx="1"/>
          </p:cNvCxnSpPr>
          <p:nvPr/>
        </p:nvCxnSpPr>
        <p:spPr>
          <a:xfrm rot="10800000" flipV="1">
            <a:off x="5573384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79AA8279-D2FB-0741-81DF-E89E1E575723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 flipV="1">
            <a:off x="5573384" y="3588855"/>
            <a:ext cx="12700" cy="274971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8C691D76-1C49-CF4C-99AB-98E0DEF0A1DB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V="1">
            <a:off x="7445132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1D749FE7-55AC-1841-A513-BF285A6B3700}"/>
              </a:ext>
            </a:extLst>
          </p:cNvPr>
          <p:cNvCxnSpPr>
            <a:stCxn id="9" idx="1"/>
            <a:endCxn id="17" idx="1"/>
          </p:cNvCxnSpPr>
          <p:nvPr/>
        </p:nvCxnSpPr>
        <p:spPr>
          <a:xfrm rot="10800000" flipV="1">
            <a:off x="10116289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A9F1123E-1D4B-E344-8EAB-B9A0704FBEAF}"/>
              </a:ext>
            </a:extLst>
          </p:cNvPr>
          <p:cNvCxnSpPr>
            <a:stCxn id="9" idx="1"/>
            <a:endCxn id="18" idx="1"/>
          </p:cNvCxnSpPr>
          <p:nvPr/>
        </p:nvCxnSpPr>
        <p:spPr>
          <a:xfrm rot="10800000" flipV="1">
            <a:off x="10116289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投影片編號版面配置區 48">
            <a:extLst>
              <a:ext uri="{FF2B5EF4-FFF2-40B4-BE49-F238E27FC236}">
                <a16:creationId xmlns:a16="http://schemas.microsoft.com/office/drawing/2014/main" id="{7C7F5D8E-EEBB-4B46-BBFC-F85FA0D5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314" y="6356350"/>
            <a:ext cx="2743200" cy="365125"/>
          </a:xfrm>
        </p:spPr>
        <p:txBody>
          <a:bodyPr/>
          <a:lstStyle/>
          <a:p>
            <a:fld id="{783BE80A-BC3D-CF4B-B1C8-9CF300F4A34D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74163E5-4EB5-424C-8BEC-BEF998D62C26}"/>
              </a:ext>
            </a:extLst>
          </p:cNvPr>
          <p:cNvSpPr txBox="1"/>
          <p:nvPr/>
        </p:nvSpPr>
        <p:spPr>
          <a:xfrm>
            <a:off x="8435307" y="224640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lab interface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64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Tutor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 token (</a:t>
            </a:r>
            <a:r>
              <a:rPr kumimoji="1" lang="en-US" altLang="zh-TW" dirty="0" err="1"/>
              <a:t>BlueGearToken</a:t>
            </a:r>
            <a:r>
              <a:rPr kumimoji="1" lang="en-US" altLang="zh-TW" dirty="0"/>
              <a:t>: BGC)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rewarder (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) at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Deploy the lab interface contract (ILab0.sol)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Add the deployed lab interface to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Repeat 3 and 4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CC412-C978-0B49-B8D6-585EB85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59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Student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Register your name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Get the lab contract by index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Complete the lab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Check the lab at 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 and get the reward from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EB0644-05A4-D94E-9B33-E048724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67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4E99-FAB6-E14F-BD3C-47375188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Lecture Arrangement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85FDA-8F43-2A4B-A013-9D77752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Get your </a:t>
            </a:r>
            <a:r>
              <a:rPr kumimoji="1" lang="en-US" altLang="zh-TW" dirty="0" err="1"/>
              <a:t>Metamask</a:t>
            </a:r>
            <a:r>
              <a:rPr kumimoji="1" lang="en-US" altLang="zh-TW" dirty="0"/>
              <a:t> Wallet</a:t>
            </a:r>
          </a:p>
          <a:p>
            <a:r>
              <a:rPr kumimoji="1" lang="en-US" altLang="zh-TW" dirty="0"/>
              <a:t>Lab 0 – Register </a:t>
            </a:r>
            <a:r>
              <a:rPr kumimoji="1" lang="en-US" altLang="zh-TW" dirty="0" err="1"/>
              <a:t>HandsOnLab</a:t>
            </a:r>
            <a:r>
              <a:rPr kumimoji="1" lang="en-US" altLang="zh-TW" dirty="0"/>
              <a:t> with Remix</a:t>
            </a:r>
          </a:p>
          <a:p>
            <a:r>
              <a:rPr kumimoji="1" lang="en-US" altLang="zh-TW" dirty="0"/>
              <a:t>Lab 1 – Solidity &amp; Smart Contract</a:t>
            </a:r>
          </a:p>
          <a:p>
            <a:r>
              <a:rPr kumimoji="1" lang="en-US" altLang="zh-TW" dirty="0"/>
              <a:t>Lab 2 – ERC20 with Remix</a:t>
            </a:r>
          </a:p>
          <a:p>
            <a:r>
              <a:rPr kumimoji="1" lang="en-US" altLang="zh-TW" dirty="0"/>
              <a:t>Lab 3 – Hardhat Development Environment</a:t>
            </a:r>
          </a:p>
          <a:p>
            <a:r>
              <a:rPr kumimoji="1" lang="en-US" altLang="zh-TW" dirty="0"/>
              <a:t>Lab 4 – Development &amp; Test Smart Contract with Hardhat</a:t>
            </a:r>
          </a:p>
          <a:p>
            <a:pPr lvl="1"/>
            <a:r>
              <a:rPr kumimoji="1" lang="en-US" altLang="zh-TW" dirty="0"/>
              <a:t>Lab 4-1 – ERC20 with Hardhat</a:t>
            </a:r>
          </a:p>
          <a:p>
            <a:pPr lvl="1"/>
            <a:r>
              <a:rPr kumimoji="1" lang="en-US" altLang="zh-TW" dirty="0"/>
              <a:t>Lab 4-2 – ERC721 with Hardhat</a:t>
            </a:r>
          </a:p>
          <a:p>
            <a:r>
              <a:rPr kumimoji="1" lang="en-US" altLang="zh-TW" dirty="0"/>
              <a:t>Lab 5 – using to </a:t>
            </a:r>
            <a:r>
              <a:rPr kumimoji="1" lang="en-US" altLang="zh-TW" dirty="0" err="1"/>
              <a:t>openzepplin</a:t>
            </a:r>
            <a:r>
              <a:rPr kumimoji="1" lang="en-US" altLang="zh-TW" dirty="0"/>
              <a:t> to create ERC20 and ERC721 </a:t>
            </a:r>
          </a:p>
          <a:p>
            <a:r>
              <a:rPr kumimoji="1" lang="en-US" altLang="zh-TW" dirty="0"/>
              <a:t>Lab 6 – Deploy and verify</a:t>
            </a:r>
          </a:p>
          <a:p>
            <a:r>
              <a:rPr kumimoji="1" lang="en-US" altLang="zh-TW" dirty="0"/>
              <a:t>Lab 7 – Interact with </a:t>
            </a:r>
            <a:r>
              <a:rPr kumimoji="1" lang="en-US" altLang="zh-TW" dirty="0" err="1"/>
              <a:t>Uniswap</a:t>
            </a:r>
            <a:endParaRPr kumimoji="1" lang="en-US" altLang="zh-TW" dirty="0"/>
          </a:p>
          <a:p>
            <a:r>
              <a:rPr kumimoji="1" lang="en-US" altLang="zh-TW" dirty="0"/>
              <a:t>Lab K – Other interaction with other project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DD8B89-B2BD-8E42-B390-AFC2012C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3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14056</TotalTime>
  <Words>235</Words>
  <Application>Microsoft Macintosh PowerPoint</Application>
  <PresentationFormat>寬螢幕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Blockchain Hands-on-Lab</vt:lpstr>
      <vt:lpstr>Architecture of Hands-on-Lab</vt:lpstr>
      <vt:lpstr>Tutor Guide</vt:lpstr>
      <vt:lpstr>Student Guide</vt:lpstr>
      <vt:lpstr>Lecture Arrangement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Hands-on-Lab</dc:title>
  <dc:creator>Microsoft Office 使用者</dc:creator>
  <cp:lastModifiedBy>Microsoft Office 使用者</cp:lastModifiedBy>
  <cp:revision>14</cp:revision>
  <dcterms:created xsi:type="dcterms:W3CDTF">2021-07-24T02:09:19Z</dcterms:created>
  <dcterms:modified xsi:type="dcterms:W3CDTF">2021-09-01T05:44:59Z</dcterms:modified>
</cp:coreProperties>
</file>