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7350C-77E2-4C63-BE9D-AD88322CEEA4}" v="25" dt="2023-07-10T14:12:02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77FE1-7C15-1BF7-2144-4F0B40262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8B323A-530C-A1D4-200C-F1DD23B0E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834FA-4DCE-BAB3-F941-6EB31DE5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B10A0A-D354-C93B-C17C-F4C9677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CC95D-348E-4329-70C7-AC2347F5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78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3ED99-29C6-1B94-8B4F-642DE0B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2750C7-19B0-2468-D2A1-330CDF6D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65595-91D5-2C48-49BC-5E8C1BA3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FF211-2F6D-112E-8971-348FF80E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2A591-CDCF-3D80-F2CB-F9641D46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3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DB5A8-A4F6-8CBC-1D61-6424E63C4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3B0CC9-99C8-7246-7BBE-3E8A81DB0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B145D-E8F9-C717-7A93-F4B3A566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18960B-8174-AAD8-9C67-78413A10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EFD09-AB3D-AA6F-68DF-F139E381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8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8BBD9-5C7F-3B99-92C3-82685CDB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57905-901B-ED21-72BF-F8A76911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AE090-3931-4667-B90C-4393168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0F79E-AA4D-F62B-A821-C84D4F71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5907E-E7B5-D1D9-6DA1-8C273D8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F9CF4-4ED2-AA0F-235D-369AD06F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618A7D-2195-D2BC-4550-A5528D28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EAF33-1A14-A472-5C3D-89A3713E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E985A-710D-B2C0-6ADA-337C5A12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F714D-CD56-0DB8-40D5-E014E6D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8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45F24-CDC5-C151-708F-B2DA71DC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EC797-2672-3055-B328-D10BAB4DA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3D603E-529C-E0A3-F670-A6122F122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78969-529A-66A5-150D-564D6853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B200D-7F04-0412-C444-5ADEDB69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C27315-AD26-B536-75FA-F27DFEE0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83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F5B4E-E726-3898-C6C6-E7EBE4C5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7CE3B-FE10-764C-D842-E5657AB1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6EB7F5-DFF3-91C3-4C47-D39A9684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4D496B-6EC8-6F39-9E47-B0F4D0F4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618C8D-8D3C-0FC5-4668-DEA314A25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203012-5D67-0179-D5FF-4AF7F1D7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1231AE-CD5F-339E-A08F-A76A2B05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253ED5-3416-E8E9-D300-02864CF2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48E2E-5A08-4FC6-140E-CEAFB73B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E4BAFA-68FD-2E6B-242B-AE0760D0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F117EF-812E-8C90-E8B7-CB99C58D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66B3BE-B14E-1155-2D96-101E7391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3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A193AE-9E26-E819-DEFA-71DF88A5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3F70B3-021A-EA92-23CF-7CF30182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67E40-EF1B-3707-AFE0-E6208383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5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55B1F-9540-D9A7-EE43-B0D59EB4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74B16-5804-E30E-D9E0-51108AB2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AC8FD0-CD69-29F9-5B99-2EA988C3E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EEA9EE-87D7-2482-6AEF-E98B3472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F46A8-2B5F-A30B-30EA-F36FE5B2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5AC08-3253-F9E6-F313-3A220095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1315F-4228-0104-1C63-8AE4E764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2A1206-8C5F-FF57-12F8-FA90AAFDE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FD7BC0-BC4F-E3E6-0AA1-AFAE94D0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A7474E-834E-251A-CDE1-D133283F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AA21E7-BB6D-BE0F-E573-F4E190FF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C926A5-588F-24C4-1E98-59E3F58F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76132E-34C5-D55A-5EED-49FD730B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75ABA4-EB86-C6E0-6C9C-8C5D45A5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D4F57-3DB9-ADA8-1D45-DA0A0FD0E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C46A-894C-4D46-B563-32FB9DA6A884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234F9-6981-357E-91AC-13FDA00EB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CB1C-0427-DFA9-3BC8-2FB6413A3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F885-1FAC-41C1-AE6A-0037B335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59A187-9286-2F80-E813-E983D9AC0B95}"/>
              </a:ext>
            </a:extLst>
          </p:cNvPr>
          <p:cNvSpPr/>
          <p:nvPr/>
        </p:nvSpPr>
        <p:spPr>
          <a:xfrm>
            <a:off x="153880" y="128726"/>
            <a:ext cx="11884240" cy="6600548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DB64B2-ED0A-618C-DD77-E0717CBC7E52}"/>
              </a:ext>
            </a:extLst>
          </p:cNvPr>
          <p:cNvSpPr txBox="1"/>
          <p:nvPr/>
        </p:nvSpPr>
        <p:spPr>
          <a:xfrm>
            <a:off x="153880" y="128726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D55DC-41AD-D49F-46C1-22A6A94D1C4B}"/>
              </a:ext>
            </a:extLst>
          </p:cNvPr>
          <p:cNvSpPr/>
          <p:nvPr/>
        </p:nvSpPr>
        <p:spPr>
          <a:xfrm>
            <a:off x="301839" y="498058"/>
            <a:ext cx="11665259" cy="616019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CAFCEB-0015-B47A-6F9A-EEA4C0088F80}"/>
              </a:ext>
            </a:extLst>
          </p:cNvPr>
          <p:cNvSpPr txBox="1"/>
          <p:nvPr/>
        </p:nvSpPr>
        <p:spPr>
          <a:xfrm>
            <a:off x="301839" y="500446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368033-D512-5E47-0440-8CC8A2D01477}"/>
              </a:ext>
            </a:extLst>
          </p:cNvPr>
          <p:cNvSpPr/>
          <p:nvPr/>
        </p:nvSpPr>
        <p:spPr>
          <a:xfrm>
            <a:off x="381741" y="867390"/>
            <a:ext cx="11508420" cy="56932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BD37F-FA2F-462A-FA97-72CF6D6436A6}"/>
              </a:ext>
            </a:extLst>
          </p:cNvPr>
          <p:cNvSpPr txBox="1"/>
          <p:nvPr/>
        </p:nvSpPr>
        <p:spPr>
          <a:xfrm>
            <a:off x="381741" y="857370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CADVISOR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041D2-135E-5183-E52A-119D863D09CD}"/>
              </a:ext>
            </a:extLst>
          </p:cNvPr>
          <p:cNvSpPr/>
          <p:nvPr/>
        </p:nvSpPr>
        <p:spPr>
          <a:xfrm>
            <a:off x="458678" y="1214528"/>
            <a:ext cx="11351581" cy="527504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5D9F32-E592-864C-2A9D-389C4F12BC8C}"/>
              </a:ext>
            </a:extLst>
          </p:cNvPr>
          <p:cNvSpPr txBox="1"/>
          <p:nvPr/>
        </p:nvSpPr>
        <p:spPr>
          <a:xfrm>
            <a:off x="458678" y="1202120"/>
            <a:ext cx="15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5B454-1945-A581-FC1A-181D051421B4}"/>
              </a:ext>
            </a:extLst>
          </p:cNvPr>
          <p:cNvSpPr/>
          <p:nvPr/>
        </p:nvSpPr>
        <p:spPr>
          <a:xfrm>
            <a:off x="577049" y="1571271"/>
            <a:ext cx="5518952" cy="4786284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E8717-A9A6-4488-04C6-76B720BB8D41}"/>
              </a:ext>
            </a:extLst>
          </p:cNvPr>
          <p:cNvSpPr/>
          <p:nvPr/>
        </p:nvSpPr>
        <p:spPr>
          <a:xfrm>
            <a:off x="6193654" y="1571271"/>
            <a:ext cx="5518952" cy="4786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76DA74-C15A-5583-F522-B085FA06F62E}"/>
              </a:ext>
            </a:extLst>
          </p:cNvPr>
          <p:cNvSpPr txBox="1"/>
          <p:nvPr/>
        </p:nvSpPr>
        <p:spPr>
          <a:xfrm>
            <a:off x="506027" y="1571271"/>
            <a:ext cx="53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FRONTEND –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4EFED89-C5ED-060D-BDD2-7D8DEB9C046D}"/>
              </a:ext>
            </a:extLst>
          </p:cNvPr>
          <p:cNvSpPr txBox="1"/>
          <p:nvPr/>
        </p:nvSpPr>
        <p:spPr>
          <a:xfrm>
            <a:off x="6187733" y="1571271"/>
            <a:ext cx="53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BACKEND –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4F1BE2-A4C8-B143-3C4C-BF468FE786D5}"/>
              </a:ext>
            </a:extLst>
          </p:cNvPr>
          <p:cNvSpPr txBox="1"/>
          <p:nvPr/>
        </p:nvSpPr>
        <p:spPr>
          <a:xfrm>
            <a:off x="670262" y="2337202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Traefik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80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3B7C95D-4073-2DB1-3C2A-FE7CD7AACDD0}"/>
              </a:ext>
            </a:extLst>
          </p:cNvPr>
          <p:cNvSpPr txBox="1"/>
          <p:nvPr/>
        </p:nvSpPr>
        <p:spPr>
          <a:xfrm>
            <a:off x="6328298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3B4F30-A9A6-2624-D91A-419F5B9302E2}"/>
              </a:ext>
            </a:extLst>
          </p:cNvPr>
          <p:cNvSpPr txBox="1"/>
          <p:nvPr/>
        </p:nvSpPr>
        <p:spPr>
          <a:xfrm>
            <a:off x="7705817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81EF93-BFD3-327E-267F-6D242AC1748A}"/>
              </a:ext>
            </a:extLst>
          </p:cNvPr>
          <p:cNvSpPr txBox="1"/>
          <p:nvPr/>
        </p:nvSpPr>
        <p:spPr>
          <a:xfrm>
            <a:off x="9058184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0530F3-33AB-DBDC-46F5-43551329E314}"/>
              </a:ext>
            </a:extLst>
          </p:cNvPr>
          <p:cNvSpPr txBox="1"/>
          <p:nvPr/>
        </p:nvSpPr>
        <p:spPr>
          <a:xfrm>
            <a:off x="10403150" y="2337202"/>
            <a:ext cx="124731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6C5EDC6-03D3-ADB8-E435-421D23E7CFA2}"/>
              </a:ext>
            </a:extLst>
          </p:cNvPr>
          <p:cNvCxnSpPr/>
          <p:nvPr/>
        </p:nvCxnSpPr>
        <p:spPr>
          <a:xfrm>
            <a:off x="841155" y="2885243"/>
            <a:ext cx="10693155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6117E7B-F4F8-B1CB-9383-22ABB99B4689}"/>
              </a:ext>
            </a:extLst>
          </p:cNvPr>
          <p:cNvSpPr txBox="1"/>
          <p:nvPr/>
        </p:nvSpPr>
        <p:spPr>
          <a:xfrm>
            <a:off x="704287" y="3309018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Adminer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8085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67AC06-0048-E23D-DEFF-75AB5779B893}"/>
              </a:ext>
            </a:extLst>
          </p:cNvPr>
          <p:cNvSpPr txBox="1"/>
          <p:nvPr/>
        </p:nvSpPr>
        <p:spPr>
          <a:xfrm>
            <a:off x="704287" y="3818889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8081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3A2DC6-3A09-1D26-A5DA-D2B121145C8A}"/>
              </a:ext>
            </a:extLst>
          </p:cNvPr>
          <p:cNvSpPr txBox="1"/>
          <p:nvPr/>
        </p:nvSpPr>
        <p:spPr>
          <a:xfrm>
            <a:off x="6374166" y="3482720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PostgresSQL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5432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168C633-56BF-4025-EA75-D5B6427079BF}"/>
              </a:ext>
            </a:extLst>
          </p:cNvPr>
          <p:cNvCxnSpPr/>
          <p:nvPr/>
        </p:nvCxnSpPr>
        <p:spPr>
          <a:xfrm>
            <a:off x="841154" y="4546847"/>
            <a:ext cx="10693155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D904074-6168-4152-2A33-ACF48EF14282}"/>
              </a:ext>
            </a:extLst>
          </p:cNvPr>
          <p:cNvSpPr txBox="1"/>
          <p:nvPr/>
        </p:nvSpPr>
        <p:spPr>
          <a:xfrm>
            <a:off x="726490" y="5259344"/>
            <a:ext cx="522007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– PORT 3000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DF00DD3-72D8-6E88-E147-D38B9C5058F2}"/>
              </a:ext>
            </a:extLst>
          </p:cNvPr>
          <p:cNvSpPr txBox="1"/>
          <p:nvPr/>
        </p:nvSpPr>
        <p:spPr>
          <a:xfrm>
            <a:off x="6306845" y="4765477"/>
            <a:ext cx="328621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-exporter – PORT 9100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AA7B71F-2723-7462-1BCF-188F940C6CFB}"/>
              </a:ext>
            </a:extLst>
          </p:cNvPr>
          <p:cNvSpPr txBox="1"/>
          <p:nvPr/>
        </p:nvSpPr>
        <p:spPr>
          <a:xfrm>
            <a:off x="9681840" y="4757910"/>
            <a:ext cx="191165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CADVISOR – PORT 8086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2A397F-C1E7-AF54-7531-96D778605229}"/>
              </a:ext>
            </a:extLst>
          </p:cNvPr>
          <p:cNvSpPr txBox="1"/>
          <p:nvPr/>
        </p:nvSpPr>
        <p:spPr>
          <a:xfrm>
            <a:off x="6324599" y="5248283"/>
            <a:ext cx="328621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REDIS – PORT 6379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27D91A4-92A8-2C53-0D39-7F79E6C4F678}"/>
              </a:ext>
            </a:extLst>
          </p:cNvPr>
          <p:cNvSpPr txBox="1"/>
          <p:nvPr/>
        </p:nvSpPr>
        <p:spPr>
          <a:xfrm>
            <a:off x="6324599" y="5741021"/>
            <a:ext cx="52688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PROMETHEUS – PORT 6379</a:t>
            </a:r>
          </a:p>
        </p:txBody>
      </p:sp>
    </p:spTree>
    <p:extLst>
      <p:ext uri="{BB962C8B-B14F-4D97-AF65-F5344CB8AC3E}">
        <p14:creationId xmlns:p14="http://schemas.microsoft.com/office/powerpoint/2010/main" val="40432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3FAC1CBB-3907-AE26-511E-27A1FC5A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512" y="1804626"/>
            <a:ext cx="5618646" cy="3835337"/>
          </a:xfrm>
          <a:prstGeom prst="rect">
            <a:avLst/>
          </a:prstGeom>
        </p:spPr>
      </p:pic>
      <p:pic>
        <p:nvPicPr>
          <p:cNvPr id="1026" name="Picture 2" descr="HashiCorp Terraform logo (blog-adjusted aspect ratio) - VMware Cloud  Provider Blog">
            <a:extLst>
              <a:ext uri="{FF2B5EF4-FFF2-40B4-BE49-F238E27FC236}">
                <a16:creationId xmlns:a16="http://schemas.microsoft.com/office/drawing/2014/main" id="{008DC3CC-A14D-1972-C916-6F713238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" y="1218037"/>
            <a:ext cx="4948699" cy="3712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322786F-ADF3-D5E5-E554-058B2B53FEFF}"/>
              </a:ext>
            </a:extLst>
          </p:cNvPr>
          <p:cNvSpPr txBox="1"/>
          <p:nvPr/>
        </p:nvSpPr>
        <p:spPr>
          <a:xfrm>
            <a:off x="1001376" y="4898709"/>
            <a:ext cx="322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TERRAFORM</a:t>
            </a: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1847597-F0F8-2980-87E3-C7814CE05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134" y="1804626"/>
            <a:ext cx="6847727" cy="3835337"/>
          </a:xfrm>
          <a:prstGeom prst="rect">
            <a:avLst/>
          </a:prstGeom>
        </p:spPr>
      </p:pic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1E27DC75-A602-A6C7-0387-7B1ECEE9FD5E}"/>
              </a:ext>
            </a:extLst>
          </p:cNvPr>
          <p:cNvSpPr/>
          <p:nvPr/>
        </p:nvSpPr>
        <p:spPr>
          <a:xfrm>
            <a:off x="4380818" y="3169328"/>
            <a:ext cx="2282491" cy="1118587"/>
          </a:xfrm>
          <a:prstGeom prst="rightArrow">
            <a:avLst/>
          </a:prstGeom>
          <a:solidFill>
            <a:srgbClr val="7030A0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2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48C841C-05F3-7886-4B94-5AC8A668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7058"/>
            <a:ext cx="6096000" cy="1923883"/>
          </a:xfrm>
          <a:prstGeom prst="rect">
            <a:avLst/>
          </a:prstGeom>
        </p:spPr>
      </p:pic>
      <p:pic>
        <p:nvPicPr>
          <p:cNvPr id="2050" name="Picture 2" descr="CI/CD using GitHub Actions - Knoldus Blogs">
            <a:extLst>
              <a:ext uri="{FF2B5EF4-FFF2-40B4-BE49-F238E27FC236}">
                <a16:creationId xmlns:a16="http://schemas.microsoft.com/office/drawing/2014/main" id="{0F772FA3-4A26-C38E-AFF1-9EB444D0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903" y="1921841"/>
            <a:ext cx="7043555" cy="301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AB5F325-C59E-0082-29DA-83FAA4624429}"/>
              </a:ext>
            </a:extLst>
          </p:cNvPr>
          <p:cNvSpPr/>
          <p:nvPr/>
        </p:nvSpPr>
        <p:spPr>
          <a:xfrm>
            <a:off x="4261282" y="2843073"/>
            <a:ext cx="2592279" cy="117185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2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54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Luckas BOSCH</dc:creator>
  <cp:lastModifiedBy>Luckas BOSCH</cp:lastModifiedBy>
  <cp:revision>9</cp:revision>
  <dcterms:created xsi:type="dcterms:W3CDTF">2023-07-10T12:05:58Z</dcterms:created>
  <dcterms:modified xsi:type="dcterms:W3CDTF">2023-07-12T17:01:35Z</dcterms:modified>
</cp:coreProperties>
</file>