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4"/>
  </p:normalViewPr>
  <p:slideViewPr>
    <p:cSldViewPr snapToGrid="0">
      <p:cViewPr>
        <p:scale>
          <a:sx n="110" d="100"/>
          <a:sy n="110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D3B7-28DD-E84C-8CB9-1A0A0B782614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C673-DB3E-3B47-ABC9-827A9EBBC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C673-DB3E-3B47-ABC9-827A9EBBC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B9D2-46B2-4573-3988-DA813997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F9E42-C327-7C92-191E-1ECF684D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3AC9-57D2-214F-BDFD-31D8C385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F7B7-C335-45E6-35FD-5167423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7932-EAFE-76EA-CC53-56690C53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8F69-D720-EB9C-93F0-A46CC310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4B95C-2558-515D-F896-CDA7819F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341F-A86D-F145-7420-8ED07FEE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DC1D-0353-EB68-CFAE-4165D231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E975-26CF-9AE9-DF44-EF46A2C1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4CEF1-9BB4-4980-2F6A-AD31DBC7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CE237-9F3E-4F9A-79E0-29AE5302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B734-AA93-017D-06AC-5B54DFF8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48BF-0F18-A497-A3DD-98381D6A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CA1D-9867-5CCA-D7AE-7F743A28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038F-CD4C-55AE-8714-D7EB7920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8E96-200F-82D1-09AE-67DD5672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205-EABD-3C48-3B9A-1F68A3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50CA-688B-59BD-6E35-5E8DADA7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5C60-D62E-B337-1DC0-F073DC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A0-5E45-82D9-288E-9AD6C2D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209E-C143-1B1F-90C0-7C3EEE40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91EF-D8C2-750D-56CB-A37BD0F4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DBD4-3236-A8F5-022C-29FFEB87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D10D-C460-DAB1-C6C4-73ADA841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033-7691-71BE-E47E-3DC21D6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3F30-8786-A3B8-5C53-694D88500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87F9B-F1A9-3F6E-ACA5-ABD69EC2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63D6E-28B3-154E-64BD-E1BEF0B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38AB-683A-19DD-B5D2-9E219F13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949A-4589-4548-6854-8498A3A4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D171-4810-8008-71BA-F048818F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FF57-9EF9-7AA7-7012-7F00B348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9A1A6-4EE4-7C67-1F6C-FB51AAD1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9C411-ABD0-092C-E354-001FE9F87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16992-FDD0-20D4-0D12-0EA74C4FE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F1136-8DCE-61E9-AC6C-1399A3C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6DFA2-141F-48FB-273D-E1CE44C2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90B65-DD17-E90B-6CFD-48C3343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6D6E-4C71-2C96-C9F7-6DFF3E42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5F96-3694-0036-1092-1FD309A5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03AD8-F576-B5FB-227F-8995C8F8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05DA-3D1A-1949-B9DE-E378E75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A3C4-19CB-818A-E511-00CBC670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36EE-2C88-E30A-3D8B-A96DE3E0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8591-32A0-BE2D-D95F-0C098A33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D531-B436-F0D1-6402-F4E37E8F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0E46-A522-157D-2D2D-FE79913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4DAA5-BB58-DC3F-4512-74311ACD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6541-7728-0F9D-8959-4BE99C6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820B-7FE7-2491-55FE-25E63825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AAA-CFFC-07A3-F86C-E202227B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6E1-6E9D-6151-0AD4-6BD60380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D4FF6-B853-D5F6-6DAE-3C6A02DBA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750C-E2CB-7074-607D-FD3B3F16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29D5-FEAE-2B79-61C5-57582FD9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C7570-2CB1-4E13-CBE1-D8DE6323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D14B-B371-79CF-4AAF-73D7C1B1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ABB09-D28E-06FF-5A1C-5CFF1F7C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EA5D4-C813-7BA8-BAD0-FC0B14AE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8294-1F51-A134-2478-37704200E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9FA57-9742-8F46-8190-D4B2327885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5E40-B594-41D6-8741-63B2A3EE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14A5-DC5F-11D3-F7E6-6F55ED5C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04252-416A-D948-9857-62736FE6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CCE06-ED74-2EC5-1B67-5B434ED3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67" y="1240367"/>
            <a:ext cx="3886200" cy="393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53A565-B67E-2FE6-E05A-89190057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1240367"/>
            <a:ext cx="3937000" cy="3937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4B293B-4866-8563-B63E-77C446DF98EA}"/>
                  </a:ext>
                </a:extLst>
              </p:cNvPr>
              <p:cNvSpPr txBox="1"/>
              <p:nvPr/>
            </p:nvSpPr>
            <p:spPr>
              <a:xfrm>
                <a:off x="3640667" y="5515028"/>
                <a:ext cx="18795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4B293B-4866-8563-B63E-77C446DF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67" y="5515028"/>
                <a:ext cx="1879599" cy="430887"/>
              </a:xfrm>
              <a:prstGeom prst="rect">
                <a:avLst/>
              </a:prstGeom>
              <a:blipFill>
                <a:blip r:embed="rId4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0C5D22-39E1-6729-AE37-36CA92FFEFCC}"/>
                  </a:ext>
                </a:extLst>
              </p:cNvPr>
              <p:cNvSpPr txBox="1"/>
              <p:nvPr/>
            </p:nvSpPr>
            <p:spPr>
              <a:xfrm>
                <a:off x="6227233" y="5289549"/>
                <a:ext cx="4919134" cy="881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nary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0C5D22-39E1-6729-AE37-36CA92FF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233" y="5289549"/>
                <a:ext cx="4919134" cy="881844"/>
              </a:xfrm>
              <a:prstGeom prst="rect">
                <a:avLst/>
              </a:prstGeom>
              <a:blipFill>
                <a:blip r:embed="rId5"/>
                <a:stretch>
                  <a:fillRect t="-174286" b="-2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217A5-87EE-02D4-DB0D-45EE71314B80}"/>
              </a:ext>
            </a:extLst>
          </p:cNvPr>
          <p:cNvCxnSpPr/>
          <p:nvPr/>
        </p:nvCxnSpPr>
        <p:spPr>
          <a:xfrm flipV="1">
            <a:off x="8009467" y="2988734"/>
            <a:ext cx="254000" cy="3979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F3D90-2D7B-0101-896C-7797AF3D501E}"/>
              </a:ext>
            </a:extLst>
          </p:cNvPr>
          <p:cNvCxnSpPr>
            <a:cxnSpLocks/>
          </p:cNvCxnSpPr>
          <p:nvPr/>
        </p:nvCxnSpPr>
        <p:spPr>
          <a:xfrm>
            <a:off x="8009467" y="3498849"/>
            <a:ext cx="508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0AABC9-31EF-9CB2-F043-FE5CC30DC132}"/>
                  </a:ext>
                </a:extLst>
              </p:cNvPr>
              <p:cNvSpPr txBox="1"/>
              <p:nvPr/>
            </p:nvSpPr>
            <p:spPr>
              <a:xfrm>
                <a:off x="7902226" y="2910701"/>
                <a:ext cx="266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0AABC9-31EF-9CB2-F043-FE5CC30D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26" y="2910701"/>
                <a:ext cx="266227" cy="276999"/>
              </a:xfrm>
              <a:prstGeom prst="rect">
                <a:avLst/>
              </a:prstGeom>
              <a:blipFill>
                <a:blip r:embed="rId6"/>
                <a:stretch>
                  <a:fillRect l="-22727" r="-454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7AF15F-FCCC-233D-AB33-AD04144C2E18}"/>
                  </a:ext>
                </a:extLst>
              </p:cNvPr>
              <p:cNvSpPr txBox="1"/>
              <p:nvPr/>
            </p:nvSpPr>
            <p:spPr>
              <a:xfrm>
                <a:off x="8275694" y="3152001"/>
                <a:ext cx="27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7AF15F-FCCC-233D-AB33-AD04144C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94" y="3152001"/>
                <a:ext cx="271548" cy="276999"/>
              </a:xfrm>
              <a:prstGeom prst="rect">
                <a:avLst/>
              </a:prstGeom>
              <a:blipFill>
                <a:blip r:embed="rId7"/>
                <a:stretch>
                  <a:fillRect l="-22727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6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57BD-FE30-9AB3-3CBF-4DAC3E99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>
            <a:extLst>
              <a:ext uri="{FF2B5EF4-FFF2-40B4-BE49-F238E27FC236}">
                <a16:creationId xmlns:a16="http://schemas.microsoft.com/office/drawing/2014/main" id="{60B229A6-7F41-674F-D62D-3259DFBD6F03}"/>
              </a:ext>
            </a:extLst>
          </p:cNvPr>
          <p:cNvSpPr/>
          <p:nvPr/>
        </p:nvSpPr>
        <p:spPr>
          <a:xfrm>
            <a:off x="6084203" y="1395355"/>
            <a:ext cx="1615440" cy="1365835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N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82BDD11-7D48-0BCB-1F5C-D13CF6535F74}"/>
              </a:ext>
            </a:extLst>
          </p:cNvPr>
          <p:cNvSpPr/>
          <p:nvPr/>
        </p:nvSpPr>
        <p:spPr>
          <a:xfrm>
            <a:off x="1731303" y="1395356"/>
            <a:ext cx="1615440" cy="1365835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N-2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8757A31-836B-F2DE-C23C-2BEBD15C9084}"/>
              </a:ext>
            </a:extLst>
          </p:cNvPr>
          <p:cNvSpPr/>
          <p:nvPr/>
        </p:nvSpPr>
        <p:spPr>
          <a:xfrm>
            <a:off x="3907753" y="1395355"/>
            <a:ext cx="1615440" cy="1365835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N-1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2C4106-6D9C-0B72-EFEE-851D7BF498DB}"/>
              </a:ext>
            </a:extLst>
          </p:cNvPr>
          <p:cNvSpPr/>
          <p:nvPr/>
        </p:nvSpPr>
        <p:spPr>
          <a:xfrm>
            <a:off x="5864864" y="3034279"/>
            <a:ext cx="2126158" cy="13152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625B0-91F6-7860-9149-3928F69E4B0D}"/>
              </a:ext>
            </a:extLst>
          </p:cNvPr>
          <p:cNvSpPr txBox="1"/>
          <p:nvPr/>
        </p:nvSpPr>
        <p:spPr>
          <a:xfrm>
            <a:off x="6037489" y="3104822"/>
            <a:ext cx="17324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Hash(Block 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Hash(Block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5B9FFA-90E6-95A0-3246-92990B8A53A5}"/>
              </a:ext>
            </a:extLst>
          </p:cNvPr>
          <p:cNvSpPr/>
          <p:nvPr/>
        </p:nvSpPr>
        <p:spPr>
          <a:xfrm>
            <a:off x="3652394" y="3038932"/>
            <a:ext cx="2126158" cy="1315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91FC9-D829-6154-D74F-61B447B536ED}"/>
              </a:ext>
            </a:extLst>
          </p:cNvPr>
          <p:cNvSpPr txBox="1"/>
          <p:nvPr/>
        </p:nvSpPr>
        <p:spPr>
          <a:xfrm>
            <a:off x="3825019" y="3109476"/>
            <a:ext cx="17459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Hash(Block N-2)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Hash(Block 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1EEBE9-7BFC-3898-81CB-C95E83F3983E}"/>
              </a:ext>
            </a:extLst>
          </p:cNvPr>
          <p:cNvSpPr/>
          <p:nvPr/>
        </p:nvSpPr>
        <p:spPr>
          <a:xfrm>
            <a:off x="1439924" y="3034279"/>
            <a:ext cx="2126158" cy="13152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49E76-08B6-3E14-4201-5CC87C1111EF}"/>
              </a:ext>
            </a:extLst>
          </p:cNvPr>
          <p:cNvSpPr txBox="1"/>
          <p:nvPr/>
        </p:nvSpPr>
        <p:spPr>
          <a:xfrm>
            <a:off x="1612549" y="3104822"/>
            <a:ext cx="17459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N-2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Hash(Block N-3)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Hash(Block N-2)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9A3618-835F-385F-35E1-50DCE1D2841D}"/>
              </a:ext>
            </a:extLst>
          </p:cNvPr>
          <p:cNvCxnSpPr/>
          <p:nvPr/>
        </p:nvCxnSpPr>
        <p:spPr>
          <a:xfrm>
            <a:off x="3170712" y="2113808"/>
            <a:ext cx="7370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58988B-394F-EFB0-FB6A-DB91F643121D}"/>
              </a:ext>
            </a:extLst>
          </p:cNvPr>
          <p:cNvCxnSpPr/>
          <p:nvPr/>
        </p:nvCxnSpPr>
        <p:spPr>
          <a:xfrm>
            <a:off x="5347162" y="2076203"/>
            <a:ext cx="7370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306F07-C3E2-7A50-B4E9-92E98F16F8A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33671" y="2761190"/>
            <a:ext cx="69332" cy="2730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C1156-F000-0C53-93F1-E458A7AA14D3}"/>
              </a:ext>
            </a:extLst>
          </p:cNvPr>
          <p:cNvCxnSpPr>
            <a:cxnSpLocks/>
          </p:cNvCxnSpPr>
          <p:nvPr/>
        </p:nvCxnSpPr>
        <p:spPr>
          <a:xfrm>
            <a:off x="4569250" y="2761190"/>
            <a:ext cx="0" cy="27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D5DEF5-D21C-3023-EDEB-5E8A9F892EFD}"/>
              </a:ext>
            </a:extLst>
          </p:cNvPr>
          <p:cNvCxnSpPr>
            <a:cxnSpLocks/>
          </p:cNvCxnSpPr>
          <p:nvPr/>
        </p:nvCxnSpPr>
        <p:spPr>
          <a:xfrm>
            <a:off x="6801811" y="2761190"/>
            <a:ext cx="0" cy="27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569DF68B-23E0-1EDA-E2AA-3466E3F58028}"/>
              </a:ext>
            </a:extLst>
          </p:cNvPr>
          <p:cNvSpPr/>
          <p:nvPr/>
        </p:nvSpPr>
        <p:spPr>
          <a:xfrm>
            <a:off x="8478915" y="2539206"/>
            <a:ext cx="1615440" cy="1365835"/>
          </a:xfrm>
          <a:prstGeom prst="cub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Proposed</a:t>
            </a:r>
          </a:p>
          <a:p>
            <a:pPr algn="ctr"/>
            <a:r>
              <a:rPr lang="en-US" dirty="0"/>
              <a:t>Block N+1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7A8FE86-FE0B-5048-A6B6-A917BAE8EF5D}"/>
              </a:ext>
            </a:extLst>
          </p:cNvPr>
          <p:cNvCxnSpPr/>
          <p:nvPr/>
        </p:nvCxnSpPr>
        <p:spPr>
          <a:xfrm>
            <a:off x="7543800" y="2113808"/>
            <a:ext cx="1742835" cy="647382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ABA758-68D0-276A-38CA-D2951E5A8C22}"/>
              </a:ext>
            </a:extLst>
          </p:cNvPr>
          <p:cNvSpPr txBox="1"/>
          <p:nvPr/>
        </p:nvSpPr>
        <p:spPr>
          <a:xfrm>
            <a:off x="8137756" y="157911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Confirm Block using a</a:t>
            </a:r>
          </a:p>
          <a:p>
            <a:pPr algn="ctr"/>
            <a:r>
              <a:rPr lang="en-US" sz="1400" dirty="0"/>
              <a:t>Consensus Mechanism</a:t>
            </a:r>
          </a:p>
        </p:txBody>
      </p:sp>
    </p:spTree>
    <p:extLst>
      <p:ext uri="{BB962C8B-B14F-4D97-AF65-F5344CB8AC3E}">
        <p14:creationId xmlns:p14="http://schemas.microsoft.com/office/powerpoint/2010/main" val="20409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2772DA-A930-51E2-9A0F-931DDB8DC468}"/>
              </a:ext>
            </a:extLst>
          </p:cNvPr>
          <p:cNvSpPr/>
          <p:nvPr/>
        </p:nvSpPr>
        <p:spPr>
          <a:xfrm>
            <a:off x="4004283" y="744801"/>
            <a:ext cx="2002720" cy="17590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6A14F0-E8AB-4598-9D3D-5F0733967777}"/>
              </a:ext>
            </a:extLst>
          </p:cNvPr>
          <p:cNvSpPr/>
          <p:nvPr/>
        </p:nvSpPr>
        <p:spPr>
          <a:xfrm>
            <a:off x="4145837" y="1074662"/>
            <a:ext cx="1740622" cy="3962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26DA63-71B7-A438-D91B-31A34C5E4247}"/>
              </a:ext>
            </a:extLst>
          </p:cNvPr>
          <p:cNvSpPr/>
          <p:nvPr/>
        </p:nvSpPr>
        <p:spPr>
          <a:xfrm>
            <a:off x="2439377" y="786449"/>
            <a:ext cx="879588" cy="901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C6F30-FEBA-4C02-9939-78B07744D0D0}"/>
              </a:ext>
            </a:extLst>
          </p:cNvPr>
          <p:cNvSpPr txBox="1"/>
          <p:nvPr/>
        </p:nvSpPr>
        <p:spPr>
          <a:xfrm>
            <a:off x="2502706" y="78944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Sender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345BB546-F612-5EF1-D03C-54821EB4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486" y="955264"/>
            <a:ext cx="735963" cy="7359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0FA4E-C335-68BC-9C55-56E68701BF1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18965" y="1237342"/>
            <a:ext cx="826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F23439-0505-AA8E-FFAB-17DCB81529E2}"/>
              </a:ext>
            </a:extLst>
          </p:cNvPr>
          <p:cNvSpPr txBox="1"/>
          <p:nvPr/>
        </p:nvSpPr>
        <p:spPr>
          <a:xfrm>
            <a:off x="4929809" y="1116843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 Key</a:t>
            </a:r>
          </a:p>
        </p:txBody>
      </p:sp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3453AA4A-7C17-B5CC-94BF-B5C6641F9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5797" y="943330"/>
            <a:ext cx="645255" cy="6548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E2FEC4-D838-A8F5-56A3-129375E1AF74}"/>
              </a:ext>
            </a:extLst>
          </p:cNvPr>
          <p:cNvSpPr/>
          <p:nvPr/>
        </p:nvSpPr>
        <p:spPr>
          <a:xfrm>
            <a:off x="4145641" y="1957686"/>
            <a:ext cx="1740818" cy="3962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A24A6-FAC8-8C64-8F45-FF93E9C2CF1F}"/>
              </a:ext>
            </a:extLst>
          </p:cNvPr>
          <p:cNvSpPr txBox="1"/>
          <p:nvPr/>
        </p:nvSpPr>
        <p:spPr>
          <a:xfrm>
            <a:off x="4929807" y="1991635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Key</a:t>
            </a:r>
          </a:p>
        </p:txBody>
      </p:sp>
      <p:pic>
        <p:nvPicPr>
          <p:cNvPr id="17" name="Graphic 16" descr="Key outline">
            <a:extLst>
              <a:ext uri="{FF2B5EF4-FFF2-40B4-BE49-F238E27FC236}">
                <a16:creationId xmlns:a16="http://schemas.microsoft.com/office/drawing/2014/main" id="{65DD287A-7B21-F5B1-9DA0-02F0ED3D8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5795" y="1818122"/>
            <a:ext cx="645255" cy="65480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382B9F-ABA1-8A1D-F58A-6CA549FA88E5}"/>
              </a:ext>
            </a:extLst>
          </p:cNvPr>
          <p:cNvCxnSpPr>
            <a:cxnSpLocks/>
          </p:cNvCxnSpPr>
          <p:nvPr/>
        </p:nvCxnSpPr>
        <p:spPr>
          <a:xfrm>
            <a:off x="4441192" y="1470873"/>
            <a:ext cx="0" cy="508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A8E05-12CE-228A-0732-AAD74A53B5D7}"/>
              </a:ext>
            </a:extLst>
          </p:cNvPr>
          <p:cNvSpPr txBox="1"/>
          <p:nvPr/>
        </p:nvSpPr>
        <p:spPr>
          <a:xfrm>
            <a:off x="4428488" y="1566007"/>
            <a:ext cx="1579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way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72E56-24A7-BA0B-8D2C-42DDB64FF0EC}"/>
              </a:ext>
            </a:extLst>
          </p:cNvPr>
          <p:cNvSpPr txBox="1"/>
          <p:nvPr/>
        </p:nvSpPr>
        <p:spPr>
          <a:xfrm>
            <a:off x="4313750" y="767115"/>
            <a:ext cx="14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Key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2AD7A-3D1F-CA71-9295-37A6B3CA3DCE}"/>
              </a:ext>
            </a:extLst>
          </p:cNvPr>
          <p:cNvSpPr txBox="1"/>
          <p:nvPr/>
        </p:nvSpPr>
        <p:spPr>
          <a:xfrm>
            <a:off x="3331882" y="77990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Seed or</a:t>
            </a:r>
          </a:p>
          <a:p>
            <a:pPr algn="ctr"/>
            <a:r>
              <a:rPr lang="en-US" sz="1400" dirty="0"/>
              <a:t> RNG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986BE-53B1-CBAB-B841-F5B8E1BF6829}"/>
              </a:ext>
            </a:extLst>
          </p:cNvPr>
          <p:cNvCxnSpPr>
            <a:cxnSpLocks/>
          </p:cNvCxnSpPr>
          <p:nvPr/>
        </p:nvCxnSpPr>
        <p:spPr>
          <a:xfrm flipV="1">
            <a:off x="8403771" y="329560"/>
            <a:ext cx="0" cy="598283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8952A5-9F5F-05AC-D7EC-9367D8503899}"/>
              </a:ext>
            </a:extLst>
          </p:cNvPr>
          <p:cNvCxnSpPr>
            <a:cxnSpLocks/>
          </p:cNvCxnSpPr>
          <p:nvPr/>
        </p:nvCxnSpPr>
        <p:spPr>
          <a:xfrm flipV="1">
            <a:off x="8923724" y="329560"/>
            <a:ext cx="0" cy="598283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D5AA4D-BAF0-5F7C-28D1-9C8BD268D388}"/>
              </a:ext>
            </a:extLst>
          </p:cNvPr>
          <p:cNvSpPr txBox="1"/>
          <p:nvPr/>
        </p:nvSpPr>
        <p:spPr>
          <a:xfrm>
            <a:off x="7895283" y="123278"/>
            <a:ext cx="144841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Non-Secure</a:t>
            </a:r>
          </a:p>
          <a:p>
            <a:pPr algn="ctr"/>
            <a:r>
              <a:rPr lang="en-US" sz="1400" dirty="0"/>
              <a:t>Communication</a:t>
            </a:r>
          </a:p>
          <a:p>
            <a:pPr algn="ctr"/>
            <a:r>
              <a:rPr lang="en-US" sz="1400" dirty="0"/>
              <a:t>Channel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3091D2-FFB2-F9D9-D88D-8C8E3422A53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873420" y="1268701"/>
            <a:ext cx="11722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10FA948-A071-5047-D833-2262859FF8F8}"/>
              </a:ext>
            </a:extLst>
          </p:cNvPr>
          <p:cNvSpPr/>
          <p:nvPr/>
        </p:nvSpPr>
        <p:spPr>
          <a:xfrm>
            <a:off x="6142176" y="2186691"/>
            <a:ext cx="984408" cy="495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Signature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C316AA-98C5-8B7D-C1DE-6670838E21C7}"/>
              </a:ext>
            </a:extLst>
          </p:cNvPr>
          <p:cNvCxnSpPr/>
          <p:nvPr/>
        </p:nvCxnSpPr>
        <p:spPr>
          <a:xfrm>
            <a:off x="6366455" y="1287160"/>
            <a:ext cx="0" cy="89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54D241-37D4-3F6F-F96C-8FC384442558}"/>
              </a:ext>
            </a:extLst>
          </p:cNvPr>
          <p:cNvSpPr txBox="1"/>
          <p:nvPr/>
        </p:nvSpPr>
        <p:spPr>
          <a:xfrm>
            <a:off x="6030366" y="1463378"/>
            <a:ext cx="10892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Signature</a:t>
            </a:r>
          </a:p>
          <a:p>
            <a:pPr algn="ctr"/>
            <a:r>
              <a:rPr lang="en-US" sz="1400" b="1" dirty="0"/>
              <a:t>Generation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973D559-F40C-DDE8-41E3-3F7C5C3F47BC}"/>
              </a:ext>
            </a:extLst>
          </p:cNvPr>
          <p:cNvSpPr/>
          <p:nvPr/>
        </p:nvSpPr>
        <p:spPr>
          <a:xfrm>
            <a:off x="10105071" y="1595415"/>
            <a:ext cx="879588" cy="901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88BB03-580A-6843-68C1-237AEC439083}"/>
              </a:ext>
            </a:extLst>
          </p:cNvPr>
          <p:cNvSpPr txBox="1"/>
          <p:nvPr/>
        </p:nvSpPr>
        <p:spPr>
          <a:xfrm>
            <a:off x="10168400" y="1598407"/>
            <a:ext cx="73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Verifier</a:t>
            </a:r>
          </a:p>
        </p:txBody>
      </p:sp>
      <p:pic>
        <p:nvPicPr>
          <p:cNvPr id="41" name="Graphic 40" descr="User outline">
            <a:extLst>
              <a:ext uri="{FF2B5EF4-FFF2-40B4-BE49-F238E27FC236}">
                <a16:creationId xmlns:a16="http://schemas.microsoft.com/office/drawing/2014/main" id="{0F5B798D-8521-3990-B264-4907C384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5180" y="1764230"/>
            <a:ext cx="735963" cy="73596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F031F7-6C5E-3ABE-EC04-FBF768A6B7BE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6042756" y="1327190"/>
            <a:ext cx="486813" cy="25402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244804-D530-E6D9-882B-5835BFE26C7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537853" y="1534835"/>
            <a:ext cx="872" cy="1301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7955D2-98E6-4325-77C9-07E03D0CCC60}"/>
              </a:ext>
            </a:extLst>
          </p:cNvPr>
          <p:cNvSpPr/>
          <p:nvPr/>
        </p:nvSpPr>
        <p:spPr>
          <a:xfrm>
            <a:off x="7045649" y="1039485"/>
            <a:ext cx="984408" cy="495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1C0152-27A0-6F27-C988-F6D438EB6F84}"/>
              </a:ext>
            </a:extLst>
          </p:cNvPr>
          <p:cNvSpPr txBox="1"/>
          <p:nvPr/>
        </p:nvSpPr>
        <p:spPr>
          <a:xfrm>
            <a:off x="8939304" y="1281972"/>
            <a:ext cx="1166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Public Key</a:t>
            </a:r>
          </a:p>
          <a:p>
            <a:r>
              <a:rPr lang="en-US" sz="1400" dirty="0"/>
              <a:t>2. Signature</a:t>
            </a:r>
          </a:p>
          <a:p>
            <a:r>
              <a:rPr lang="en-US" sz="1400" dirty="0"/>
              <a:t>3. Message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1D32A8C-6E68-2FC6-0B9C-FDA2D542E84E}"/>
              </a:ext>
            </a:extLst>
          </p:cNvPr>
          <p:cNvCxnSpPr>
            <a:cxnSpLocks/>
          </p:cNvCxnSpPr>
          <p:nvPr/>
        </p:nvCxnSpPr>
        <p:spPr>
          <a:xfrm rot="5400000">
            <a:off x="9025497" y="2545780"/>
            <a:ext cx="993382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E9771E8-0527-FDF1-EC3C-769D3194A4C0}"/>
              </a:ext>
            </a:extLst>
          </p:cNvPr>
          <p:cNvCxnSpPr>
            <a:stCxn id="73" idx="3"/>
          </p:cNvCxnSpPr>
          <p:nvPr/>
        </p:nvCxnSpPr>
        <p:spPr>
          <a:xfrm flipV="1">
            <a:off x="10489223" y="2503873"/>
            <a:ext cx="280377" cy="5385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339766-997E-4EEC-7DB4-97C5B9E99A38}"/>
              </a:ext>
            </a:extLst>
          </p:cNvPr>
          <p:cNvSpPr txBox="1"/>
          <p:nvPr/>
        </p:nvSpPr>
        <p:spPr>
          <a:xfrm>
            <a:off x="9366608" y="2780860"/>
            <a:ext cx="11226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Signature</a:t>
            </a:r>
          </a:p>
          <a:p>
            <a:pPr algn="ctr"/>
            <a:r>
              <a:rPr lang="en-US" sz="1400" b="1" dirty="0"/>
              <a:t>Verification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4EB8030-7686-4DBA-3327-2B9ED0386376}"/>
              </a:ext>
            </a:extLst>
          </p:cNvPr>
          <p:cNvCxnSpPr>
            <a:stCxn id="35" idx="3"/>
          </p:cNvCxnSpPr>
          <p:nvPr/>
        </p:nvCxnSpPr>
        <p:spPr>
          <a:xfrm>
            <a:off x="7126584" y="2434366"/>
            <a:ext cx="411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A01EFA0-BEF0-1CF1-F45A-D40D09AE1785}"/>
              </a:ext>
            </a:extLst>
          </p:cNvPr>
          <p:cNvCxnSpPr>
            <a:cxnSpLocks/>
          </p:cNvCxnSpPr>
          <p:nvPr/>
        </p:nvCxnSpPr>
        <p:spPr>
          <a:xfrm>
            <a:off x="7556275" y="2046308"/>
            <a:ext cx="196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B14A5-75A5-6AED-E8C5-7B6ABE514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6307A-24F0-A03F-0C6D-FE92793D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240367"/>
            <a:ext cx="3937000" cy="3937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DD4BF-5DED-2ABA-80BD-B1DA515B1891}"/>
                  </a:ext>
                </a:extLst>
              </p:cNvPr>
              <p:cNvSpPr txBox="1"/>
              <p:nvPr/>
            </p:nvSpPr>
            <p:spPr>
              <a:xfrm>
                <a:off x="6227233" y="5289549"/>
                <a:ext cx="4919134" cy="881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nary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DD4BF-5DED-2ABA-80BD-B1DA515B1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233" y="5289549"/>
                <a:ext cx="4919134" cy="881844"/>
              </a:xfrm>
              <a:prstGeom prst="rect">
                <a:avLst/>
              </a:prstGeom>
              <a:blipFill>
                <a:blip r:embed="rId3"/>
                <a:stretch>
                  <a:fillRect t="-174286" b="-2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E6880-F122-CF7C-EA2D-EBC7C8C0C5BA}"/>
              </a:ext>
            </a:extLst>
          </p:cNvPr>
          <p:cNvCxnSpPr/>
          <p:nvPr/>
        </p:nvCxnSpPr>
        <p:spPr>
          <a:xfrm flipV="1">
            <a:off x="8009467" y="2988734"/>
            <a:ext cx="254000" cy="3979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07DD2-DD05-386B-ABD0-C7EC63038272}"/>
              </a:ext>
            </a:extLst>
          </p:cNvPr>
          <p:cNvCxnSpPr>
            <a:cxnSpLocks/>
          </p:cNvCxnSpPr>
          <p:nvPr/>
        </p:nvCxnSpPr>
        <p:spPr>
          <a:xfrm>
            <a:off x="8009467" y="3498849"/>
            <a:ext cx="508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B46C2A-93F5-9FFF-B74C-0CBC53756DEC}"/>
                  </a:ext>
                </a:extLst>
              </p:cNvPr>
              <p:cNvSpPr txBox="1"/>
              <p:nvPr/>
            </p:nvSpPr>
            <p:spPr>
              <a:xfrm>
                <a:off x="7902226" y="2910701"/>
                <a:ext cx="266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B46C2A-93F5-9FFF-B74C-0CBC5375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26" y="2910701"/>
                <a:ext cx="266227" cy="276999"/>
              </a:xfrm>
              <a:prstGeom prst="rect">
                <a:avLst/>
              </a:prstGeom>
              <a:blipFill>
                <a:blip r:embed="rId4"/>
                <a:stretch>
                  <a:fillRect l="-22727" r="-454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F52C23-E66A-758A-061D-1F745920BA10}"/>
                  </a:ext>
                </a:extLst>
              </p:cNvPr>
              <p:cNvSpPr txBox="1"/>
              <p:nvPr/>
            </p:nvSpPr>
            <p:spPr>
              <a:xfrm>
                <a:off x="8275694" y="3152001"/>
                <a:ext cx="271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F52C23-E66A-758A-061D-1F745920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94" y="3152001"/>
                <a:ext cx="271548" cy="276999"/>
              </a:xfrm>
              <a:prstGeom prst="rect">
                <a:avLst/>
              </a:prstGeom>
              <a:blipFill>
                <a:blip r:embed="rId5"/>
                <a:stretch>
                  <a:fillRect l="-22727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9EA9E35-97AC-0606-D699-B8B0A260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66" y="1240367"/>
            <a:ext cx="3937000" cy="3937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E0CF7E-70AA-1A58-7CC9-5F1286BA8CA9}"/>
                  </a:ext>
                </a:extLst>
              </p:cNvPr>
              <p:cNvSpPr txBox="1"/>
              <p:nvPr/>
            </p:nvSpPr>
            <p:spPr>
              <a:xfrm>
                <a:off x="2120899" y="5289549"/>
                <a:ext cx="4919134" cy="881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nary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E0CF7E-70AA-1A58-7CC9-5F1286BA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99" y="5289549"/>
                <a:ext cx="4919134" cy="881844"/>
              </a:xfrm>
              <a:prstGeom prst="rect">
                <a:avLst/>
              </a:prstGeom>
              <a:blipFill>
                <a:blip r:embed="rId6"/>
                <a:stretch>
                  <a:fillRect t="-174286" b="-2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7D49D1-F7E1-E574-C693-B05DE6ECD878}"/>
              </a:ext>
            </a:extLst>
          </p:cNvPr>
          <p:cNvCxnSpPr>
            <a:cxnSpLocks/>
          </p:cNvCxnSpPr>
          <p:nvPr/>
        </p:nvCxnSpPr>
        <p:spPr>
          <a:xfrm flipV="1">
            <a:off x="3892787" y="2015067"/>
            <a:ext cx="256032" cy="13716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DE95D5-3161-9DED-FA1D-AF6A2AFEE25D}"/>
              </a:ext>
            </a:extLst>
          </p:cNvPr>
          <p:cNvCxnSpPr>
            <a:cxnSpLocks/>
          </p:cNvCxnSpPr>
          <p:nvPr/>
        </p:nvCxnSpPr>
        <p:spPr>
          <a:xfrm flipH="1">
            <a:off x="3882440" y="3485090"/>
            <a:ext cx="10347" cy="8503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E46D1B-3653-F3C9-86DB-DDA468F960D4}"/>
                  </a:ext>
                </a:extLst>
              </p:cNvPr>
              <p:cNvSpPr txBox="1"/>
              <p:nvPr/>
            </p:nvSpPr>
            <p:spPr>
              <a:xfrm>
                <a:off x="4148819" y="243036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E46D1B-3653-F3C9-86DB-DDA468F9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819" y="2430360"/>
                <a:ext cx="276742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AC90B5-56BE-DAD6-879C-ED4EAAF7CFEC}"/>
                  </a:ext>
                </a:extLst>
              </p:cNvPr>
              <p:cNvSpPr txBox="1"/>
              <p:nvPr/>
            </p:nvSpPr>
            <p:spPr>
              <a:xfrm>
                <a:off x="3929007" y="3594313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AC90B5-56BE-DAD6-879C-ED4EAAF7C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07" y="3594313"/>
                <a:ext cx="282065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15192B-63DA-892A-D3D6-5BA06CF11E47}"/>
              </a:ext>
            </a:extLst>
          </p:cNvPr>
          <p:cNvCxnSpPr>
            <a:cxnSpLocks/>
          </p:cNvCxnSpPr>
          <p:nvPr/>
        </p:nvCxnSpPr>
        <p:spPr>
          <a:xfrm flipH="1">
            <a:off x="7850248" y="2218267"/>
            <a:ext cx="1408055" cy="24553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994EB6-263E-F984-4266-15AD28338760}"/>
              </a:ext>
            </a:extLst>
          </p:cNvPr>
          <p:cNvCxnSpPr>
            <a:cxnSpLocks/>
          </p:cNvCxnSpPr>
          <p:nvPr/>
        </p:nvCxnSpPr>
        <p:spPr>
          <a:xfrm flipH="1">
            <a:off x="7295685" y="2218267"/>
            <a:ext cx="1415457" cy="24553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8A68F-13E1-1277-F34D-249A890AEC28}"/>
              </a:ext>
            </a:extLst>
          </p:cNvPr>
          <p:cNvCxnSpPr>
            <a:cxnSpLocks/>
          </p:cNvCxnSpPr>
          <p:nvPr/>
        </p:nvCxnSpPr>
        <p:spPr>
          <a:xfrm flipH="1">
            <a:off x="6718300" y="2201334"/>
            <a:ext cx="1418167" cy="247226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F8EF4-6CB4-88BA-4D17-4D68FD1A5E20}"/>
              </a:ext>
            </a:extLst>
          </p:cNvPr>
          <p:cNvCxnSpPr>
            <a:cxnSpLocks/>
          </p:cNvCxnSpPr>
          <p:nvPr/>
        </p:nvCxnSpPr>
        <p:spPr>
          <a:xfrm flipH="1">
            <a:off x="8432568" y="2218267"/>
            <a:ext cx="1380298" cy="24553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DCBF19-F89F-49F2-3093-E7AA5A447265}"/>
              </a:ext>
            </a:extLst>
          </p:cNvPr>
          <p:cNvCxnSpPr>
            <a:cxnSpLocks/>
          </p:cNvCxnSpPr>
          <p:nvPr/>
        </p:nvCxnSpPr>
        <p:spPr>
          <a:xfrm flipH="1">
            <a:off x="6718300" y="2218267"/>
            <a:ext cx="867833" cy="151454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57B6BF-1CFA-D42B-CCE7-74C8130ED575}"/>
              </a:ext>
            </a:extLst>
          </p:cNvPr>
          <p:cNvCxnSpPr>
            <a:cxnSpLocks/>
          </p:cNvCxnSpPr>
          <p:nvPr/>
        </p:nvCxnSpPr>
        <p:spPr>
          <a:xfrm flipH="1" flipV="1">
            <a:off x="6718300" y="3443818"/>
            <a:ext cx="2713567" cy="95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BA0B8E-BB0E-91F4-440B-EA06568E54A4}"/>
              </a:ext>
            </a:extLst>
          </p:cNvPr>
          <p:cNvCxnSpPr>
            <a:cxnSpLocks/>
          </p:cNvCxnSpPr>
          <p:nvPr/>
        </p:nvCxnSpPr>
        <p:spPr>
          <a:xfrm flipH="1" flipV="1">
            <a:off x="6853766" y="2952749"/>
            <a:ext cx="2713567" cy="95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01A085-0753-9F66-5DF6-BF4F44866D88}"/>
              </a:ext>
            </a:extLst>
          </p:cNvPr>
          <p:cNvCxnSpPr>
            <a:cxnSpLocks/>
          </p:cNvCxnSpPr>
          <p:nvPr/>
        </p:nvCxnSpPr>
        <p:spPr>
          <a:xfrm flipH="1" flipV="1">
            <a:off x="7160683" y="2477061"/>
            <a:ext cx="2713567" cy="95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BD030E-BCCD-828A-F462-70DE8EB4E8CB}"/>
              </a:ext>
            </a:extLst>
          </p:cNvPr>
          <p:cNvCxnSpPr>
            <a:cxnSpLocks/>
          </p:cNvCxnSpPr>
          <p:nvPr/>
        </p:nvCxnSpPr>
        <p:spPr>
          <a:xfrm flipH="1">
            <a:off x="6705840" y="3944409"/>
            <a:ext cx="23534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40AFB1-A860-55F6-2A16-12902F8AFCAA}"/>
              </a:ext>
            </a:extLst>
          </p:cNvPr>
          <p:cNvCxnSpPr>
            <a:cxnSpLocks/>
          </p:cNvCxnSpPr>
          <p:nvPr/>
        </p:nvCxnSpPr>
        <p:spPr>
          <a:xfrm flipH="1" flipV="1">
            <a:off x="6718067" y="4413251"/>
            <a:ext cx="2072450" cy="26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9A91B3-7302-EB32-CDFB-E8525F9CD1AD}"/>
              </a:ext>
            </a:extLst>
          </p:cNvPr>
          <p:cNvCxnSpPr>
            <a:cxnSpLocks/>
          </p:cNvCxnSpPr>
          <p:nvPr/>
        </p:nvCxnSpPr>
        <p:spPr>
          <a:xfrm flipH="1">
            <a:off x="3880560" y="1828800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F2611EC-A21B-D688-1FDD-7590D90C6F6D}"/>
              </a:ext>
            </a:extLst>
          </p:cNvPr>
          <p:cNvCxnSpPr>
            <a:cxnSpLocks/>
          </p:cNvCxnSpPr>
          <p:nvPr/>
        </p:nvCxnSpPr>
        <p:spPr>
          <a:xfrm flipH="1">
            <a:off x="4167774" y="1828800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5266E0-A3CD-E8F5-C54C-DE3126DD3D7A}"/>
              </a:ext>
            </a:extLst>
          </p:cNvPr>
          <p:cNvCxnSpPr>
            <a:cxnSpLocks/>
          </p:cNvCxnSpPr>
          <p:nvPr/>
        </p:nvCxnSpPr>
        <p:spPr>
          <a:xfrm flipH="1">
            <a:off x="4455833" y="1828800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055D91D-18CB-3EFB-4D32-082C84223B97}"/>
              </a:ext>
            </a:extLst>
          </p:cNvPr>
          <p:cNvCxnSpPr>
            <a:cxnSpLocks/>
          </p:cNvCxnSpPr>
          <p:nvPr/>
        </p:nvCxnSpPr>
        <p:spPr>
          <a:xfrm flipH="1">
            <a:off x="3609038" y="1828800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FBB716-36D7-428C-B898-9ECB8AC86E42}"/>
              </a:ext>
            </a:extLst>
          </p:cNvPr>
          <p:cNvCxnSpPr>
            <a:cxnSpLocks/>
          </p:cNvCxnSpPr>
          <p:nvPr/>
        </p:nvCxnSpPr>
        <p:spPr>
          <a:xfrm flipH="1">
            <a:off x="3305530" y="1868100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DAEDC3-44DF-6F99-B8CB-260F700524C9}"/>
              </a:ext>
            </a:extLst>
          </p:cNvPr>
          <p:cNvCxnSpPr>
            <a:cxnSpLocks/>
          </p:cNvCxnSpPr>
          <p:nvPr/>
        </p:nvCxnSpPr>
        <p:spPr>
          <a:xfrm flipH="1">
            <a:off x="4711390" y="1828800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2D6005-0A07-D48D-000A-0150908440CC}"/>
              </a:ext>
            </a:extLst>
          </p:cNvPr>
          <p:cNvCxnSpPr>
            <a:cxnSpLocks/>
          </p:cNvCxnSpPr>
          <p:nvPr/>
        </p:nvCxnSpPr>
        <p:spPr>
          <a:xfrm flipH="1">
            <a:off x="3034008" y="1822449"/>
            <a:ext cx="14814" cy="284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A74A788-8AF0-4AF6-A9E9-EDEFE32B296B}"/>
              </a:ext>
            </a:extLst>
          </p:cNvPr>
          <p:cNvCxnSpPr>
            <a:cxnSpLocks/>
          </p:cNvCxnSpPr>
          <p:nvPr/>
        </p:nvCxnSpPr>
        <p:spPr>
          <a:xfrm flipH="1">
            <a:off x="3664892" y="1828800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4F02640-669F-33C5-AF34-0EBB8795C9E3}"/>
              </a:ext>
            </a:extLst>
          </p:cNvPr>
          <p:cNvCxnSpPr>
            <a:cxnSpLocks/>
          </p:cNvCxnSpPr>
          <p:nvPr/>
        </p:nvCxnSpPr>
        <p:spPr>
          <a:xfrm flipH="1">
            <a:off x="3833993" y="1848450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A2326EC-47DA-D414-7D5F-ADFFC411BCF0}"/>
              </a:ext>
            </a:extLst>
          </p:cNvPr>
          <p:cNvCxnSpPr>
            <a:cxnSpLocks/>
          </p:cNvCxnSpPr>
          <p:nvPr/>
        </p:nvCxnSpPr>
        <p:spPr>
          <a:xfrm flipH="1">
            <a:off x="4034601" y="1845591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E3FAF3-680D-49F1-01D4-38A8661BE2DA}"/>
              </a:ext>
            </a:extLst>
          </p:cNvPr>
          <p:cNvCxnSpPr>
            <a:cxnSpLocks/>
          </p:cNvCxnSpPr>
          <p:nvPr/>
        </p:nvCxnSpPr>
        <p:spPr>
          <a:xfrm flipH="1">
            <a:off x="4242127" y="1828800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F8A0028-DE7D-2A3E-BE12-66BDBF561198}"/>
              </a:ext>
            </a:extLst>
          </p:cNvPr>
          <p:cNvCxnSpPr>
            <a:cxnSpLocks/>
          </p:cNvCxnSpPr>
          <p:nvPr/>
        </p:nvCxnSpPr>
        <p:spPr>
          <a:xfrm flipH="1">
            <a:off x="4408902" y="2910701"/>
            <a:ext cx="379555" cy="18021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6A372A6-DB92-6226-5AFE-CBA583EEEDBA}"/>
              </a:ext>
            </a:extLst>
          </p:cNvPr>
          <p:cNvCxnSpPr>
            <a:cxnSpLocks/>
          </p:cNvCxnSpPr>
          <p:nvPr/>
        </p:nvCxnSpPr>
        <p:spPr>
          <a:xfrm flipH="1">
            <a:off x="4594662" y="3791408"/>
            <a:ext cx="160714" cy="9382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59B823-65DF-099C-F5DA-7E01AD2181F3}"/>
              </a:ext>
            </a:extLst>
          </p:cNvPr>
          <p:cNvCxnSpPr>
            <a:cxnSpLocks/>
          </p:cNvCxnSpPr>
          <p:nvPr/>
        </p:nvCxnSpPr>
        <p:spPr>
          <a:xfrm flipH="1">
            <a:off x="3462549" y="1810880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622C167-3EC4-8036-AF2A-B5B6C76E1823}"/>
              </a:ext>
            </a:extLst>
          </p:cNvPr>
          <p:cNvCxnSpPr>
            <a:cxnSpLocks/>
          </p:cNvCxnSpPr>
          <p:nvPr/>
        </p:nvCxnSpPr>
        <p:spPr>
          <a:xfrm flipH="1">
            <a:off x="3276612" y="1828800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4C1FF9-488E-430C-C439-3F093EDAE2BB}"/>
              </a:ext>
            </a:extLst>
          </p:cNvPr>
          <p:cNvCxnSpPr>
            <a:cxnSpLocks/>
          </p:cNvCxnSpPr>
          <p:nvPr/>
        </p:nvCxnSpPr>
        <p:spPr>
          <a:xfrm flipH="1">
            <a:off x="3107451" y="1810880"/>
            <a:ext cx="520167" cy="28841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D734F2-1671-10C1-CD77-154B8B41BBAB}"/>
              </a:ext>
            </a:extLst>
          </p:cNvPr>
          <p:cNvCxnSpPr>
            <a:cxnSpLocks/>
          </p:cNvCxnSpPr>
          <p:nvPr/>
        </p:nvCxnSpPr>
        <p:spPr>
          <a:xfrm flipH="1">
            <a:off x="3010299" y="1810880"/>
            <a:ext cx="412730" cy="228698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12BF2C8-BE45-2EBB-6496-55862F82F815}"/>
              </a:ext>
            </a:extLst>
          </p:cNvPr>
          <p:cNvCxnSpPr>
            <a:cxnSpLocks/>
          </p:cNvCxnSpPr>
          <p:nvPr/>
        </p:nvCxnSpPr>
        <p:spPr>
          <a:xfrm flipH="1">
            <a:off x="3016132" y="1828800"/>
            <a:ext cx="220586" cy="1220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602F4-4D14-FEEF-BE7C-3D9AAB7D0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44912-25E4-CF10-C765-17F5A6C2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460500"/>
            <a:ext cx="3937000" cy="3937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6881E8-6AAD-AD31-AF0F-94D6479B6186}"/>
              </a:ext>
            </a:extLst>
          </p:cNvPr>
          <p:cNvCxnSpPr>
            <a:cxnSpLocks/>
          </p:cNvCxnSpPr>
          <p:nvPr/>
        </p:nvCxnSpPr>
        <p:spPr>
          <a:xfrm flipV="1">
            <a:off x="3439821" y="2235200"/>
            <a:ext cx="256032" cy="13716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4329F4-7802-B502-AD54-0E78F2BDF0E2}"/>
              </a:ext>
            </a:extLst>
          </p:cNvPr>
          <p:cNvCxnSpPr>
            <a:cxnSpLocks/>
          </p:cNvCxnSpPr>
          <p:nvPr/>
        </p:nvCxnSpPr>
        <p:spPr>
          <a:xfrm flipH="1">
            <a:off x="3429474" y="3705223"/>
            <a:ext cx="10347" cy="8503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A1097-39CB-C2AF-33B3-02EEFA835AA9}"/>
                  </a:ext>
                </a:extLst>
              </p:cNvPr>
              <p:cNvSpPr txBox="1"/>
              <p:nvPr/>
            </p:nvSpPr>
            <p:spPr>
              <a:xfrm>
                <a:off x="3695853" y="2650493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A1097-39CB-C2AF-33B3-02EEFA83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53" y="2650493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2FCD7-0A46-905D-648D-1E0C3D11B6BE}"/>
                  </a:ext>
                </a:extLst>
              </p:cNvPr>
              <p:cNvSpPr txBox="1"/>
              <p:nvPr/>
            </p:nvSpPr>
            <p:spPr>
              <a:xfrm>
                <a:off x="3476041" y="3814446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2FCD7-0A46-905D-648D-1E0C3D11B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41" y="3814446"/>
                <a:ext cx="282065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16F223-925C-1A24-24D2-9A69A6795D96}"/>
                  </a:ext>
                </a:extLst>
              </p:cNvPr>
              <p:cNvSpPr txBox="1"/>
              <p:nvPr/>
            </p:nvSpPr>
            <p:spPr>
              <a:xfrm>
                <a:off x="2668003" y="5484717"/>
                <a:ext cx="2980266" cy="324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16F223-925C-1A24-24D2-9A69A679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003" y="5484717"/>
                <a:ext cx="2980266" cy="324448"/>
              </a:xfrm>
              <a:prstGeom prst="rect">
                <a:avLst/>
              </a:prstGeom>
              <a:blipFill>
                <a:blip r:embed="rId5"/>
                <a:stretch>
                  <a:fillRect l="-5532" t="-157692" r="-3830" b="-2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F0F92A-BF25-B9D4-DF7E-9E12FF5FD59C}"/>
              </a:ext>
            </a:extLst>
          </p:cNvPr>
          <p:cNvCxnSpPr/>
          <p:nvPr/>
        </p:nvCxnSpPr>
        <p:spPr>
          <a:xfrm flipV="1">
            <a:off x="3453224" y="3208867"/>
            <a:ext cx="254000" cy="3979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FF7CFD-31AA-C83C-AC06-840CA075D901}"/>
                  </a:ext>
                </a:extLst>
              </p:cNvPr>
              <p:cNvSpPr txBox="1"/>
              <p:nvPr/>
            </p:nvSpPr>
            <p:spPr>
              <a:xfrm>
                <a:off x="3633777" y="3329801"/>
                <a:ext cx="266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FF7CFD-31AA-C83C-AC06-840CA075D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7" y="3329801"/>
                <a:ext cx="266227" cy="276999"/>
              </a:xfrm>
              <a:prstGeom prst="rect">
                <a:avLst/>
              </a:prstGeom>
              <a:blipFill>
                <a:blip r:embed="rId6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003D3F5-CEE6-C187-CBCA-E9B594CC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24" y="1460500"/>
            <a:ext cx="3937000" cy="3937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72C4C0-E14D-5171-86CC-B34CB112D2BE}"/>
              </a:ext>
            </a:extLst>
          </p:cNvPr>
          <p:cNvCxnSpPr>
            <a:cxnSpLocks/>
          </p:cNvCxnSpPr>
          <p:nvPr/>
        </p:nvCxnSpPr>
        <p:spPr>
          <a:xfrm flipV="1">
            <a:off x="7718545" y="2235200"/>
            <a:ext cx="256032" cy="13716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EE5708-384D-0A4F-15A3-A162CDB7C7A6}"/>
              </a:ext>
            </a:extLst>
          </p:cNvPr>
          <p:cNvCxnSpPr>
            <a:cxnSpLocks/>
          </p:cNvCxnSpPr>
          <p:nvPr/>
        </p:nvCxnSpPr>
        <p:spPr>
          <a:xfrm flipH="1">
            <a:off x="7708198" y="3705223"/>
            <a:ext cx="10347" cy="8503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77408-2674-7173-D907-AE24F8710B23}"/>
                  </a:ext>
                </a:extLst>
              </p:cNvPr>
              <p:cNvSpPr txBox="1"/>
              <p:nvPr/>
            </p:nvSpPr>
            <p:spPr>
              <a:xfrm>
                <a:off x="7974577" y="2650493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77408-2674-7173-D907-AE24F8710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577" y="2650493"/>
                <a:ext cx="276742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BD6948-5F35-7FE5-E8BE-5B646A266E42}"/>
                  </a:ext>
                </a:extLst>
              </p:cNvPr>
              <p:cNvSpPr txBox="1"/>
              <p:nvPr/>
            </p:nvSpPr>
            <p:spPr>
              <a:xfrm>
                <a:off x="7754765" y="3814446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BD6948-5F35-7FE5-E8BE-5B646A266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65" y="3814446"/>
                <a:ext cx="282065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riangle 16">
            <a:extLst>
              <a:ext uri="{FF2B5EF4-FFF2-40B4-BE49-F238E27FC236}">
                <a16:creationId xmlns:a16="http://schemas.microsoft.com/office/drawing/2014/main" id="{21DDAC2D-D66B-D63B-B635-F361A5114235}"/>
              </a:ext>
            </a:extLst>
          </p:cNvPr>
          <p:cNvSpPr/>
          <p:nvPr/>
        </p:nvSpPr>
        <p:spPr>
          <a:xfrm>
            <a:off x="9787467" y="2065867"/>
            <a:ext cx="146304" cy="14630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C0F234-8819-4C1E-D457-9FB7D41662B8}"/>
              </a:ext>
            </a:extLst>
          </p:cNvPr>
          <p:cNvSpPr/>
          <p:nvPr/>
        </p:nvSpPr>
        <p:spPr>
          <a:xfrm>
            <a:off x="9648952" y="1927352"/>
            <a:ext cx="423333" cy="42333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98DD5E-62D2-4215-37B2-391EB93FB419}"/>
                  </a:ext>
                </a:extLst>
              </p:cNvPr>
              <p:cNvSpPr txBox="1"/>
              <p:nvPr/>
            </p:nvSpPr>
            <p:spPr>
              <a:xfrm>
                <a:off x="6663267" y="5511671"/>
                <a:ext cx="4919134" cy="324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▲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98DD5E-62D2-4215-37B2-391EB93F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67" y="5511671"/>
                <a:ext cx="4919134" cy="324448"/>
              </a:xfrm>
              <a:prstGeom prst="rect">
                <a:avLst/>
              </a:prstGeom>
              <a:blipFill>
                <a:blip r:embed="rId8"/>
                <a:stretch>
                  <a:fillRect l="-3085" t="-144444" b="-2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E6A40-104D-8BB7-7616-2DB85010F8B8}"/>
                  </a:ext>
                </a:extLst>
              </p:cNvPr>
              <p:cNvSpPr txBox="1"/>
              <p:nvPr/>
            </p:nvSpPr>
            <p:spPr>
              <a:xfrm>
                <a:off x="8822266" y="2004367"/>
                <a:ext cx="17272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E6A40-104D-8BB7-7616-2DB85010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266" y="2004367"/>
                <a:ext cx="17272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F517270-1853-C22E-0F52-17E7D7B360CD}"/>
              </a:ext>
            </a:extLst>
          </p:cNvPr>
          <p:cNvSpPr txBox="1"/>
          <p:nvPr/>
        </p:nvSpPr>
        <p:spPr>
          <a:xfrm>
            <a:off x="2606731" y="1048835"/>
            <a:ext cx="304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Shortest Vector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FA11E4-19A5-C3F4-5939-28BDC8D13638}"/>
                  </a:ext>
                </a:extLst>
              </p:cNvPr>
              <p:cNvSpPr txBox="1"/>
              <p:nvPr/>
            </p:nvSpPr>
            <p:spPr>
              <a:xfrm>
                <a:off x="5358224" y="1040039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𝐂𝐥𝐨𝐬𝐞𝐬𝐭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𝐕𝐞𝐜𝐭𝐨𝐫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𝐏𝐫𝐨𝐛𝐥𝐞𝐦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FA11E4-19A5-C3F4-5939-28BDC8D1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24" y="1040039"/>
                <a:ext cx="6096000" cy="400110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1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24CC-9B5C-4D51-39CA-1B3819AC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9D1BDE-E4C1-1E1E-7CCE-317D08EE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6" y="496484"/>
            <a:ext cx="7772400" cy="62375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E8BC6-CA54-75FA-586C-48BA185C5030}"/>
              </a:ext>
            </a:extLst>
          </p:cNvPr>
          <p:cNvCxnSpPr>
            <a:cxnSpLocks/>
          </p:cNvCxnSpPr>
          <p:nvPr/>
        </p:nvCxnSpPr>
        <p:spPr>
          <a:xfrm flipH="1">
            <a:off x="3962400" y="626533"/>
            <a:ext cx="3759200" cy="3403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7A7FB1-0690-30BA-B73F-01B5AAF96281}"/>
              </a:ext>
            </a:extLst>
          </p:cNvPr>
          <p:cNvCxnSpPr>
            <a:cxnSpLocks/>
          </p:cNvCxnSpPr>
          <p:nvPr/>
        </p:nvCxnSpPr>
        <p:spPr>
          <a:xfrm>
            <a:off x="7433732" y="626533"/>
            <a:ext cx="0" cy="56049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0C60C0-5DAD-C0D0-2927-01ACD37402F0}"/>
              </a:ext>
            </a:extLst>
          </p:cNvPr>
          <p:cNvSpPr/>
          <p:nvPr/>
        </p:nvSpPr>
        <p:spPr>
          <a:xfrm>
            <a:off x="4982801" y="3031067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26EBF3-38C6-A9FF-7EDE-41B0B312B5E2}"/>
              </a:ext>
            </a:extLst>
          </p:cNvPr>
          <p:cNvSpPr/>
          <p:nvPr/>
        </p:nvSpPr>
        <p:spPr>
          <a:xfrm>
            <a:off x="6282773" y="1845733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A48D2-DDAB-70DA-223D-AF2A185013A0}"/>
              </a:ext>
            </a:extLst>
          </p:cNvPr>
          <p:cNvSpPr/>
          <p:nvPr/>
        </p:nvSpPr>
        <p:spPr>
          <a:xfrm>
            <a:off x="7404266" y="812800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4A63DD-D24A-3F1A-0574-5E5CF45ABBD6}"/>
              </a:ext>
            </a:extLst>
          </p:cNvPr>
          <p:cNvSpPr/>
          <p:nvPr/>
        </p:nvSpPr>
        <p:spPr>
          <a:xfrm>
            <a:off x="7378868" y="5918539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34941-B1F7-86D0-9628-981A23D48B33}"/>
              </a:ext>
            </a:extLst>
          </p:cNvPr>
          <p:cNvSpPr txBox="1"/>
          <p:nvPr/>
        </p:nvSpPr>
        <p:spPr>
          <a:xfrm>
            <a:off x="4758269" y="27714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12111-7BB1-0CAA-7A65-C2417AB58268}"/>
              </a:ext>
            </a:extLst>
          </p:cNvPr>
          <p:cNvSpPr txBox="1"/>
          <p:nvPr/>
        </p:nvSpPr>
        <p:spPr>
          <a:xfrm>
            <a:off x="6106282" y="153126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ED10A-1227-5A0B-610E-67A9A3958202}"/>
              </a:ext>
            </a:extLst>
          </p:cNvPr>
          <p:cNvSpPr txBox="1"/>
          <p:nvPr/>
        </p:nvSpPr>
        <p:spPr>
          <a:xfrm>
            <a:off x="7488596" y="8394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4D40C6-4A46-A151-7C3B-3C4ED74E824A}"/>
              </a:ext>
            </a:extLst>
          </p:cNvPr>
          <p:cNvSpPr txBox="1"/>
          <p:nvPr/>
        </p:nvSpPr>
        <p:spPr>
          <a:xfrm>
            <a:off x="4910669" y="29238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53DC0C-57AB-3E5C-4F02-BB65FB0B7532}"/>
              </a:ext>
            </a:extLst>
          </p:cNvPr>
          <p:cNvSpPr txBox="1"/>
          <p:nvPr/>
        </p:nvSpPr>
        <p:spPr>
          <a:xfrm>
            <a:off x="7446094" y="56758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Q = -R</a:t>
            </a:r>
          </a:p>
        </p:txBody>
      </p:sp>
    </p:spTree>
    <p:extLst>
      <p:ext uri="{BB962C8B-B14F-4D97-AF65-F5344CB8AC3E}">
        <p14:creationId xmlns:p14="http://schemas.microsoft.com/office/powerpoint/2010/main" val="16304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D41D0-8B79-A5CB-1ACE-5C2B3E9F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221A7B-B850-5ADF-5FC2-0AE3F05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6" y="496484"/>
            <a:ext cx="7772400" cy="62375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9BC8F-1F6E-99CC-837D-52DEFD85EE0E}"/>
              </a:ext>
            </a:extLst>
          </p:cNvPr>
          <p:cNvCxnSpPr/>
          <p:nvPr/>
        </p:nvCxnSpPr>
        <p:spPr>
          <a:xfrm>
            <a:off x="5300133" y="1371600"/>
            <a:ext cx="1930400" cy="48090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0AE9D8E-FB14-5A39-688E-B3DCE9714732}"/>
              </a:ext>
            </a:extLst>
          </p:cNvPr>
          <p:cNvSpPr/>
          <p:nvPr/>
        </p:nvSpPr>
        <p:spPr>
          <a:xfrm>
            <a:off x="5512474" y="1989328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0BEE80-A5A6-5567-2AB3-22BE64666E84}"/>
              </a:ext>
            </a:extLst>
          </p:cNvPr>
          <p:cNvSpPr/>
          <p:nvPr/>
        </p:nvSpPr>
        <p:spPr>
          <a:xfrm>
            <a:off x="6739973" y="5063066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57666F-54BA-B332-05DA-BF2B7D34A2A4}"/>
              </a:ext>
            </a:extLst>
          </p:cNvPr>
          <p:cNvCxnSpPr>
            <a:cxnSpLocks/>
          </p:cNvCxnSpPr>
          <p:nvPr/>
        </p:nvCxnSpPr>
        <p:spPr>
          <a:xfrm>
            <a:off x="6790772" y="626533"/>
            <a:ext cx="0" cy="56049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040E42D-CE59-4B4B-D2A9-527617B7C5ED}"/>
              </a:ext>
            </a:extLst>
          </p:cNvPr>
          <p:cNvSpPr/>
          <p:nvPr/>
        </p:nvSpPr>
        <p:spPr>
          <a:xfrm>
            <a:off x="6735908" y="1685206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57764-09E6-83F0-37DD-9435728E52DA}"/>
              </a:ext>
            </a:extLst>
          </p:cNvPr>
          <p:cNvSpPr txBox="1"/>
          <p:nvPr/>
        </p:nvSpPr>
        <p:spPr>
          <a:xfrm>
            <a:off x="5512474" y="16199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DC03A-4690-A3F6-256C-D4E81878418B}"/>
              </a:ext>
            </a:extLst>
          </p:cNvPr>
          <p:cNvSpPr txBox="1"/>
          <p:nvPr/>
        </p:nvSpPr>
        <p:spPr>
          <a:xfrm>
            <a:off x="6790772" y="47485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57ED2C-E029-B941-A713-2C4BA769A3A4}"/>
              </a:ext>
            </a:extLst>
          </p:cNvPr>
          <p:cNvSpPr txBox="1"/>
          <p:nvPr/>
        </p:nvSpPr>
        <p:spPr>
          <a:xfrm>
            <a:off x="6872190" y="16199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P = -R</a:t>
            </a:r>
          </a:p>
        </p:txBody>
      </p:sp>
    </p:spTree>
    <p:extLst>
      <p:ext uri="{BB962C8B-B14F-4D97-AF65-F5344CB8AC3E}">
        <p14:creationId xmlns:p14="http://schemas.microsoft.com/office/powerpoint/2010/main" val="2408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C03D-9CCA-FDA7-31EB-97028D7F4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50B03A-B6F9-174B-5B6C-0536B172D68F}"/>
              </a:ext>
            </a:extLst>
          </p:cNvPr>
          <p:cNvSpPr/>
          <p:nvPr/>
        </p:nvSpPr>
        <p:spPr>
          <a:xfrm>
            <a:off x="2157174" y="3681728"/>
            <a:ext cx="819314" cy="469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D1B935A-57DD-643F-F701-CDC1AB6AA5DE}"/>
              </a:ext>
            </a:extLst>
          </p:cNvPr>
          <p:cNvSpPr/>
          <p:nvPr/>
        </p:nvSpPr>
        <p:spPr>
          <a:xfrm>
            <a:off x="3505190" y="3590152"/>
            <a:ext cx="1143434" cy="67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Web3 Library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772B8F-26F8-C32E-B148-5DFA3FCDAC1D}"/>
              </a:ext>
            </a:extLst>
          </p:cNvPr>
          <p:cNvSpPr/>
          <p:nvPr/>
        </p:nvSpPr>
        <p:spPr>
          <a:xfrm>
            <a:off x="5486400" y="2084832"/>
            <a:ext cx="2377439" cy="305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AC917F-C91F-881E-EDFF-EADD0BDF23EC}"/>
              </a:ext>
            </a:extLst>
          </p:cNvPr>
          <p:cNvSpPr/>
          <p:nvPr/>
        </p:nvSpPr>
        <p:spPr>
          <a:xfrm>
            <a:off x="5627393" y="2801145"/>
            <a:ext cx="2080213" cy="576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Consensus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6E9A07-C78A-3BBB-566B-EE664F1EFD82}"/>
              </a:ext>
            </a:extLst>
          </p:cNvPr>
          <p:cNvSpPr/>
          <p:nvPr/>
        </p:nvSpPr>
        <p:spPr>
          <a:xfrm>
            <a:off x="5742497" y="4367433"/>
            <a:ext cx="1865244" cy="576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03C816-62A0-DCAC-3D18-A3390A07753F}"/>
              </a:ext>
            </a:extLst>
          </p:cNvPr>
          <p:cNvCxnSpPr>
            <a:cxnSpLocks/>
          </p:cNvCxnSpPr>
          <p:nvPr/>
        </p:nvCxnSpPr>
        <p:spPr>
          <a:xfrm>
            <a:off x="6356604" y="3429000"/>
            <a:ext cx="0" cy="85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FF1CAF-F7F6-952C-9119-93A77016F220}"/>
              </a:ext>
            </a:extLst>
          </p:cNvPr>
          <p:cNvCxnSpPr>
            <a:cxnSpLocks/>
          </p:cNvCxnSpPr>
          <p:nvPr/>
        </p:nvCxnSpPr>
        <p:spPr>
          <a:xfrm flipV="1">
            <a:off x="6838253" y="3480719"/>
            <a:ext cx="0" cy="800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A66871-D829-237B-1E41-63D0C87B0737}"/>
              </a:ext>
            </a:extLst>
          </p:cNvPr>
          <p:cNvSpPr txBox="1"/>
          <p:nvPr/>
        </p:nvSpPr>
        <p:spPr>
          <a:xfrm>
            <a:off x="5968049" y="3667400"/>
            <a:ext cx="12687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82247-6E40-B6CC-E90D-3433C72C94BA}"/>
              </a:ext>
            </a:extLst>
          </p:cNvPr>
          <p:cNvSpPr txBox="1"/>
          <p:nvPr/>
        </p:nvSpPr>
        <p:spPr>
          <a:xfrm>
            <a:off x="5879662" y="2253502"/>
            <a:ext cx="157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Node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D126319-7034-BBBB-5548-FB87F873A645}"/>
              </a:ext>
            </a:extLst>
          </p:cNvPr>
          <p:cNvSpPr/>
          <p:nvPr/>
        </p:nvSpPr>
        <p:spPr>
          <a:xfrm>
            <a:off x="8928078" y="1833745"/>
            <a:ext cx="1623850" cy="35112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A9860-2D1E-494F-737B-844D93CCFFC9}"/>
              </a:ext>
            </a:extLst>
          </p:cNvPr>
          <p:cNvSpPr txBox="1"/>
          <p:nvPr/>
        </p:nvSpPr>
        <p:spPr>
          <a:xfrm>
            <a:off x="9001109" y="3327866"/>
            <a:ext cx="161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Ethereum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A700F6-A44F-649B-E9D0-221D864184C0}"/>
              </a:ext>
            </a:extLst>
          </p:cNvPr>
          <p:cNvCxnSpPr>
            <a:cxnSpLocks/>
          </p:cNvCxnSpPr>
          <p:nvPr/>
        </p:nvCxnSpPr>
        <p:spPr>
          <a:xfrm flipV="1">
            <a:off x="7707606" y="3087754"/>
            <a:ext cx="1360939" cy="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B2248-C789-6185-0CFC-17C8E5B65F85}"/>
              </a:ext>
            </a:extLst>
          </p:cNvPr>
          <p:cNvCxnSpPr>
            <a:cxnSpLocks/>
          </p:cNvCxnSpPr>
          <p:nvPr/>
        </p:nvCxnSpPr>
        <p:spPr>
          <a:xfrm>
            <a:off x="7707606" y="4655501"/>
            <a:ext cx="15095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3DF7D2-A01A-FA5D-FBB2-F7EA28244EB5}"/>
              </a:ext>
            </a:extLst>
          </p:cNvPr>
          <p:cNvSpPr txBox="1"/>
          <p:nvPr/>
        </p:nvSpPr>
        <p:spPr>
          <a:xfrm>
            <a:off x="7992220" y="2564534"/>
            <a:ext cx="93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P2P Network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32CF87-C2AC-7CAD-9C35-BCAA874EA5DC}"/>
              </a:ext>
            </a:extLst>
          </p:cNvPr>
          <p:cNvSpPr txBox="1"/>
          <p:nvPr/>
        </p:nvSpPr>
        <p:spPr>
          <a:xfrm>
            <a:off x="7998576" y="4104363"/>
            <a:ext cx="93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P2P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EC800-B722-BA2B-20A9-9C5C924FB6CA}"/>
              </a:ext>
            </a:extLst>
          </p:cNvPr>
          <p:cNvSpPr txBox="1"/>
          <p:nvPr/>
        </p:nvSpPr>
        <p:spPr>
          <a:xfrm>
            <a:off x="3272039" y="465550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JSON-RPC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06F95B-AE60-BA7B-02C7-8E7C2CFEC91C}"/>
              </a:ext>
            </a:extLst>
          </p:cNvPr>
          <p:cNvSpPr txBox="1"/>
          <p:nvPr/>
        </p:nvSpPr>
        <p:spPr>
          <a:xfrm>
            <a:off x="3125999" y="2715167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Beacon Node API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4F9ECD1-ABD0-76FE-B1C5-63EBDCD879BB}"/>
              </a:ext>
            </a:extLst>
          </p:cNvPr>
          <p:cNvCxnSpPr/>
          <p:nvPr/>
        </p:nvCxnSpPr>
        <p:spPr>
          <a:xfrm flipV="1">
            <a:off x="4076907" y="3070751"/>
            <a:ext cx="1409493" cy="409968"/>
          </a:xfrm>
          <a:prstGeom prst="bentConnector3">
            <a:avLst>
              <a:gd name="adj1" fmla="val 69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1E36A3E-C606-7CBE-806B-B197B839A95E}"/>
              </a:ext>
            </a:extLst>
          </p:cNvPr>
          <p:cNvCxnSpPr/>
          <p:nvPr/>
        </p:nvCxnSpPr>
        <p:spPr>
          <a:xfrm>
            <a:off x="4076907" y="4365973"/>
            <a:ext cx="1550486" cy="289528"/>
          </a:xfrm>
          <a:prstGeom prst="bentConnector3">
            <a:avLst>
              <a:gd name="adj1" fmla="val -71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8B797C-01FA-265E-C645-F7629CF589DE}"/>
              </a:ext>
            </a:extLst>
          </p:cNvPr>
          <p:cNvCxnSpPr>
            <a:cxnSpLocks/>
          </p:cNvCxnSpPr>
          <p:nvPr/>
        </p:nvCxnSpPr>
        <p:spPr>
          <a:xfrm>
            <a:off x="3031130" y="3916353"/>
            <a:ext cx="3134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B0E8-EC37-F685-262B-47AD0FA3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CB6618-CE25-1A3C-A010-EAB0155C5D41}"/>
              </a:ext>
            </a:extLst>
          </p:cNvPr>
          <p:cNvSpPr/>
          <p:nvPr/>
        </p:nvSpPr>
        <p:spPr>
          <a:xfrm>
            <a:off x="3531542" y="1728303"/>
            <a:ext cx="838200" cy="1552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17C122C-BB71-AC1F-35D0-4E163ED70354}"/>
              </a:ext>
            </a:extLst>
          </p:cNvPr>
          <p:cNvSpPr/>
          <p:nvPr/>
        </p:nvSpPr>
        <p:spPr>
          <a:xfrm>
            <a:off x="4836881" y="1728302"/>
            <a:ext cx="838200" cy="1552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476B7B-9405-E5F4-AFF5-BB8C5C53486B}"/>
              </a:ext>
            </a:extLst>
          </p:cNvPr>
          <p:cNvSpPr/>
          <p:nvPr/>
        </p:nvSpPr>
        <p:spPr>
          <a:xfrm>
            <a:off x="4883264" y="1783929"/>
            <a:ext cx="838200" cy="1552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F06E9E-6DB7-6F74-E63B-44581B1D1DFB}"/>
              </a:ext>
            </a:extLst>
          </p:cNvPr>
          <p:cNvSpPr/>
          <p:nvPr/>
        </p:nvSpPr>
        <p:spPr>
          <a:xfrm>
            <a:off x="4929647" y="1839556"/>
            <a:ext cx="838200" cy="1552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531E4-19FA-BA03-2A44-8763ADE4FB2D}"/>
              </a:ext>
            </a:extLst>
          </p:cNvPr>
          <p:cNvSpPr txBox="1"/>
          <p:nvPr/>
        </p:nvSpPr>
        <p:spPr>
          <a:xfrm>
            <a:off x="3531542" y="1783929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Genesis Block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8146B384-33B8-1C08-16F8-24D78A2C433F}"/>
              </a:ext>
            </a:extLst>
          </p:cNvPr>
          <p:cNvSpPr/>
          <p:nvPr/>
        </p:nvSpPr>
        <p:spPr>
          <a:xfrm>
            <a:off x="3635904" y="2615843"/>
            <a:ext cx="622852" cy="52322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1D5BE00E-0E65-D6B0-42D4-7B5160754487}"/>
              </a:ext>
            </a:extLst>
          </p:cNvPr>
          <p:cNvSpPr/>
          <p:nvPr/>
        </p:nvSpPr>
        <p:spPr>
          <a:xfrm>
            <a:off x="3635904" y="2343114"/>
            <a:ext cx="622852" cy="166745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DDF5A-013D-4A6C-55DD-8E8972FF8319}"/>
              </a:ext>
            </a:extLst>
          </p:cNvPr>
          <p:cNvSpPr txBox="1"/>
          <p:nvPr/>
        </p:nvSpPr>
        <p:spPr>
          <a:xfrm>
            <a:off x="3583862" y="2769731"/>
            <a:ext cx="756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Transactions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EF4B38-0F62-B8FE-A1EE-0120819C5E6E}"/>
              </a:ext>
            </a:extLst>
          </p:cNvPr>
          <p:cNvSpPr/>
          <p:nvPr/>
        </p:nvSpPr>
        <p:spPr>
          <a:xfrm>
            <a:off x="4976030" y="1895183"/>
            <a:ext cx="838200" cy="1552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D7372-01D0-42FC-4B9D-0FC3FFC451E0}"/>
              </a:ext>
            </a:extLst>
          </p:cNvPr>
          <p:cNvSpPr txBox="1"/>
          <p:nvPr/>
        </p:nvSpPr>
        <p:spPr>
          <a:xfrm>
            <a:off x="4976030" y="192589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Block</a:t>
            </a:r>
          </a:p>
          <a:p>
            <a:pPr algn="ctr"/>
            <a:r>
              <a:rPr lang="en-US" sz="1400" dirty="0"/>
              <a:t>N - 1</a:t>
            </a: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1F76E536-587C-40FF-3339-3F9D15F8D5E6}"/>
              </a:ext>
            </a:extLst>
          </p:cNvPr>
          <p:cNvSpPr/>
          <p:nvPr/>
        </p:nvSpPr>
        <p:spPr>
          <a:xfrm>
            <a:off x="5080392" y="2782723"/>
            <a:ext cx="622852" cy="52322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62A8CB2F-371B-237A-FBBE-CB8F8AAA9762}"/>
              </a:ext>
            </a:extLst>
          </p:cNvPr>
          <p:cNvSpPr/>
          <p:nvPr/>
        </p:nvSpPr>
        <p:spPr>
          <a:xfrm>
            <a:off x="5080392" y="2509994"/>
            <a:ext cx="622852" cy="166745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8AFE5-BB1C-851F-B90F-ECE7689194A5}"/>
              </a:ext>
            </a:extLst>
          </p:cNvPr>
          <p:cNvSpPr txBox="1"/>
          <p:nvPr/>
        </p:nvSpPr>
        <p:spPr>
          <a:xfrm>
            <a:off x="5028350" y="2936611"/>
            <a:ext cx="756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Transactions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6FC9847-F15C-E993-F2A9-7A8AE67917F8}"/>
              </a:ext>
            </a:extLst>
          </p:cNvPr>
          <p:cNvSpPr/>
          <p:nvPr/>
        </p:nvSpPr>
        <p:spPr>
          <a:xfrm>
            <a:off x="6278188" y="1906297"/>
            <a:ext cx="838200" cy="1552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A4DEB-88C5-2CA4-D85C-8F9836403554}"/>
              </a:ext>
            </a:extLst>
          </p:cNvPr>
          <p:cNvSpPr txBox="1"/>
          <p:nvPr/>
        </p:nvSpPr>
        <p:spPr>
          <a:xfrm>
            <a:off x="6278188" y="19619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Block N</a:t>
            </a: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FA729DBB-BF9A-93E0-C9D5-54BD4FBA04C2}"/>
              </a:ext>
            </a:extLst>
          </p:cNvPr>
          <p:cNvSpPr/>
          <p:nvPr/>
        </p:nvSpPr>
        <p:spPr>
          <a:xfrm>
            <a:off x="6382550" y="2793837"/>
            <a:ext cx="622852" cy="52322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4FEEC37-D990-F69B-ADE9-7657E42762D8}"/>
              </a:ext>
            </a:extLst>
          </p:cNvPr>
          <p:cNvSpPr/>
          <p:nvPr/>
        </p:nvSpPr>
        <p:spPr>
          <a:xfrm>
            <a:off x="6382550" y="2521108"/>
            <a:ext cx="622852" cy="166745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398E2-A4F9-35A6-264B-E9488A462F59}"/>
              </a:ext>
            </a:extLst>
          </p:cNvPr>
          <p:cNvSpPr txBox="1"/>
          <p:nvPr/>
        </p:nvSpPr>
        <p:spPr>
          <a:xfrm>
            <a:off x="6330508" y="2947725"/>
            <a:ext cx="756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Transactions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E9C241-C32C-3620-232E-CFA358B6E98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369742" y="2504590"/>
            <a:ext cx="4671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894E45-92F7-6FA2-88AC-B7B2480DB80A}"/>
              </a:ext>
            </a:extLst>
          </p:cNvPr>
          <p:cNvCxnSpPr>
            <a:cxnSpLocks/>
          </p:cNvCxnSpPr>
          <p:nvPr/>
        </p:nvCxnSpPr>
        <p:spPr>
          <a:xfrm flipV="1">
            <a:off x="5811049" y="2682585"/>
            <a:ext cx="4671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AC09D6-E114-FDB1-0CA3-A1B721452A64}"/>
              </a:ext>
            </a:extLst>
          </p:cNvPr>
          <p:cNvSpPr/>
          <p:nvPr/>
        </p:nvSpPr>
        <p:spPr>
          <a:xfrm>
            <a:off x="3531542" y="3550726"/>
            <a:ext cx="2259548" cy="1429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9E3B5B-17A0-A6AC-3164-E40D4C6F80CC}"/>
              </a:ext>
            </a:extLst>
          </p:cNvPr>
          <p:cNvSpPr txBox="1"/>
          <p:nvPr/>
        </p:nvSpPr>
        <p:spPr>
          <a:xfrm>
            <a:off x="3871490" y="3569060"/>
            <a:ext cx="162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Mempool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C0B9D51-406F-6088-8B40-9B1A9AE5D0C9}"/>
              </a:ext>
            </a:extLst>
          </p:cNvPr>
          <p:cNvSpPr/>
          <p:nvPr/>
        </p:nvSpPr>
        <p:spPr>
          <a:xfrm>
            <a:off x="3605917" y="3834203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94EF8AD-AE49-998D-FF00-587C82791B4B}"/>
              </a:ext>
            </a:extLst>
          </p:cNvPr>
          <p:cNvSpPr/>
          <p:nvPr/>
        </p:nvSpPr>
        <p:spPr>
          <a:xfrm>
            <a:off x="3605917" y="4139003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6AC53CF-6234-1A80-46E5-94E85800E14D}"/>
              </a:ext>
            </a:extLst>
          </p:cNvPr>
          <p:cNvSpPr/>
          <p:nvPr/>
        </p:nvSpPr>
        <p:spPr>
          <a:xfrm>
            <a:off x="3605917" y="4448724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FC2ACBD-8A24-0858-5F76-2B4D7A8ECF03}"/>
              </a:ext>
            </a:extLst>
          </p:cNvPr>
          <p:cNvSpPr/>
          <p:nvPr/>
        </p:nvSpPr>
        <p:spPr>
          <a:xfrm>
            <a:off x="4266235" y="3834905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C484407-32FA-869B-F727-4386D94C0CEE}"/>
              </a:ext>
            </a:extLst>
          </p:cNvPr>
          <p:cNvSpPr/>
          <p:nvPr/>
        </p:nvSpPr>
        <p:spPr>
          <a:xfrm>
            <a:off x="4266235" y="4139705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BC12014-8197-E801-A942-32AE3AB70D78}"/>
              </a:ext>
            </a:extLst>
          </p:cNvPr>
          <p:cNvSpPr/>
          <p:nvPr/>
        </p:nvSpPr>
        <p:spPr>
          <a:xfrm>
            <a:off x="4266235" y="4449426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209254E-38F0-6643-F70A-995A3848ED23}"/>
              </a:ext>
            </a:extLst>
          </p:cNvPr>
          <p:cNvSpPr/>
          <p:nvPr/>
        </p:nvSpPr>
        <p:spPr>
          <a:xfrm>
            <a:off x="5038789" y="3967312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N-2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9BE2002-1545-F617-09BA-1530856AC75C}"/>
              </a:ext>
            </a:extLst>
          </p:cNvPr>
          <p:cNvSpPr/>
          <p:nvPr/>
        </p:nvSpPr>
        <p:spPr>
          <a:xfrm>
            <a:off x="5038789" y="4272112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N-1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0F92902-D6BC-B53F-C044-44A3C4F7922F}"/>
              </a:ext>
            </a:extLst>
          </p:cNvPr>
          <p:cNvSpPr/>
          <p:nvPr/>
        </p:nvSpPr>
        <p:spPr>
          <a:xfrm>
            <a:off x="5038789" y="4581833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47EBC56-B4DF-B11B-64BC-CF0B966E559E}"/>
              </a:ext>
            </a:extLst>
          </p:cNvPr>
          <p:cNvSpPr/>
          <p:nvPr/>
        </p:nvSpPr>
        <p:spPr>
          <a:xfrm>
            <a:off x="4304968" y="3872277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EE5E47-7B18-532F-63D5-6FFBD56ED016}"/>
              </a:ext>
            </a:extLst>
          </p:cNvPr>
          <p:cNvSpPr/>
          <p:nvPr/>
        </p:nvSpPr>
        <p:spPr>
          <a:xfrm>
            <a:off x="4304968" y="4177077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AA3FA86-A8EF-AE47-0790-D373A850BA37}"/>
              </a:ext>
            </a:extLst>
          </p:cNvPr>
          <p:cNvSpPr/>
          <p:nvPr/>
        </p:nvSpPr>
        <p:spPr>
          <a:xfrm>
            <a:off x="4304968" y="4486798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D91919-96E3-4386-D8B0-B22FFA67F590}"/>
              </a:ext>
            </a:extLst>
          </p:cNvPr>
          <p:cNvSpPr/>
          <p:nvPr/>
        </p:nvSpPr>
        <p:spPr>
          <a:xfrm>
            <a:off x="4343701" y="3916648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3FA3A61-4872-4389-AF6E-DE4850749B04}"/>
              </a:ext>
            </a:extLst>
          </p:cNvPr>
          <p:cNvSpPr/>
          <p:nvPr/>
        </p:nvSpPr>
        <p:spPr>
          <a:xfrm>
            <a:off x="4343701" y="4221448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49DAEE5-3B56-AB9F-A9C1-2F817FE7FF2E}"/>
              </a:ext>
            </a:extLst>
          </p:cNvPr>
          <p:cNvSpPr/>
          <p:nvPr/>
        </p:nvSpPr>
        <p:spPr>
          <a:xfrm>
            <a:off x="4343701" y="4531169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9121ACC-695F-E876-CADF-89825CC2BE11}"/>
              </a:ext>
            </a:extLst>
          </p:cNvPr>
          <p:cNvSpPr/>
          <p:nvPr/>
        </p:nvSpPr>
        <p:spPr>
          <a:xfrm>
            <a:off x="4378471" y="3967312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…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4744E43-6902-9951-EB12-E923B5579638}"/>
              </a:ext>
            </a:extLst>
          </p:cNvPr>
          <p:cNvSpPr/>
          <p:nvPr/>
        </p:nvSpPr>
        <p:spPr>
          <a:xfrm>
            <a:off x="4378471" y="4272112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…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EAC06D6-84D0-C2A4-A0AC-F9D38B4B66E6}"/>
              </a:ext>
            </a:extLst>
          </p:cNvPr>
          <p:cNvSpPr/>
          <p:nvPr/>
        </p:nvSpPr>
        <p:spPr>
          <a:xfrm>
            <a:off x="4378471" y="4581833"/>
            <a:ext cx="635230" cy="2525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Txn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CF40B-EADC-1155-5ACE-E7A6067F4386}"/>
              </a:ext>
            </a:extLst>
          </p:cNvPr>
          <p:cNvSpPr txBox="1"/>
          <p:nvPr/>
        </p:nvSpPr>
        <p:spPr>
          <a:xfrm>
            <a:off x="6400238" y="1480244"/>
            <a:ext cx="617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Block</a:t>
            </a:r>
          </a:p>
          <a:p>
            <a:pPr algn="ctr"/>
            <a:r>
              <a:rPr lang="en-US" sz="1100" dirty="0"/>
              <a:t>Builder</a:t>
            </a:r>
          </a:p>
        </p:txBody>
      </p:sp>
      <p:pic>
        <p:nvPicPr>
          <p:cNvPr id="73" name="Graphic 72" descr="User outline">
            <a:extLst>
              <a:ext uri="{FF2B5EF4-FFF2-40B4-BE49-F238E27FC236}">
                <a16:creationId xmlns:a16="http://schemas.microsoft.com/office/drawing/2014/main" id="{68017CB9-F3CD-FEAC-8510-55040D628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776" y="1025338"/>
            <a:ext cx="914400" cy="914400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20AC199-9737-8FA4-B45A-E0015DF16F53}"/>
              </a:ext>
            </a:extLst>
          </p:cNvPr>
          <p:cNvCxnSpPr>
            <a:stCxn id="34" idx="3"/>
            <a:endCxn id="20" idx="1"/>
          </p:cNvCxnSpPr>
          <p:nvPr/>
        </p:nvCxnSpPr>
        <p:spPr>
          <a:xfrm flipV="1">
            <a:off x="5791090" y="3317057"/>
            <a:ext cx="902886" cy="9482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404BF8-E318-9203-371A-9C9A7CAE9445}"/>
              </a:ext>
            </a:extLst>
          </p:cNvPr>
          <p:cNvSpPr txBox="1"/>
          <p:nvPr/>
        </p:nvSpPr>
        <p:spPr>
          <a:xfrm>
            <a:off x="6242533" y="3652852"/>
            <a:ext cx="96372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Txn Signature</a:t>
            </a:r>
          </a:p>
          <a:p>
            <a:pPr algn="ctr"/>
            <a:r>
              <a:rPr lang="en-US" sz="1000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0393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C3B75E-49B3-50C4-ACD0-A8A7A56C0DA3}"/>
              </a:ext>
            </a:extLst>
          </p:cNvPr>
          <p:cNvSpPr/>
          <p:nvPr/>
        </p:nvSpPr>
        <p:spPr>
          <a:xfrm>
            <a:off x="3506422" y="971359"/>
            <a:ext cx="1942442" cy="735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F6816D-36EC-666E-B287-4675B5EF7EF8}"/>
              </a:ext>
            </a:extLst>
          </p:cNvPr>
          <p:cNvCxnSpPr/>
          <p:nvPr/>
        </p:nvCxnSpPr>
        <p:spPr>
          <a:xfrm>
            <a:off x="5829300" y="440871"/>
            <a:ext cx="0" cy="574765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78A790-2D6D-58F3-0C1B-CD9A8080B826}"/>
              </a:ext>
            </a:extLst>
          </p:cNvPr>
          <p:cNvSpPr txBox="1"/>
          <p:nvPr/>
        </p:nvSpPr>
        <p:spPr>
          <a:xfrm>
            <a:off x="2977095" y="505808"/>
            <a:ext cx="1322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Off-Chain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841EC-11A6-5C36-B51D-872EE75DFA65}"/>
              </a:ext>
            </a:extLst>
          </p:cNvPr>
          <p:cNvSpPr txBox="1"/>
          <p:nvPr/>
        </p:nvSpPr>
        <p:spPr>
          <a:xfrm>
            <a:off x="7359977" y="505808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On-Chain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C648D5-B3EB-B6E0-327D-16CC0338D604}"/>
              </a:ext>
            </a:extLst>
          </p:cNvPr>
          <p:cNvSpPr/>
          <p:nvPr/>
        </p:nvSpPr>
        <p:spPr>
          <a:xfrm>
            <a:off x="1447644" y="1495970"/>
            <a:ext cx="1703542" cy="1169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1246C-009C-3A83-43F4-3573066F12AA}"/>
              </a:ext>
            </a:extLst>
          </p:cNvPr>
          <p:cNvSpPr txBox="1"/>
          <p:nvPr/>
        </p:nvSpPr>
        <p:spPr>
          <a:xfrm>
            <a:off x="1477995" y="1505076"/>
            <a:ext cx="1738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Transaction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from: 0xSender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to: 0xReceiver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Value: 1Eth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data</a:t>
            </a:r>
          </a:p>
        </p:txBody>
      </p:sp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4EAE4DD6-BEFC-EFE9-3BC9-D0586E15E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3365" y="956192"/>
            <a:ext cx="735963" cy="735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7551F9-EF8F-B170-4787-4A260DA780A8}"/>
              </a:ext>
            </a:extLst>
          </p:cNvPr>
          <p:cNvSpPr txBox="1"/>
          <p:nvPr/>
        </p:nvSpPr>
        <p:spPr>
          <a:xfrm>
            <a:off x="4164089" y="940832"/>
            <a:ext cx="1284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Sender: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Secret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Public Key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2C5882-8CEF-92BD-AB10-7E87B2A1F814}"/>
              </a:ext>
            </a:extLst>
          </p:cNvPr>
          <p:cNvSpPr/>
          <p:nvPr/>
        </p:nvSpPr>
        <p:spPr>
          <a:xfrm>
            <a:off x="2941990" y="3901262"/>
            <a:ext cx="2013585" cy="9541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1FCBF-0F22-B28D-24F8-77D4CB9E564D}"/>
              </a:ext>
            </a:extLst>
          </p:cNvPr>
          <p:cNvSpPr txBox="1"/>
          <p:nvPr/>
        </p:nvSpPr>
        <p:spPr>
          <a:xfrm>
            <a:off x="2924254" y="3896843"/>
            <a:ext cx="2013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Transaction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Object Data from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Signature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C441D2-8889-8EC3-55C8-645396CA7BCF}"/>
              </a:ext>
            </a:extLst>
          </p:cNvPr>
          <p:cNvSpPr/>
          <p:nvPr/>
        </p:nvSpPr>
        <p:spPr>
          <a:xfrm>
            <a:off x="6201481" y="940832"/>
            <a:ext cx="3466667" cy="18187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2B1B6-EE41-CD6B-2346-AEF7C3D34CD7}"/>
              </a:ext>
            </a:extLst>
          </p:cNvPr>
          <p:cNvSpPr txBox="1"/>
          <p:nvPr/>
        </p:nvSpPr>
        <p:spPr>
          <a:xfrm>
            <a:off x="6837959" y="940832"/>
            <a:ext cx="2249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Transaction Mempool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13AB72-24ED-EF47-4EB9-D220C42BF214}"/>
              </a:ext>
            </a:extLst>
          </p:cNvPr>
          <p:cNvSpPr/>
          <p:nvPr/>
        </p:nvSpPr>
        <p:spPr>
          <a:xfrm>
            <a:off x="6357427" y="1354117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21EEB85-81EB-5E56-0108-8480D4785BE8}"/>
              </a:ext>
            </a:extLst>
          </p:cNvPr>
          <p:cNvSpPr/>
          <p:nvPr/>
        </p:nvSpPr>
        <p:spPr>
          <a:xfrm>
            <a:off x="6357427" y="1658917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E4444AF-FB57-0B58-2723-7BDD72664FB0}"/>
              </a:ext>
            </a:extLst>
          </p:cNvPr>
          <p:cNvSpPr/>
          <p:nvPr/>
        </p:nvSpPr>
        <p:spPr>
          <a:xfrm>
            <a:off x="6357427" y="1968638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9D58577-BA6B-1BC6-69A7-523421608E93}"/>
              </a:ext>
            </a:extLst>
          </p:cNvPr>
          <p:cNvSpPr/>
          <p:nvPr/>
        </p:nvSpPr>
        <p:spPr>
          <a:xfrm>
            <a:off x="7410042" y="1369720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3A309E-7C48-BC2B-534F-AA0F9BD103BC}"/>
              </a:ext>
            </a:extLst>
          </p:cNvPr>
          <p:cNvSpPr/>
          <p:nvPr/>
        </p:nvSpPr>
        <p:spPr>
          <a:xfrm>
            <a:off x="7410042" y="1674520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8E3F950-FBDE-1219-340D-420C886EA376}"/>
              </a:ext>
            </a:extLst>
          </p:cNvPr>
          <p:cNvSpPr/>
          <p:nvPr/>
        </p:nvSpPr>
        <p:spPr>
          <a:xfrm>
            <a:off x="7410042" y="1984241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E25D072-55E9-85C2-EE5C-FCBB84146450}"/>
              </a:ext>
            </a:extLst>
          </p:cNvPr>
          <p:cNvSpPr/>
          <p:nvPr/>
        </p:nvSpPr>
        <p:spPr>
          <a:xfrm>
            <a:off x="8595214" y="1502127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N-2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419610D-4D09-78BE-6015-D09D706D697B}"/>
              </a:ext>
            </a:extLst>
          </p:cNvPr>
          <p:cNvSpPr/>
          <p:nvPr/>
        </p:nvSpPr>
        <p:spPr>
          <a:xfrm>
            <a:off x="8595214" y="1806927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N-1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13AB24-5E1D-CF72-A225-A13F338C40C4}"/>
              </a:ext>
            </a:extLst>
          </p:cNvPr>
          <p:cNvSpPr/>
          <p:nvPr/>
        </p:nvSpPr>
        <p:spPr>
          <a:xfrm>
            <a:off x="8595214" y="2116648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816E3E7-1B58-5CFA-E953-3214A0E4456F}"/>
              </a:ext>
            </a:extLst>
          </p:cNvPr>
          <p:cNvSpPr/>
          <p:nvPr/>
        </p:nvSpPr>
        <p:spPr>
          <a:xfrm>
            <a:off x="7448775" y="1407092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7645DE-74AA-E204-2717-DDC0A9B9E4A7}"/>
              </a:ext>
            </a:extLst>
          </p:cNvPr>
          <p:cNvSpPr/>
          <p:nvPr/>
        </p:nvSpPr>
        <p:spPr>
          <a:xfrm>
            <a:off x="7448775" y="1711892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F14970-C6A0-1A21-7C1A-2B37114C0C1E}"/>
              </a:ext>
            </a:extLst>
          </p:cNvPr>
          <p:cNvSpPr/>
          <p:nvPr/>
        </p:nvSpPr>
        <p:spPr>
          <a:xfrm>
            <a:off x="7448775" y="2021613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B13457-61FB-B61A-DD42-DD3C26C2E894}"/>
              </a:ext>
            </a:extLst>
          </p:cNvPr>
          <p:cNvSpPr/>
          <p:nvPr/>
        </p:nvSpPr>
        <p:spPr>
          <a:xfrm>
            <a:off x="7487508" y="1451463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B616879-7251-154A-FD4B-867162BCDD11}"/>
              </a:ext>
            </a:extLst>
          </p:cNvPr>
          <p:cNvSpPr/>
          <p:nvPr/>
        </p:nvSpPr>
        <p:spPr>
          <a:xfrm>
            <a:off x="7487508" y="1756263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0A2C7E5-4998-9FEF-3185-FC61012F17A9}"/>
              </a:ext>
            </a:extLst>
          </p:cNvPr>
          <p:cNvSpPr/>
          <p:nvPr/>
        </p:nvSpPr>
        <p:spPr>
          <a:xfrm>
            <a:off x="7487508" y="2065984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8270A3-F3C2-B2D1-AE4A-E30227531F4F}"/>
              </a:ext>
            </a:extLst>
          </p:cNvPr>
          <p:cNvSpPr/>
          <p:nvPr/>
        </p:nvSpPr>
        <p:spPr>
          <a:xfrm>
            <a:off x="7522278" y="1502127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…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D05397F-010E-A81C-6B87-4DF9F57434A7}"/>
              </a:ext>
            </a:extLst>
          </p:cNvPr>
          <p:cNvSpPr/>
          <p:nvPr/>
        </p:nvSpPr>
        <p:spPr>
          <a:xfrm>
            <a:off x="7522278" y="1806927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…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208805-1165-5D31-F211-F0FFADC666F6}"/>
              </a:ext>
            </a:extLst>
          </p:cNvPr>
          <p:cNvSpPr/>
          <p:nvPr/>
        </p:nvSpPr>
        <p:spPr>
          <a:xfrm>
            <a:off x="7522278" y="2116648"/>
            <a:ext cx="880783" cy="4143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Txn …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02756C40-E271-23CC-FFC8-842CAF4B9659}"/>
              </a:ext>
            </a:extLst>
          </p:cNvPr>
          <p:cNvSpPr/>
          <p:nvPr/>
        </p:nvSpPr>
        <p:spPr>
          <a:xfrm>
            <a:off x="7522278" y="3185718"/>
            <a:ext cx="946271" cy="164122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FF59B54-F267-1141-79D8-D957A775792C}"/>
              </a:ext>
            </a:extLst>
          </p:cNvPr>
          <p:cNvSpPr/>
          <p:nvPr/>
        </p:nvSpPr>
        <p:spPr>
          <a:xfrm>
            <a:off x="6357427" y="5199083"/>
            <a:ext cx="1307380" cy="7204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Ethereum 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9BD2C7-8C4D-6BFA-E49A-B4C74C549A94}"/>
              </a:ext>
            </a:extLst>
          </p:cNvPr>
          <p:cNvSpPr txBox="1"/>
          <p:nvPr/>
        </p:nvSpPr>
        <p:spPr>
          <a:xfrm>
            <a:off x="2112051" y="2790108"/>
            <a:ext cx="146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RLP-Encoding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157A0FC-CC41-EA6F-04A9-849995FFDA66}"/>
              </a:ext>
            </a:extLst>
          </p:cNvPr>
          <p:cNvSpPr/>
          <p:nvPr/>
        </p:nvSpPr>
        <p:spPr>
          <a:xfrm>
            <a:off x="1606851" y="3185718"/>
            <a:ext cx="1010400" cy="3506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71A43C6-28F1-64B2-3BD5-012DBB7A9DC6}"/>
              </a:ext>
            </a:extLst>
          </p:cNvPr>
          <p:cNvCxnSpPr>
            <a:cxnSpLocks/>
            <a:stCxn id="12" idx="1"/>
            <a:endCxn id="8" idx="0"/>
          </p:cNvCxnSpPr>
          <p:nvPr/>
        </p:nvCxnSpPr>
        <p:spPr>
          <a:xfrm rot="10800000" flipV="1">
            <a:off x="2299416" y="1339340"/>
            <a:ext cx="1207007" cy="156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334609-4088-6106-EFD9-C7338054CE30}"/>
              </a:ext>
            </a:extLst>
          </p:cNvPr>
          <p:cNvSpPr txBox="1"/>
          <p:nvPr/>
        </p:nvSpPr>
        <p:spPr>
          <a:xfrm>
            <a:off x="1737436" y="974911"/>
            <a:ext cx="1662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Initiate Transaction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CA3809-BC80-3788-1C88-3CE49E7EE7AF}"/>
              </a:ext>
            </a:extLst>
          </p:cNvPr>
          <p:cNvSpPr/>
          <p:nvPr/>
        </p:nvSpPr>
        <p:spPr>
          <a:xfrm>
            <a:off x="3225860" y="5289942"/>
            <a:ext cx="1711980" cy="5471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RLP-Encoded Signed Transaction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93FBBD-A2B6-765B-7973-9565AEB2DCCD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112051" y="2665522"/>
            <a:ext cx="0" cy="52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E7131E-0CF7-74DF-4E39-75F8063B482C}"/>
              </a:ext>
            </a:extLst>
          </p:cNvPr>
          <p:cNvCxnSpPr>
            <a:cxnSpLocks/>
          </p:cNvCxnSpPr>
          <p:nvPr/>
        </p:nvCxnSpPr>
        <p:spPr>
          <a:xfrm flipH="1">
            <a:off x="4033197" y="1714276"/>
            <a:ext cx="0" cy="2160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DF5FB62-CB18-A9AF-C193-B635B4D92C81}"/>
              </a:ext>
            </a:extLst>
          </p:cNvPr>
          <p:cNvCxnSpPr>
            <a:stCxn id="43" idx="3"/>
          </p:cNvCxnSpPr>
          <p:nvPr/>
        </p:nvCxnSpPr>
        <p:spPr>
          <a:xfrm>
            <a:off x="2617251" y="3361024"/>
            <a:ext cx="18087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2BB3CE-2932-64C4-801E-137B4598357A}"/>
              </a:ext>
            </a:extLst>
          </p:cNvPr>
          <p:cNvSpPr txBox="1"/>
          <p:nvPr/>
        </p:nvSpPr>
        <p:spPr>
          <a:xfrm>
            <a:off x="3590331" y="2767430"/>
            <a:ext cx="1601006" cy="954107"/>
          </a:xfrm>
          <a:prstGeom prst="rect">
            <a:avLst/>
          </a:prstGeom>
          <a:solidFill>
            <a:schemeClr val="bg1"/>
          </a:solidFill>
          <a:ln cap="rnd" cmpd="dbl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Sign_Transaction(</a:t>
            </a:r>
          </a:p>
          <a:p>
            <a:r>
              <a:rPr lang="en-US" sz="1400" dirty="0"/>
              <a:t>    message,</a:t>
            </a:r>
          </a:p>
          <a:p>
            <a:r>
              <a:rPr lang="en-US" sz="1400" dirty="0"/>
              <a:t>    secret key)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400" dirty="0"/>
              <a:t> Signature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6FF3E5-FE60-1DFE-57AA-19B65AEF388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081850" y="4850950"/>
            <a:ext cx="0" cy="438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34029E1-0B60-761F-C202-4F637E085C60}"/>
              </a:ext>
            </a:extLst>
          </p:cNvPr>
          <p:cNvSpPr txBox="1"/>
          <p:nvPr/>
        </p:nvSpPr>
        <p:spPr>
          <a:xfrm>
            <a:off x="4136323" y="4895526"/>
            <a:ext cx="146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RLP-Encoding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AACBAE-1C2B-9C7C-A4C2-6642C3153B58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 flipV="1">
            <a:off x="4937840" y="5559322"/>
            <a:ext cx="1419587" cy="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1C0331-538D-6CFF-B65A-26642DBB6D67}"/>
              </a:ext>
            </a:extLst>
          </p:cNvPr>
          <p:cNvSpPr txBox="1"/>
          <p:nvPr/>
        </p:nvSpPr>
        <p:spPr>
          <a:xfrm>
            <a:off x="7524386" y="3851662"/>
            <a:ext cx="942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Ethereum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5363D40-00C9-9C63-DD3F-967A95B09745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V="1">
            <a:off x="7664807" y="4826943"/>
            <a:ext cx="330607" cy="7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3CD006-54BC-1EC8-EC86-15D9ECD9182A}"/>
              </a:ext>
            </a:extLst>
          </p:cNvPr>
          <p:cNvCxnSpPr>
            <a:cxnSpLocks/>
          </p:cNvCxnSpPr>
          <p:nvPr/>
        </p:nvCxnSpPr>
        <p:spPr>
          <a:xfrm flipH="1" flipV="1">
            <a:off x="7995412" y="2740207"/>
            <a:ext cx="0" cy="42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0B089CC-6527-1A6A-3395-17BA7D990B19}"/>
              </a:ext>
            </a:extLst>
          </p:cNvPr>
          <p:cNvSpPr/>
          <p:nvPr/>
        </p:nvSpPr>
        <p:spPr>
          <a:xfrm>
            <a:off x="9252296" y="2641202"/>
            <a:ext cx="1783080" cy="645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BB6BF4-4DF6-F681-E3B4-11E9A27D5E70}"/>
              </a:ext>
            </a:extLst>
          </p:cNvPr>
          <p:cNvSpPr/>
          <p:nvPr/>
        </p:nvSpPr>
        <p:spPr>
          <a:xfrm>
            <a:off x="6542965" y="2516655"/>
            <a:ext cx="879588" cy="901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B581-8F71-4EB2-4407-155E36723CC9}"/>
              </a:ext>
            </a:extLst>
          </p:cNvPr>
          <p:cNvSpPr txBox="1"/>
          <p:nvPr/>
        </p:nvSpPr>
        <p:spPr>
          <a:xfrm>
            <a:off x="6606294" y="2519647"/>
            <a:ext cx="7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Hacker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67B863-EA5C-9BCC-E158-DC4CB09D9C1C}"/>
              </a:ext>
            </a:extLst>
          </p:cNvPr>
          <p:cNvSpPr/>
          <p:nvPr/>
        </p:nvSpPr>
        <p:spPr>
          <a:xfrm>
            <a:off x="2135733" y="1279363"/>
            <a:ext cx="3279376" cy="7580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1A7FB822-71DC-9A7B-021B-BF13ED3C9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677" y="1286318"/>
            <a:ext cx="735963" cy="73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5246E-121F-BB36-A8F7-0D25B5161B6F}"/>
              </a:ext>
            </a:extLst>
          </p:cNvPr>
          <p:cNvSpPr txBox="1"/>
          <p:nvPr/>
        </p:nvSpPr>
        <p:spPr>
          <a:xfrm>
            <a:off x="2775590" y="130458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Victim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F234E-E4C1-49C5-36CC-0FFE8E4E39E7}"/>
              </a:ext>
            </a:extLst>
          </p:cNvPr>
          <p:cNvSpPr txBox="1"/>
          <p:nvPr/>
        </p:nvSpPr>
        <p:spPr>
          <a:xfrm>
            <a:off x="2843409" y="1490290"/>
            <a:ext cx="246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Message (M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Signature (S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91CBDD-781E-6009-3BAF-22B1C3E3ADFC}"/>
              </a:ext>
            </a:extLst>
          </p:cNvPr>
          <p:cNvCxnSpPr/>
          <p:nvPr/>
        </p:nvCxnSpPr>
        <p:spPr>
          <a:xfrm>
            <a:off x="5979482" y="563947"/>
            <a:ext cx="0" cy="574765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BF1B10-B223-9C3D-823F-667038FB2164}"/>
              </a:ext>
            </a:extLst>
          </p:cNvPr>
          <p:cNvSpPr txBox="1"/>
          <p:nvPr/>
        </p:nvSpPr>
        <p:spPr>
          <a:xfrm>
            <a:off x="3126044" y="839852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On-Chain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DFD2EB-239B-11E3-9B8D-81AC0D2C3F9A}"/>
              </a:ext>
            </a:extLst>
          </p:cNvPr>
          <p:cNvSpPr/>
          <p:nvPr/>
        </p:nvSpPr>
        <p:spPr>
          <a:xfrm>
            <a:off x="4113358" y="2613319"/>
            <a:ext cx="1307380" cy="7204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Ethereum  Node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52957D0-DF5E-7EF4-5A75-F3F928E80DE5}"/>
              </a:ext>
            </a:extLst>
          </p:cNvPr>
          <p:cNvSpPr/>
          <p:nvPr/>
        </p:nvSpPr>
        <p:spPr>
          <a:xfrm>
            <a:off x="1968500" y="2354377"/>
            <a:ext cx="1399063" cy="14338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0F6BB-5D9B-3395-BB56-243BD219C08A}"/>
              </a:ext>
            </a:extLst>
          </p:cNvPr>
          <p:cNvSpPr txBox="1"/>
          <p:nvPr/>
        </p:nvSpPr>
        <p:spPr>
          <a:xfrm>
            <a:off x="1968500" y="2354377"/>
            <a:ext cx="1399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Block N</a:t>
            </a:r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41B30B9F-9CA8-BB67-F6DA-7B0BC7DCFFF9}"/>
              </a:ext>
            </a:extLst>
          </p:cNvPr>
          <p:cNvSpPr/>
          <p:nvPr/>
        </p:nvSpPr>
        <p:spPr>
          <a:xfrm>
            <a:off x="2075195" y="2973663"/>
            <a:ext cx="1181382" cy="67548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FA5FA343-D199-7D7D-64FD-7A206CE6C444}"/>
              </a:ext>
            </a:extLst>
          </p:cNvPr>
          <p:cNvSpPr/>
          <p:nvPr/>
        </p:nvSpPr>
        <p:spPr>
          <a:xfrm>
            <a:off x="2075195" y="2697978"/>
            <a:ext cx="1137368" cy="19688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CDAB1-9AFD-6655-C682-8C18330DB7D8}"/>
              </a:ext>
            </a:extLst>
          </p:cNvPr>
          <p:cNvSpPr txBox="1"/>
          <p:nvPr/>
        </p:nvSpPr>
        <p:spPr>
          <a:xfrm>
            <a:off x="2075195" y="3183177"/>
            <a:ext cx="12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Transactions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B5CB7C-8A61-F3B3-3AF7-1105A0B06234}"/>
              </a:ext>
            </a:extLst>
          </p:cNvPr>
          <p:cNvSpPr txBox="1"/>
          <p:nvPr/>
        </p:nvSpPr>
        <p:spPr>
          <a:xfrm>
            <a:off x="7974406" y="839852"/>
            <a:ext cx="1322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Off-Chain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A0A662A-20EE-8F09-3EE8-27E501AFA8B8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886235" y="1658406"/>
            <a:ext cx="249498" cy="16753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19EE4-56EB-4BBD-E68F-A74913C540C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879362" y="3333796"/>
            <a:ext cx="195833" cy="3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8F4842-7B32-41FA-65CC-581D91E9CDCC}"/>
              </a:ext>
            </a:extLst>
          </p:cNvPr>
          <p:cNvSpPr txBox="1"/>
          <p:nvPr/>
        </p:nvSpPr>
        <p:spPr>
          <a:xfrm>
            <a:off x="1225825" y="2016804"/>
            <a:ext cx="12040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Stored within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BF3601-F5A7-7940-602B-1D99338202A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338621" y="2973558"/>
            <a:ext cx="774737" cy="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A49F89-5D63-4BD3-D92B-74D96C02CC32}"/>
              </a:ext>
            </a:extLst>
          </p:cNvPr>
          <p:cNvSpPr txBox="1"/>
          <p:nvPr/>
        </p:nvSpPr>
        <p:spPr>
          <a:xfrm>
            <a:off x="3361694" y="2354377"/>
            <a:ext cx="75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Stored</a:t>
            </a:r>
          </a:p>
          <a:p>
            <a:pPr algn="ctr"/>
            <a:r>
              <a:rPr lang="en-US" sz="1400" dirty="0"/>
              <a:t>within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FF20B0-1044-ED9B-4ECD-EE5DA0419F3A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5420738" y="2967548"/>
            <a:ext cx="1122227" cy="6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8C76FE-E3D3-9936-F09A-3FEA1DE4D269}"/>
              </a:ext>
            </a:extLst>
          </p:cNvPr>
          <p:cNvSpPr txBox="1"/>
          <p:nvPr/>
        </p:nvSpPr>
        <p:spPr>
          <a:xfrm>
            <a:off x="5593369" y="2368847"/>
            <a:ext cx="82804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V</a:t>
            </a:r>
            <a:r>
              <a:rPr lang="en-US" sz="1400" dirty="0"/>
              <a:t>, S</a:t>
            </a:r>
            <a:r>
              <a:rPr lang="en-US" sz="1400" baseline="-25000" dirty="0"/>
              <a:t>v</a:t>
            </a:r>
            <a:endParaRPr lang="en-US" sz="1400" dirty="0"/>
          </a:p>
        </p:txBody>
      </p:sp>
      <p:pic>
        <p:nvPicPr>
          <p:cNvPr id="53" name="Graphic 52" descr="Key outline">
            <a:extLst>
              <a:ext uri="{FF2B5EF4-FFF2-40B4-BE49-F238E27FC236}">
                <a16:creationId xmlns:a16="http://schemas.microsoft.com/office/drawing/2014/main" id="{66CE1229-33BA-56B8-22EE-1E9523E7D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1208" y="2717543"/>
            <a:ext cx="645255" cy="645255"/>
          </a:xfrm>
          <a:prstGeom prst="rect">
            <a:avLst/>
          </a:prstGeom>
        </p:spPr>
      </p:pic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E92BEA5A-C473-22DD-E7B1-9FC9A0A9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074" y="2685470"/>
            <a:ext cx="735963" cy="73596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277B7FD-1FB8-14BB-C958-474C22CFF9FB}"/>
              </a:ext>
            </a:extLst>
          </p:cNvPr>
          <p:cNvSpPr txBox="1"/>
          <p:nvPr/>
        </p:nvSpPr>
        <p:spPr>
          <a:xfrm>
            <a:off x="9252296" y="2641865"/>
            <a:ext cx="1831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Victim Public Key (K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9FBECF0-2605-C2AC-ACE8-E4CD3F8F96E4}"/>
              </a:ext>
            </a:extLst>
          </p:cNvPr>
          <p:cNvSpPr/>
          <p:nvPr/>
        </p:nvSpPr>
        <p:spPr>
          <a:xfrm>
            <a:off x="6421416" y="1274367"/>
            <a:ext cx="1810512" cy="645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EA000C-A663-9306-B5B4-0A501F814A69}"/>
              </a:ext>
            </a:extLst>
          </p:cNvPr>
          <p:cNvSpPr txBox="1"/>
          <p:nvPr/>
        </p:nvSpPr>
        <p:spPr>
          <a:xfrm>
            <a:off x="6421416" y="1310428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Victim Secret Key (k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D9C349-1015-3640-5556-509B97706C1A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 flipV="1">
            <a:off x="7422553" y="2963830"/>
            <a:ext cx="1829743" cy="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FFEF813-0CF6-4AB5-DA6A-2AF55268822C}"/>
              </a:ext>
            </a:extLst>
          </p:cNvPr>
          <p:cNvSpPr txBox="1"/>
          <p:nvPr/>
        </p:nvSpPr>
        <p:spPr>
          <a:xfrm>
            <a:off x="7502885" y="3024847"/>
            <a:ext cx="173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Public Key Recovery</a:t>
            </a:r>
          </a:p>
          <a:p>
            <a:pPr algn="ctr"/>
            <a:r>
              <a:rPr lang="en-US" sz="1400" dirty="0"/>
              <a:t>(M</a:t>
            </a:r>
            <a:r>
              <a:rPr lang="en-US" sz="1400" baseline="-25000" dirty="0"/>
              <a:t>V</a:t>
            </a:r>
            <a:r>
              <a:rPr lang="en-US" sz="1400" dirty="0"/>
              <a:t>,S</a:t>
            </a:r>
            <a:r>
              <a:rPr lang="en-US" sz="1400" baseline="-25000" dirty="0"/>
              <a:t>V</a:t>
            </a:r>
            <a:r>
              <a:rPr lang="en-US" sz="1400" dirty="0"/>
              <a:t>) </a:t>
            </a:r>
            <a:r>
              <a:rPr lang="en-US" sz="1400" dirty="0">
                <a:sym typeface="Wingdings" pitchFamily="2" charset="2"/>
              </a:rPr>
              <a:t> K</a:t>
            </a:r>
            <a:r>
              <a:rPr lang="en-US" sz="1400" baseline="-25000" dirty="0">
                <a:sym typeface="Wingdings" pitchFamily="2" charset="2"/>
              </a:rPr>
              <a:t>V</a:t>
            </a:r>
            <a:endParaRPr lang="en-US" sz="1400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426805C-66E8-0994-5D62-47DF042868EB}"/>
              </a:ext>
            </a:extLst>
          </p:cNvPr>
          <p:cNvCxnSpPr>
            <a:cxnSpLocks/>
            <a:stCxn id="60" idx="0"/>
            <a:endCxn id="61" idx="3"/>
          </p:cNvCxnSpPr>
          <p:nvPr/>
        </p:nvCxnSpPr>
        <p:spPr>
          <a:xfrm rot="16200000" flipV="1">
            <a:off x="8677575" y="1151348"/>
            <a:ext cx="1044870" cy="19361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AFD8115-45E2-F815-B72C-AE4971858247}"/>
              </a:ext>
            </a:extLst>
          </p:cNvPr>
          <p:cNvSpPr txBox="1"/>
          <p:nvPr/>
        </p:nvSpPr>
        <p:spPr>
          <a:xfrm>
            <a:off x="9206106" y="1367838"/>
            <a:ext cx="180440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Solve ECDLP with</a:t>
            </a:r>
          </a:p>
          <a:p>
            <a:pPr algn="ctr"/>
            <a:r>
              <a:rPr lang="en-US" sz="1400" dirty="0"/>
              <a:t>Quantum Computer: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V</a:t>
            </a:r>
            <a:r>
              <a:rPr lang="en-US" sz="1400" dirty="0"/>
              <a:t> = k</a:t>
            </a:r>
            <a:r>
              <a:rPr lang="en-US" sz="1400" baseline="-25000" dirty="0"/>
              <a:t>V</a:t>
            </a:r>
            <a:r>
              <a:rPr lang="en-US" sz="1400" dirty="0"/>
              <a:t>G</a:t>
            </a:r>
          </a:p>
        </p:txBody>
      </p:sp>
      <p:pic>
        <p:nvPicPr>
          <p:cNvPr id="62" name="Graphic 61" descr="Key outline">
            <a:extLst>
              <a:ext uri="{FF2B5EF4-FFF2-40B4-BE49-F238E27FC236}">
                <a16:creationId xmlns:a16="http://schemas.microsoft.com/office/drawing/2014/main" id="{7EB8D2F1-7C59-1AA5-96C1-93AF1F384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893" y="1422174"/>
            <a:ext cx="645255" cy="645255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596F98-5566-271D-0266-E35320A6B0F1}"/>
              </a:ext>
            </a:extLst>
          </p:cNvPr>
          <p:cNvCxnSpPr>
            <a:endCxn id="6" idx="0"/>
          </p:cNvCxnSpPr>
          <p:nvPr/>
        </p:nvCxnSpPr>
        <p:spPr>
          <a:xfrm>
            <a:off x="6951893" y="1919622"/>
            <a:ext cx="0" cy="6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C3846-48DC-393A-97EB-D693050D3BE4}"/>
              </a:ext>
            </a:extLst>
          </p:cNvPr>
          <p:cNvSpPr txBox="1"/>
          <p:nvPr/>
        </p:nvSpPr>
        <p:spPr>
          <a:xfrm>
            <a:off x="6920274" y="1989333"/>
            <a:ext cx="156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Obtained Victim’s</a:t>
            </a:r>
          </a:p>
          <a:p>
            <a:r>
              <a:rPr lang="en-US" sz="1400" dirty="0"/>
              <a:t>Secret Key</a:t>
            </a:r>
          </a:p>
        </p:txBody>
      </p:sp>
    </p:spTree>
    <p:extLst>
      <p:ext uri="{BB962C8B-B14F-4D97-AF65-F5344CB8AC3E}">
        <p14:creationId xmlns:p14="http://schemas.microsoft.com/office/powerpoint/2010/main" val="293526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358</Words>
  <Application>Microsoft Macintosh PowerPoint</Application>
  <PresentationFormat>Widescreen</PresentationFormat>
  <Paragraphs>163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Howell</dc:creator>
  <cp:lastModifiedBy>Liu, Howell</cp:lastModifiedBy>
  <cp:revision>11</cp:revision>
  <dcterms:created xsi:type="dcterms:W3CDTF">2024-08-29T14:49:32Z</dcterms:created>
  <dcterms:modified xsi:type="dcterms:W3CDTF">2024-09-06T13:29:42Z</dcterms:modified>
</cp:coreProperties>
</file>