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AB01-1165-4D37-960B-11F02311F9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E6C3C-017E-4557-9DF7-BD389D74B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6C3C-017E-4557-9DF7-BD389D74B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6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4056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Harris Samuel D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395244" y="4343400"/>
            <a:ext cx="457755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/>
              <a:t>: </a:t>
            </a:r>
            <a:r>
              <a:rPr lang="en-US" sz="2400" dirty="0" err="1"/>
              <a:t>MindWell</a:t>
            </a:r>
            <a:r>
              <a:rPr lang="en-US" sz="2400" dirty="0"/>
              <a:t> - </a:t>
            </a:r>
            <a:r>
              <a:rPr lang="en-US" sz="2400"/>
              <a:t>A Health </a:t>
            </a:r>
            <a:r>
              <a:rPr lang="en-US" sz="2400" dirty="0"/>
              <a:t>Chatbot for Well-being and Support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8B1CB9D-D4A1-60CE-3CC0-D4FD8449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59" y="1143634"/>
            <a:ext cx="10415270" cy="491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levels of user interaction and engagement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Feedback: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report satisfaction with personalized support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Well-being: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users report a positive impact on mental well-being and coping abilities.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Metrics indicate frequent and sustained usage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Retention: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user retention rates and positive sentiment towards the chatbot.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Assessment: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Surveys and feedback mechanisms show the tangible impact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users' lives.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Results indicate potential for scalability and expansion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 and impact.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2E4A8AF-4F2B-42CA-8531-DD07B106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50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11" y="2162175"/>
            <a:ext cx="8934104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000" b="1" dirty="0"/>
              <a:t>Project Title: </a:t>
            </a:r>
            <a:r>
              <a:rPr lang="en-US" sz="2000" dirty="0" err="1"/>
              <a:t>MindWell</a:t>
            </a:r>
            <a:r>
              <a:rPr lang="en-US" sz="2000" dirty="0"/>
              <a:t> - A Health Chatbot for Well-being and Support</a:t>
            </a:r>
          </a:p>
          <a:p>
            <a:endParaRPr lang="en-US" sz="2000" dirty="0"/>
          </a:p>
          <a:p>
            <a:r>
              <a:rPr lang="en-US" sz="2000" b="1" dirty="0"/>
              <a:t>Problem Statement:</a:t>
            </a:r>
          </a:p>
          <a:p>
            <a:endParaRPr lang="en-US" sz="2000" b="1" dirty="0"/>
          </a:p>
          <a:p>
            <a:r>
              <a:rPr lang="en-US" sz="2000" dirty="0"/>
              <a:t>Many individuals face challenges in accessing timely and reliable mental health support. </a:t>
            </a:r>
            <a:r>
              <a:rPr lang="en-US" sz="2000" dirty="0" err="1"/>
              <a:t>MindWell</a:t>
            </a:r>
            <a:r>
              <a:rPr lang="en-US" sz="2000" dirty="0"/>
              <a:t> aims to bridge this gap by providing a user-friendly chatbot platform that offers guidance, resources, and assistance for mental well-being.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165" y="1491135"/>
            <a:ext cx="6216435" cy="531255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Introduction and Goals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Overview of project goals and objectives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Research and Planning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Research on mental health issues and existing chatbots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Define target audience and their needs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Design and Development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Design conversational flow and user interactions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Develop chatbot using NLP and external APIs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Data Collection and Preparation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Gather resources and create a knowledge base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User Interface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Design user-friendly interface and conduct usability testing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Testing and Feedback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Test chatbot functionality and gather user feedback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Iterate and improve based on feedback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Deployment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Deploy chatbot on suitable platform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Promote to target audience and monitor usage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Documentation and Future Plans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Document development process and decisions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26372" y="37256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56A9-5B35-F7DE-1B30-50879F940BB1}"/>
              </a:ext>
            </a:extLst>
          </p:cNvPr>
          <p:cNvSpPr txBox="1"/>
          <p:nvPr/>
        </p:nvSpPr>
        <p:spPr>
          <a:xfrm>
            <a:off x="693557" y="1914230"/>
            <a:ext cx="75765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Many individuals face barriers in accessing timely and personalized mental health support due to limited availability of professionals, stigma, and lack of tailored resources.</a:t>
            </a:r>
          </a:p>
          <a:p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Many individuals struggle to access timely and reliable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Limited availability of mental health professionals leads to long waiting times for appointments.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Stigma surrounding mental health often prevents people from seeking help.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Existing resources may not be easily accessible or tailored to individual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Lack of awareness about mental health issues and coping strategies contributes to the problem.</a:t>
            </a:r>
          </a:p>
          <a:p>
            <a:endParaRPr lang="en-IN" dirty="0"/>
          </a:p>
        </p:txBody>
      </p:sp>
      <p:grpSp>
        <p:nvGrpSpPr>
          <p:cNvPr id="2" name="object 2"/>
          <p:cNvGrpSpPr/>
          <p:nvPr/>
        </p:nvGrpSpPr>
        <p:grpSpPr>
          <a:xfrm>
            <a:off x="84582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154D4-E7CB-1143-AC4F-8855F6B43729}"/>
              </a:ext>
            </a:extLst>
          </p:cNvPr>
          <p:cNvSpPr txBox="1"/>
          <p:nvPr/>
        </p:nvSpPr>
        <p:spPr>
          <a:xfrm>
            <a:off x="656636" y="2019300"/>
            <a:ext cx="78470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Objective:</a:t>
            </a:r>
            <a:r>
              <a:rPr lang="en-US" sz="2200" b="0" i="0" dirty="0">
                <a:effectLst/>
                <a:latin typeface="Söhne"/>
              </a:rPr>
              <a:t> Develop a user-friendly chatbot, </a:t>
            </a:r>
            <a:r>
              <a:rPr lang="en-US" sz="2200" b="0" i="0" dirty="0" err="1">
                <a:effectLst/>
                <a:latin typeface="Söhne"/>
              </a:rPr>
              <a:t>MindWell</a:t>
            </a:r>
            <a:r>
              <a:rPr lang="en-US" sz="2200" b="0" i="0" dirty="0">
                <a:effectLst/>
                <a:latin typeface="Söhne"/>
              </a:rPr>
              <a:t>, to provide accessible and personalized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Features:</a:t>
            </a:r>
            <a:r>
              <a:rPr lang="en-US" sz="2200" b="0" i="0" dirty="0">
                <a:effectLst/>
                <a:latin typeface="Söhne"/>
              </a:rPr>
              <a:t> Conversational interface, natural language processing (NLP), resource database, privacy compliance.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Target Audience:</a:t>
            </a:r>
            <a:r>
              <a:rPr lang="en-US" sz="2200" b="0" i="0" dirty="0">
                <a:effectLst/>
                <a:latin typeface="Söhne"/>
              </a:rPr>
              <a:t> Individuals seeking mental health guidance and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Impact:</a:t>
            </a:r>
            <a:r>
              <a:rPr lang="en-US" sz="2200" b="0" i="0" dirty="0">
                <a:effectLst/>
                <a:latin typeface="Söhne"/>
              </a:rPr>
              <a:t> Reduce barriers to mental health care, increase awareness, and promote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Approach:</a:t>
            </a:r>
            <a:r>
              <a:rPr lang="en-US" sz="2200" b="0" i="0" dirty="0">
                <a:effectLst/>
                <a:latin typeface="Söhne"/>
              </a:rPr>
              <a:t> Research-based design, iterative development, user testing, and continuous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6F2ED-B741-002A-64DB-6E039A0772AF}"/>
              </a:ext>
            </a:extLst>
          </p:cNvPr>
          <p:cNvSpPr txBox="1"/>
          <p:nvPr/>
        </p:nvSpPr>
        <p:spPr>
          <a:xfrm>
            <a:off x="699452" y="1728003"/>
            <a:ext cx="90541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Who are our end users?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Individuals seeking mental health support and guidance.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People experiencing stress, anxiety, depression, or other mental health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Caregivers or friends looking for resources to support loved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What do they need?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Accessible and confidential mental health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Tailored resources and coping strategies.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Guidance on managing emotions and seeking professional help when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How does </a:t>
            </a:r>
            <a:r>
              <a:rPr lang="en-US" b="1" i="0" dirty="0" err="1">
                <a:effectLst/>
                <a:latin typeface="Söhne"/>
              </a:rPr>
              <a:t>MindWell</a:t>
            </a:r>
            <a:r>
              <a:rPr lang="en-US" b="1" i="0" dirty="0">
                <a:effectLst/>
                <a:latin typeface="Söhne"/>
              </a:rPr>
              <a:t> help?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Provides a safe and anonymous platform for discussing mental health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Offers personalized resources, coping techniques, and self-help tools.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Encourages awareness, destigmatization, and proactive well-being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Why choose </a:t>
            </a:r>
            <a:r>
              <a:rPr lang="en-US" b="1" i="0" dirty="0" err="1">
                <a:effectLst/>
                <a:latin typeface="Söhne"/>
              </a:rPr>
              <a:t>MindWell</a:t>
            </a:r>
            <a:r>
              <a:rPr lang="en-US" b="1" i="0" dirty="0">
                <a:effectLst/>
                <a:latin typeface="Söhne"/>
              </a:rPr>
              <a:t>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User-friendly interface with easy navigation.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Confidentiality and privacy protection.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Continual updates based on user feedback and latest research.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5BDD69D-CAD9-8D92-0825-93311A62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CC339F9-2487-909D-3A32-559F663C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19" y="1256105"/>
            <a:ext cx="8141844" cy="481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Chatbot: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platform for personalized mental health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24/7 support.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guidance and resources.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and secure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Conversational interface.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database with coping strategies.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professional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Choose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support.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privacy and security.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A093496-BFD5-98B0-932C-2A72703F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14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EA9F1-26E9-D9F3-5819-E1B32F8EC120}"/>
              </a:ext>
            </a:extLst>
          </p:cNvPr>
          <p:cNvSpPr txBox="1"/>
          <p:nvPr/>
        </p:nvSpPr>
        <p:spPr>
          <a:xfrm>
            <a:off x="685800" y="1996014"/>
            <a:ext cx="88487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MindWell's</a:t>
            </a:r>
            <a:r>
              <a:rPr lang="en-US" b="0" i="0" dirty="0">
                <a:effectLst/>
                <a:latin typeface="Söhne"/>
              </a:rPr>
              <a:t> intuitive interface and empathetic responses create a comfortable and engaging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Personalization:</a:t>
            </a:r>
            <a:r>
              <a:rPr lang="en-US" b="0" i="0" dirty="0">
                <a:effectLst/>
                <a:latin typeface="Söhne"/>
              </a:rPr>
              <a:t> Tailored recommendations and resources based on each user's unique needs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24/7 Accessibility:</a:t>
            </a:r>
            <a:r>
              <a:rPr lang="en-US" b="0" i="0" dirty="0">
                <a:effectLst/>
                <a:latin typeface="Söhne"/>
              </a:rPr>
              <a:t> Instant access to mental health support anytime, anywhere, promoting proactive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Comprehensive Support:</a:t>
            </a:r>
            <a:r>
              <a:rPr lang="en-US" b="0" i="0" dirty="0">
                <a:effectLst/>
                <a:latin typeface="Söhne"/>
              </a:rPr>
              <a:t> From coping strategies to professional services integration,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offers a holistic approach to mental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Regular updates and enhancements ensure that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remains at the forefront of effective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Impactful Results:</a:t>
            </a:r>
            <a:r>
              <a:rPr lang="en-US" b="0" i="0" dirty="0">
                <a:effectLst/>
                <a:latin typeface="Söhne"/>
              </a:rPr>
              <a:t> Positive feedback and testimonials showcase the real difference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makes in users'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Future Vision:</a:t>
            </a:r>
            <a:r>
              <a:rPr lang="en-US" b="0" i="0" dirty="0">
                <a:effectLst/>
                <a:latin typeface="Söhne"/>
              </a:rPr>
              <a:t> Innovations and expansions planned to further enhance </a:t>
            </a:r>
            <a:r>
              <a:rPr lang="en-US" b="0" i="0" dirty="0" err="1">
                <a:effectLst/>
                <a:latin typeface="Söhne"/>
              </a:rPr>
              <a:t>MindWell's</a:t>
            </a:r>
            <a:r>
              <a:rPr lang="en-US" b="0" i="0" dirty="0">
                <a:effectLst/>
                <a:latin typeface="Söhne"/>
              </a:rPr>
              <a:t> capabilities and reach.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8F5C6-69E4-4283-72CB-723E20126951}"/>
              </a:ext>
            </a:extLst>
          </p:cNvPr>
          <p:cNvSpPr txBox="1"/>
          <p:nvPr/>
        </p:nvSpPr>
        <p:spPr>
          <a:xfrm>
            <a:off x="596933" y="2056716"/>
            <a:ext cx="60991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Overview of modelling approach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NLP techniques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Machine learning algorithms</a:t>
            </a:r>
          </a:p>
          <a:p>
            <a:pPr algn="l"/>
            <a:r>
              <a:rPr lang="en-IN" b="0" i="0" dirty="0">
                <a:effectLst/>
                <a:latin typeface="Söhne"/>
              </a:rPr>
              <a:t>Key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Algorithmic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Model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API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Scalability considerations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Evaluation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Future enhancements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23128-192F-4BB8-2CBC-DEBA7679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38" y="117106"/>
            <a:ext cx="2460263" cy="662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AI Powered Chatbot Helps Users Improve Mental Health|Health Tech Insider">
            <a:extLst>
              <a:ext uri="{FF2B5EF4-FFF2-40B4-BE49-F238E27FC236}">
                <a16:creationId xmlns:a16="http://schemas.microsoft.com/office/drawing/2014/main" id="{A83E8741-EA75-5B6A-5E9D-E476D13D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88" y="2247899"/>
            <a:ext cx="4686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858</Words>
  <Application>Microsoft Office PowerPoint</Application>
  <PresentationFormat>Widescreen</PresentationFormat>
  <Paragraphs>131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Harris Samuel D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Harris Samuel D Kumarakabilan P Dinesh S Vijay I</dc:title>
  <dc:creator>Harris</dc:creator>
  <cp:lastModifiedBy>harris dhs</cp:lastModifiedBy>
  <cp:revision>2</cp:revision>
  <dcterms:created xsi:type="dcterms:W3CDTF">2024-04-02T13:42:28Z</dcterms:created>
  <dcterms:modified xsi:type="dcterms:W3CDTF">2024-04-03T16:14:37Z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