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0" r:id="rId4"/>
    <p:sldId id="269" r:id="rId5"/>
    <p:sldId id="267" r:id="rId6"/>
    <p:sldId id="263" r:id="rId7"/>
    <p:sldId id="268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8"/>
    <a:srgbClr val="00567E"/>
    <a:srgbClr val="002332"/>
    <a:srgbClr val="0FA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50AA1-0A13-494E-BD57-EF27E9A458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A3AA-71C5-4FE1-800B-03409A3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1A00-58B4-4D77-9CE7-FBE288287E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3868-2E1D-468C-B1A9-AF89E5C1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7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6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8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9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B56B-31A6-4DFF-B40F-0B094C4A4983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855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9D2-BE1D-45AE-830E-B45658CFEF1D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55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2C1A-AE6D-4794-82DD-82DD22A68FB5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440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7BDC-25A4-4F79-AC93-5BA763C6F6FA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874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253E-4B06-42F3-AF62-81984EE0FDC5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20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2DC4-8C2E-40A5-9A5C-58188655EBB5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223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6B8-8FD0-4565-923E-EFF2AE4E6BD5}" type="datetime1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34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FC96-B582-437B-B398-24084CF34CDD}" type="datetime1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79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673-CC01-4A93-ACFD-0E28265BE9BA}" type="datetime1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363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77A3-6219-4C0B-8783-7C7ACD51E2D4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98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5847-0761-468E-910C-ACA93E4783D2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683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B0B2-EB66-4350-827A-37AB2734360B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ans.org/cyber-security-skills-roadm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3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Mohammed Hassan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Digital Forensics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15440" y="2959307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Intro &amp; Essentials</a:t>
            </a:r>
            <a:endParaRPr lang="en-US" dirty="0">
              <a:solidFill>
                <a:srgbClr val="00567E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F80-1065-4E7E-8DCF-EBD836AB7E65}" type="datetime1">
              <a:rPr lang="en-US" sz="2400" smtClean="0">
                <a:solidFill>
                  <a:schemeClr val="bg1"/>
                </a:solidFill>
              </a:rPr>
              <a:t>12/17/2021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fld id="{218B5E2C-44D5-45C5-969C-237F7F359AEF}" type="slidenum">
              <a:rPr lang="en-US" sz="2400" smtClean="0">
                <a:solidFill>
                  <a:schemeClr val="bg1"/>
                </a:solidFill>
              </a:rPr>
              <a:t>1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59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Thanks for Watching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2152" y="300167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Contact: 0xMohamedHasan </a:t>
            </a:r>
            <a:endParaRPr lang="en-US" dirty="0">
              <a:solidFill>
                <a:srgbClr val="00567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7470675-7A47-4B71-8483-630FB94916F1}" type="datetime1">
              <a:rPr lang="en-US" sz="2400" smtClean="0">
                <a:solidFill>
                  <a:schemeClr val="bg1"/>
                </a:solidFill>
              </a:rPr>
              <a:t>12/17/2021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10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83" y="3113227"/>
            <a:ext cx="203175" cy="203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43" y="3113227"/>
            <a:ext cx="203175" cy="2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24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709787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Table of Content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What is Digital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forensics?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Why do we need it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?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When can someone start learning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it?</a:t>
            </a: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Demo</a:t>
            </a:r>
          </a:p>
          <a:p>
            <a:pPr>
              <a:buFontTx/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Where DFIR analysts work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?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How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to learn it (resources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)?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12/17/2021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397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709787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What is Digital forensics?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12/17/2021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15265" t="8441" r="9640" b="24211"/>
          <a:stretch/>
        </p:blipFill>
        <p:spPr>
          <a:xfrm>
            <a:off x="1306239" y="1030860"/>
            <a:ext cx="9596690" cy="48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5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721217"/>
          </a:xfrm>
        </p:spPr>
        <p:txBody>
          <a:bodyPr>
            <a:normAutofit fontScale="90000"/>
          </a:bodyPr>
          <a:lstStyle/>
          <a:p>
            <a:pPr lvl="0"/>
            <a:r>
              <a:rPr lang="en-US" sz="48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Why do we need it?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99106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Identifying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the cause and possible intent of a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cyberattack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/>
            </a:r>
            <a:b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</a:b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12/17/2021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107" y="1281311"/>
            <a:ext cx="11281893" cy="4998374"/>
          </a:xfrm>
          <a:prstGeom prst="rect">
            <a:avLst/>
          </a:prstGeom>
        </p:spPr>
        <p:txBody>
          <a:bodyPr/>
          <a:lstStyle/>
          <a:p>
            <a:pPr lvl="0"/>
            <a:endParaRPr lang="en-US" sz="3600" dirty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6" b="8375"/>
          <a:stretch/>
        </p:blipFill>
        <p:spPr>
          <a:xfrm>
            <a:off x="3253138" y="1681914"/>
            <a:ext cx="5702892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46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Increasing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security hygiene, retracing hacker steps, and finding hacker tools</a:t>
            </a:r>
          </a:p>
          <a:p>
            <a:pPr lvl="0"/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Searching for data access/exfiltration</a:t>
            </a:r>
          </a:p>
          <a:p>
            <a:pPr lvl="0"/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Identifying Areas of Weakness and Vulnerabilities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12/17/2021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107" y="1281311"/>
            <a:ext cx="11281893" cy="4998374"/>
          </a:xfrm>
          <a:prstGeom prst="rect">
            <a:avLst/>
          </a:prstGeom>
        </p:spPr>
        <p:txBody>
          <a:bodyPr/>
          <a:lstStyle/>
          <a:p>
            <a:pPr lvl="0"/>
            <a:endParaRPr lang="en-US" sz="3600" dirty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3638" y="186765"/>
            <a:ext cx="11281893" cy="721217"/>
          </a:xfrm>
        </p:spPr>
        <p:txBody>
          <a:bodyPr>
            <a:normAutofit fontScale="90000"/>
          </a:bodyPr>
          <a:lstStyle/>
          <a:p>
            <a:pPr lvl="0"/>
            <a:r>
              <a:rPr lang="en-US" sz="48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Why do we need it?</a:t>
            </a:r>
          </a:p>
        </p:txBody>
      </p:sp>
    </p:spTree>
    <p:extLst>
      <p:ext uri="{BB962C8B-B14F-4D97-AF65-F5344CB8AC3E}">
        <p14:creationId xmlns:p14="http://schemas.microsoft.com/office/powerpoint/2010/main" val="4036561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52637"/>
          </a:xfrm>
        </p:spPr>
        <p:txBody>
          <a:bodyPr>
            <a:normAutofit fontScale="90000"/>
          </a:bodyPr>
          <a:lstStyle/>
          <a:p>
            <a:r>
              <a:rPr lang="en-US" sz="43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When can someone start learning it?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Soft Skills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Cognitive mindset</a:t>
            </a:r>
          </a:p>
          <a:p>
            <a:pPr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Technical Skills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Network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Oses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internals and structure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Documents (PDF, DOC, XLS) structure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Scripting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12/17/2021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89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8692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Demo</a:t>
            </a:r>
            <a:endParaRPr lang="en-US" sz="4400" b="1" dirty="0">
              <a:solidFill>
                <a:srgbClr val="00567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Network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Wireshark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Disk image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arsenalimagemounter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&amp; FTK</a:t>
            </a: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Memory -&gt; volatility &amp;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BelkaSoft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Malicious document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PDFStreamDumper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&amp;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OLEtools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12/17/2021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953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86927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Where DFIR analysts 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3881705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Financial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service organizations – such as banks and accountancy firms.</a:t>
            </a:r>
          </a:p>
          <a:p>
            <a:pPr lvl="0">
              <a:buChar char="•"/>
            </a:pP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Forensic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computing companies and consultancies.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Government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agencies and departments – both national and regional.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Government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intelligence services – for instance, Government Communications Headquarters (GCHQ) in the </a:t>
            </a:r>
            <a:r>
              <a:rPr lang="en-US" sz="2800" dirty="0" err="1">
                <a:solidFill>
                  <a:srgbClr val="004868"/>
                </a:solidFill>
                <a:cs typeface="(A) Arslan Wessam A" panose="03020402040406030203" pitchFamily="66" charset="-78"/>
              </a:rPr>
              <a:t>Uk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IT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and telecommunications companies.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Police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forces and law enforcement agencies – such as the National Crime Agency (NCA).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The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public sector – including the health sector. 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12/17/2021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86927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How to learn it (resources)?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880110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Practicing (</a:t>
            </a:r>
            <a:r>
              <a:rPr lang="en-US" sz="2400" dirty="0">
                <a:solidFill>
                  <a:srgbClr val="004868"/>
                </a:solidFill>
                <a:cs typeface="(A) Arslan Wessam A" panose="03020402040406030203" pitchFamily="66" charset="-78"/>
              </a:rPr>
              <a:t>https://training.dfirdiva.com/listing-category/dfir-blue-team-ctfs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)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99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% of CTFs != What DFIR analyst really do.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Books &amp; Courses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4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SANS roadmap: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  <a:hlinkClick r:id="rId4"/>
              </a:rPr>
              <a:t>www.sans.org/cyber-security-skills-roadmap/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Incident response and digital forensics book</a:t>
            </a:r>
          </a:p>
          <a:p>
            <a:pPr lvl="1">
              <a:buChar char="•"/>
            </a:pP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Introductory computer forensics: a hands on practical approach book</a:t>
            </a:r>
            <a:endParaRPr lang="en-US" sz="4400" dirty="0" smtClean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Experts to follow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@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binaryz0ne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phillmoore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attrc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DFIRScience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DidierStevens</a:t>
            </a:r>
            <a:endParaRPr lang="en-US" sz="3600" dirty="0" smtClean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12/17/2021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303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372</Words>
  <Application>Microsoft Office PowerPoint</Application>
  <PresentationFormat>Widescreen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(A) Arslan Wessam A</vt:lpstr>
      <vt:lpstr>Arial</vt:lpstr>
      <vt:lpstr>Calibri</vt:lpstr>
      <vt:lpstr>Calibri Light</vt:lpstr>
      <vt:lpstr>Office Theme</vt:lpstr>
      <vt:lpstr>Digital Forensics</vt:lpstr>
      <vt:lpstr>Table of Content</vt:lpstr>
      <vt:lpstr>What is Digital forensics?</vt:lpstr>
      <vt:lpstr>Why do we need it?</vt:lpstr>
      <vt:lpstr>Why do we need it?</vt:lpstr>
      <vt:lpstr>When can someone start learning it?</vt:lpstr>
      <vt:lpstr>Demo</vt:lpstr>
      <vt:lpstr>Where DFIR analysts work?</vt:lpstr>
      <vt:lpstr>How to learn it (resources)?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IEUser</cp:lastModifiedBy>
  <cp:revision>39</cp:revision>
  <dcterms:created xsi:type="dcterms:W3CDTF">2020-08-08T11:01:43Z</dcterms:created>
  <dcterms:modified xsi:type="dcterms:W3CDTF">2021-12-17T19:36:44Z</dcterms:modified>
</cp:coreProperties>
</file>