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2" r:id="rId4"/>
    <p:sldId id="269" r:id="rId5"/>
    <p:sldId id="267" r:id="rId6"/>
    <p:sldId id="263" r:id="rId7"/>
    <p:sldId id="264" r:id="rId8"/>
    <p:sldId id="268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68"/>
    <a:srgbClr val="00567E"/>
    <a:srgbClr val="002332"/>
    <a:srgbClr val="0FA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50AA1-0A13-494E-BD57-EF27E9A45890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A3AA-71C5-4FE1-800B-03409A3AF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21A00-58B4-4D77-9CE7-FBE288287E2D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93868-2E1D-468C-B1A9-AF89E5C12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18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1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58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96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6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0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493868-2E1D-468C-B1A9-AF89E5C129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8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BB56B-31A6-4DFF-B40F-0B094C4A4983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28558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D9D2-BE1D-45AE-830E-B45658CFEF1D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550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2C1A-AE6D-4794-82DD-82DD22A68FB5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5440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E7BDC-25A4-4F79-AC93-5BA763C6F6FA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88741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253E-4B06-42F3-AF62-81984EE0FDC5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90200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2DC4-8C2E-40A5-9A5C-58188655EBB5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52232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2E6B8-8FD0-4565-923E-EFF2AE4E6BD5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4347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6FC96-B582-437B-B398-24084CF34CDD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537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9673-CC01-4A93-ACFD-0E28265BE9BA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363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777A3-6219-4C0B-8783-7C7ACD51E2D4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9198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5847-0761-468E-910C-ACA93E4783D2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6831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CB0B2-EB66-4350-827A-37AB2734360B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B5E2C-44D5-45C5-969C-237F7F359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ans.org/cyber-security-skills-road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3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Mohammed Hassan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Digital Forensics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615440" y="295930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Intro &amp; Essentials</a:t>
            </a:r>
            <a:endParaRPr lang="en-US" dirty="0">
              <a:solidFill>
                <a:srgbClr val="00567E"/>
              </a:solidFill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3F80-1065-4E7E-8DCF-EBD836AB7E65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fld id="{218B5E2C-44D5-45C5-969C-237F7F359AEF}" type="slidenum">
              <a:rPr lang="en-US" sz="2400" smtClean="0">
                <a:solidFill>
                  <a:schemeClr val="bg1"/>
                </a:solidFill>
              </a:rPr>
              <a:t>1</a:t>
            </a:fld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059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569" y="2160271"/>
            <a:ext cx="3771201" cy="1234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9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9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Q &amp; A</a:t>
            </a:r>
            <a:endParaRPr lang="en-US" sz="9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10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383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32583" y="2325532"/>
            <a:ext cx="9144000" cy="67614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567E"/>
                </a:solidFill>
              </a:rPr>
              <a:t>Thanks for Watching</a:t>
            </a:r>
            <a:endParaRPr lang="en-US" sz="4400" b="1" dirty="0">
              <a:solidFill>
                <a:srgbClr val="00567E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52152" y="3001679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rgbClr val="00567E"/>
                </a:solidFill>
              </a:rPr>
              <a:t>Contact: 0xMohamedHasan </a:t>
            </a:r>
            <a:endParaRPr lang="en-US" dirty="0">
              <a:solidFill>
                <a:srgbClr val="00567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7470675-7A47-4B71-8483-630FB94916F1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11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883" y="3113227"/>
            <a:ext cx="203175" cy="2031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443" y="3113227"/>
            <a:ext cx="203175" cy="2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24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Table of Content</a:t>
            </a:r>
            <a:endParaRPr lang="en-US" sz="4300" b="1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is Digital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forensics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Why do we need it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Where DFIR analysts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work?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Demo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How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to learn it (resources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)?</a:t>
            </a:r>
          </a:p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Q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&amp; A</a:t>
            </a: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39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09787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What </a:t>
            </a:r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is Digital </a:t>
            </a:r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forensics</a:t>
            </a:r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Phases</a:t>
            </a: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Identifying: finding and collecting suspected sources or assets believed to contain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Preserving: Ensuring the integrity of the collected evidence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Analyzing: The process where a Digital forensics analyst begins looking into the Identified asset to find a piece of evidence connected to the Incident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Reporting: Process of documenting the findings from the investigation to present it to the stakeholders or to a court</a:t>
            </a:r>
          </a:p>
          <a:p>
            <a:pPr lvl="0">
              <a:buChar char="•"/>
            </a:pPr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4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35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  <a:endParaRPr lang="en-US" sz="4800" b="1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99106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Identifying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cause and possible intent of a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cyberattack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/>
            </a:r>
            <a:b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</a:b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6" b="8375"/>
          <a:stretch/>
        </p:blipFill>
        <p:spPr>
          <a:xfrm>
            <a:off x="3253138" y="1681914"/>
            <a:ext cx="5702892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69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Increasing 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security hygiene, retracing hacker steps, and finding hacker tools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Searching for data access/exfiltration</a:t>
            </a:r>
          </a:p>
          <a:p>
            <a:pPr lvl="0"/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Identifying Areas of Weakness and Vulnerabilities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0107" y="1281311"/>
            <a:ext cx="11281893" cy="4998374"/>
          </a:xfrm>
          <a:prstGeom prst="rect">
            <a:avLst/>
          </a:prstGeom>
        </p:spPr>
        <p:txBody>
          <a:bodyPr/>
          <a:lstStyle/>
          <a:p>
            <a:pPr lvl="0"/>
            <a:endParaRPr lang="en-US" sz="3600" dirty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63638" y="186765"/>
            <a:ext cx="11281893" cy="721217"/>
          </a:xfrm>
        </p:spPr>
        <p:txBody>
          <a:bodyPr>
            <a:normAutofit fontScale="90000"/>
          </a:bodyPr>
          <a:lstStyle/>
          <a:p>
            <a:pPr lvl="0"/>
            <a:r>
              <a:rPr lang="en-US" sz="48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Why do we need it?</a:t>
            </a:r>
            <a:endParaRPr lang="en-US" sz="4800" b="1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3656176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52637"/>
          </a:xfrm>
        </p:spPr>
        <p:txBody>
          <a:bodyPr>
            <a:normAutofit fontScale="90000"/>
          </a:bodyPr>
          <a:lstStyle/>
          <a:p>
            <a:r>
              <a:rPr lang="en-US" sz="43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When can someone start learning it?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Soft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Cognitive mindset</a:t>
            </a:r>
          </a:p>
          <a:p>
            <a:pPr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Technical Skills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Network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Oses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internals and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Documents (PDF, DOC, XLS) structure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Scripting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6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893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Where DFIR analysts work?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3881705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Financial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service organizations – such as banks and accountancy firms.</a:t>
            </a:r>
          </a:p>
          <a:p>
            <a:pPr lvl="0">
              <a:buChar char="•"/>
            </a:pP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Forensic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computing companies and consultancies.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agencies and departments – both national and regional.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Government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intelligence services – for instance, Government Communications Headquarters (GCHQ) in the </a:t>
            </a:r>
            <a:r>
              <a:rPr lang="en-US" sz="2800" dirty="0" err="1">
                <a:solidFill>
                  <a:srgbClr val="004868"/>
                </a:solidFill>
                <a:cs typeface="(A) Arslan Wessam A" panose="03020402040406030203" pitchFamily="66" charset="-78"/>
              </a:rPr>
              <a:t>Uk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IT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and telecommunications companies.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Police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forces and law enforcement agencies – such as the National Crime Agency (NCA).</a:t>
            </a:r>
          </a:p>
          <a:p>
            <a:pPr lvl="0">
              <a:buChar char="•"/>
            </a:pP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The </a:t>
            </a:r>
            <a:r>
              <a:rPr lang="en-US" sz="2800" dirty="0">
                <a:solidFill>
                  <a:srgbClr val="004868"/>
                </a:solidFill>
                <a:cs typeface="(A) Arslan Wessam A" panose="03020402040406030203" pitchFamily="66" charset="-78"/>
              </a:rPr>
              <a:t>public sector – including the health sector. </a:t>
            </a:r>
            <a:endParaRPr lang="en-US" sz="28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7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87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Demo</a:t>
            </a:r>
            <a:endParaRPr lang="en-US" sz="4400" b="1" dirty="0">
              <a:solidFill>
                <a:srgbClr val="00567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1204645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 Network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Wireshark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Disk image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arsenalimagemounter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Memory -&gt; volatility</a:t>
            </a:r>
          </a:p>
          <a:p>
            <a:pPr lvl="0"/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Malicious document -&gt; </a:t>
            </a:r>
            <a:r>
              <a:rPr lang="en-US" sz="3600" dirty="0" err="1" smtClean="0">
                <a:solidFill>
                  <a:srgbClr val="004868"/>
                </a:solidFill>
                <a:cs typeface="(A) Arslan Wessam A" panose="03020402040406030203" pitchFamily="66" charset="-78"/>
              </a:rPr>
              <a:t>PDFStreamDumper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8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953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638" y="193183"/>
            <a:ext cx="11281893" cy="686927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4868"/>
                </a:solidFill>
                <a:cs typeface="(A) Arslan Wessam A" panose="03020402040406030203" pitchFamily="66" charset="-78"/>
              </a:rPr>
              <a:t>How to learn it (resources)?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28460"/>
            <a:ext cx="12192000" cy="67178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59271489-1EC6-0D4E-BF28-047FF1DDB132}"/>
              </a:ext>
            </a:extLst>
          </p:cNvPr>
          <p:cNvSpPr>
            <a:spLocks noGrp="1"/>
          </p:cNvSpPr>
          <p:nvPr/>
        </p:nvSpPr>
        <p:spPr>
          <a:xfrm>
            <a:off x="4507604" y="6381789"/>
            <a:ext cx="3193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bg1"/>
                </a:solidFill>
              </a:rPr>
              <a:t>Mohammed </a:t>
            </a:r>
            <a:r>
              <a:rPr lang="en-US" sz="2400" dirty="0" err="1" smtClean="0">
                <a:solidFill>
                  <a:schemeClr val="bg1"/>
                </a:solidFill>
              </a:rPr>
              <a:t>Hasan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3638" y="880110"/>
            <a:ext cx="11281893" cy="4998374"/>
          </a:xfrm>
          <a:prstGeom prst="rect">
            <a:avLst/>
          </a:prstGeom>
        </p:spPr>
        <p:txBody>
          <a:bodyPr/>
          <a:lstStyle/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Practicing (</a:t>
            </a:r>
            <a:r>
              <a:rPr lang="en-US" sz="2400" dirty="0">
                <a:solidFill>
                  <a:srgbClr val="004868"/>
                </a:solidFill>
                <a:cs typeface="(A) Arslan Wessam A" panose="03020402040406030203" pitchFamily="66" charset="-78"/>
              </a:rPr>
              <a:t>https://training.dfirdiva.com/listing-category/dfir-blue-team-ctfs</a:t>
            </a: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)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99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% of CTFs != What DFIR analyst really do.</a:t>
            </a: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Books &amp; Courses</a:t>
            </a: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44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SANS roadmap: </a:t>
            </a:r>
            <a:r>
              <a:rPr lang="en-US" sz="2800" dirty="0" smtClean="0">
                <a:solidFill>
                  <a:srgbClr val="004868"/>
                </a:solidFill>
                <a:cs typeface="(A) Arslan Wessam A" panose="03020402040406030203" pitchFamily="66" charset="-78"/>
                <a:hlinkClick r:id="rId4"/>
              </a:rPr>
              <a:t>www.sans.org/cyber-security-skills-roadmap/</a:t>
            </a:r>
            <a:endParaRPr lang="en-US" sz="3600" dirty="0" smtClean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Incident response and digital forensics book</a:t>
            </a:r>
          </a:p>
          <a:p>
            <a:pPr lvl="1">
              <a:buChar char="•"/>
            </a:pP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Introductory computer forensics: a hands on practical approach book</a:t>
            </a:r>
            <a:endParaRPr lang="en-US" sz="44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  <a:p>
            <a:pPr lvl="0">
              <a:buChar char="•"/>
            </a:pPr>
            <a:r>
              <a:rPr lang="en-US" sz="3600" dirty="0">
                <a:solidFill>
                  <a:srgbClr val="004868"/>
                </a:solidFill>
                <a:cs typeface="(A) Arslan Wessam A" panose="03020402040406030203" pitchFamily="66" charset="-78"/>
              </a:rPr>
              <a:t> </a:t>
            </a:r>
            <a:r>
              <a:rPr lang="en-US" sz="3600" dirty="0" smtClean="0">
                <a:solidFill>
                  <a:srgbClr val="004868"/>
                </a:solidFill>
                <a:cs typeface="(A) Arslan Wessam A" panose="03020402040406030203" pitchFamily="66" charset="-78"/>
              </a:rPr>
              <a:t>Experts to follow</a:t>
            </a:r>
            <a:endParaRPr lang="en-US" sz="3600" dirty="0">
              <a:solidFill>
                <a:srgbClr val="004868"/>
              </a:solidFill>
              <a:cs typeface="(A) Arslan Wessam A" panose="03020402040406030203" pitchFamily="66" charset="-78"/>
            </a:endParaRPr>
          </a:p>
          <a:p>
            <a:pPr lvl="1">
              <a:buChar char="•"/>
            </a:pP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 @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binaryz0ne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phillmoore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attrc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DFIRScience</a:t>
            </a:r>
            <a:r>
              <a:rPr lang="en-US" sz="3600" dirty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, </a:t>
            </a:r>
            <a:r>
              <a:rPr lang="en-US" sz="3600" dirty="0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@</a:t>
            </a:r>
            <a:r>
              <a:rPr lang="en-US" sz="3600" dirty="0" err="1" smtClean="0">
                <a:solidFill>
                  <a:srgbClr val="004868"/>
                </a:solidFill>
                <a:latin typeface="(A) Arslan Wessam A" panose="03020402040406030203" pitchFamily="66" charset="-78"/>
                <a:cs typeface="(A) Arslan Wessam A" panose="03020402040406030203" pitchFamily="66" charset="-78"/>
              </a:rPr>
              <a:t>DidierStevens</a:t>
            </a:r>
            <a:endParaRPr lang="en-US" sz="3600" dirty="0" smtClean="0">
              <a:solidFill>
                <a:srgbClr val="004868"/>
              </a:solidFill>
              <a:latin typeface="(A) Arslan Wessam A" panose="03020402040406030203" pitchFamily="66" charset="-78"/>
              <a:cs typeface="(A) Arslan Wessam A" panose="03020402040406030203" pitchFamily="66" charset="-78"/>
            </a:endParaRPr>
          </a:p>
        </p:txBody>
      </p:sp>
      <p:sp>
        <p:nvSpPr>
          <p:cNvPr id="10" name="Date Placeholder 10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7D9445-FE1F-4C31-8DAB-30713F6C4372}" type="datetime1">
              <a:rPr lang="en-US" sz="2400" smtClean="0">
                <a:solidFill>
                  <a:schemeClr val="bg1"/>
                </a:solidFill>
              </a:rPr>
              <a:t>12/13/2021</a:t>
            </a:fld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27767" y="6356350"/>
            <a:ext cx="2743200" cy="365125"/>
          </a:xfrm>
        </p:spPr>
        <p:txBody>
          <a:bodyPr/>
          <a:lstStyle/>
          <a:p>
            <a:r>
              <a:rPr lang="en-US" sz="2400" dirty="0" smtClean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1303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2828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452</Words>
  <Application>Microsoft Office PowerPoint</Application>
  <PresentationFormat>Widescreen</PresentationFormat>
  <Paragraphs>105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(A) Arslan Wessam A</vt:lpstr>
      <vt:lpstr>Arial</vt:lpstr>
      <vt:lpstr>Calibri</vt:lpstr>
      <vt:lpstr>Calibri Light</vt:lpstr>
      <vt:lpstr>Office Theme</vt:lpstr>
      <vt:lpstr>Digital Forensics</vt:lpstr>
      <vt:lpstr>Table of Content</vt:lpstr>
      <vt:lpstr>What is Digital forensics?</vt:lpstr>
      <vt:lpstr>Why do we need it?</vt:lpstr>
      <vt:lpstr>Why do we need it?</vt:lpstr>
      <vt:lpstr>When can someone start learning it?</vt:lpstr>
      <vt:lpstr>Where DFIR analysts work?</vt:lpstr>
      <vt:lpstr>Demo</vt:lpstr>
      <vt:lpstr>How to learn it (resources)?</vt:lpstr>
      <vt:lpstr>PowerPoint Presentation</vt:lpstr>
      <vt:lpstr>Thanks for Watching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IEUser</cp:lastModifiedBy>
  <cp:revision>36</cp:revision>
  <dcterms:created xsi:type="dcterms:W3CDTF">2020-08-08T11:01:43Z</dcterms:created>
  <dcterms:modified xsi:type="dcterms:W3CDTF">2021-12-13T16:59:02Z</dcterms:modified>
</cp:coreProperties>
</file>