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7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ans.org/cyber-security-skills-roadma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Hassan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</a:t>
            </a:r>
            <a:r>
              <a:rPr lang="en-US" sz="4400" b="1" dirty="0" smtClean="0">
                <a:solidFill>
                  <a:srgbClr val="00567E"/>
                </a:solidFill>
              </a:rPr>
              <a:t>Forensics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15440" y="295930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Intro </a:t>
            </a:r>
            <a:r>
              <a:rPr lang="en-US" dirty="0" smtClean="0">
                <a:solidFill>
                  <a:srgbClr val="00567E"/>
                </a:solidFill>
              </a:rPr>
              <a:t>&amp; Essentials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Table of Content</a:t>
            </a:r>
            <a:endParaRPr lang="en-US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is Digital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forensics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Prerequisites</a:t>
            </a: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What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does Digital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forensics analyst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Do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? Demo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Roadmap</a:t>
            </a: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Q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&amp; A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9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1011462"/>
          </a:xfrm>
        </p:spPr>
        <p:txBody>
          <a:bodyPr/>
          <a:lstStyle/>
          <a:p>
            <a:r>
              <a:rPr lang="en-US" b="1" dirty="0" smtClean="0">
                <a:solidFill>
                  <a:srgbClr val="00567E"/>
                </a:solidFill>
              </a:rPr>
              <a:t>What </a:t>
            </a:r>
            <a:r>
              <a:rPr lang="en-US" b="1" dirty="0">
                <a:solidFill>
                  <a:srgbClr val="00567E"/>
                </a:solidFill>
              </a:rPr>
              <a:t>is Digital </a:t>
            </a:r>
            <a:r>
              <a:rPr lang="en-US" b="1" dirty="0" smtClean="0">
                <a:solidFill>
                  <a:srgbClr val="00567E"/>
                </a:solidFill>
              </a:rPr>
              <a:t>forensics</a:t>
            </a:r>
            <a:r>
              <a:rPr lang="en-US" b="1" dirty="0">
                <a:solidFill>
                  <a:srgbClr val="00567E"/>
                </a:solidFill>
              </a:rPr>
              <a:t>?</a:t>
            </a:r>
            <a:endParaRPr lang="en-US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Phases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Identifying: finding and collecting suspected sources or assets believed to contain evidence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Preserving: Ensuring the integrity of the collected evidence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Analyzing: The process where a Digital forensics analyst begins looking into the Identified asset to find a piece of evidence connected to the Incident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Reporting: Process of documenting the findings from the investigation to present it to the stakeholders or to a court</a:t>
            </a: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135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1011462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4868"/>
                </a:solidFill>
                <a:cs typeface="(A) Arslan Wessam A" panose="03020402040406030203" pitchFamily="66" charset="-78"/>
              </a:rPr>
              <a:t>Prerequisites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Soft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Cognitive mindset</a:t>
            </a:r>
          </a:p>
          <a:p>
            <a:pPr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Technical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Network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Oses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internals and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Documents (PDF, DOC, XLS)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Scripting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89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does Digital forensics analyst Do? Demo</a:t>
            </a:r>
            <a:endParaRPr lang="en-US" sz="4400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Network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Wireshark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Disk image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arsenalimagemounter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Memory -&gt; volatility</a:t>
            </a: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Malicious document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PDFStreamDumper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Roadmap</a:t>
            </a:r>
            <a:endParaRPr lang="en-US" sz="4400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80110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Practicing (</a:t>
            </a:r>
            <a:r>
              <a:rPr lang="en-US" sz="2400" dirty="0">
                <a:solidFill>
                  <a:srgbClr val="004868"/>
                </a:solidFill>
                <a:cs typeface="(A) Arslan Wessam A" panose="03020402040406030203" pitchFamily="66" charset="-78"/>
              </a:rPr>
              <a:t>https://training.dfirdiva.com/listing-category/dfir-blue-team-ctfs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)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99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% of CTFs != What DFIR analyst really do.</a:t>
            </a:r>
            <a:endParaRPr lang="en-US" sz="36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Books &amp; Courses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SANS roadmap: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4"/>
              </a:rPr>
              <a:t>www.sans.org/cyber-security-skills-roadmap/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Incident response and digital forensics book</a:t>
            </a:r>
          </a:p>
          <a:p>
            <a:pPr lvl="1">
              <a:buChar char="•"/>
            </a:pP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Applied incident response book</a:t>
            </a:r>
          </a:p>
          <a:p>
            <a:pPr lvl="1">
              <a:buChar char="•"/>
            </a:pP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Introductory computer forensics: a hands on practical approach book</a:t>
            </a:r>
            <a:endParaRPr lang="en-US" sz="44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Experts to follow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binaryz0ne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phillmoore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attrc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DFIRScience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DidierStevens</a:t>
            </a:r>
            <a:endParaRPr lang="en-US" sz="36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30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0399" y="2274570"/>
            <a:ext cx="3771201" cy="15485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9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9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Q &amp; A</a:t>
            </a:r>
            <a:endParaRPr lang="en-US" sz="9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38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</a:t>
            </a:r>
            <a:r>
              <a:rPr lang="en-US" dirty="0" smtClean="0">
                <a:solidFill>
                  <a:srgbClr val="00567E"/>
                </a:solidFill>
              </a:rPr>
              <a:t>0xMohamedHasan 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12/11/2021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43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341</TotalTime>
  <Words>286</Words>
  <Application>Microsoft Office PowerPoint</Application>
  <PresentationFormat>Widescreen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(A) Arslan Wessam A</vt:lpstr>
      <vt:lpstr>Arial</vt:lpstr>
      <vt:lpstr>Calibri</vt:lpstr>
      <vt:lpstr>Calibri Light</vt:lpstr>
      <vt:lpstr>Office Theme</vt:lpstr>
      <vt:lpstr>Digital Forensics</vt:lpstr>
      <vt:lpstr>Table of Content</vt:lpstr>
      <vt:lpstr>What is Digital forensics?</vt:lpstr>
      <vt:lpstr>Prerequisites</vt:lpstr>
      <vt:lpstr>What does Digital forensics analyst Do? Demo</vt:lpstr>
      <vt:lpstr>Roadmap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29</cp:revision>
  <dcterms:created xsi:type="dcterms:W3CDTF">2020-08-08T11:01:43Z</dcterms:created>
  <dcterms:modified xsi:type="dcterms:W3CDTF">2021-12-11T17:24:07Z</dcterms:modified>
</cp:coreProperties>
</file>