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65" r:id="rId4"/>
    <p:sldId id="267" r:id="rId5"/>
    <p:sldId id="268" r:id="rId6"/>
    <p:sldId id="269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7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identity/ad-ds/plan/security-best-practices/audit-policy-recommend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blumira.com/enable-sysmon/" TargetMode="External"/><Relationship Id="rId4" Type="http://schemas.openxmlformats.org/officeDocument/2006/relationships/hyperlink" Target="https://dfircheatsheet.github.io/resources/win-aud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 &amp; Incident Response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Windows DFIR | </a:t>
            </a:r>
            <a:r>
              <a:rPr lang="en-US" dirty="0" err="1" smtClean="0">
                <a:solidFill>
                  <a:srgbClr val="00567E"/>
                </a:solidFill>
              </a:rPr>
              <a:t>EventLogs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Windows </a:t>
            </a:r>
            <a:r>
              <a:rPr lang="en-US" b="1" dirty="0" err="1" smtClean="0">
                <a:solidFill>
                  <a:srgbClr val="00567E"/>
                </a:solidFill>
              </a:rPr>
              <a:t>EventLogs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 rtl="0">
              <a:buChar char="•"/>
            </a:pP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(XP/2003) &amp; </a:t>
            </a: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Evtx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(Vista/7/8/8.1/10)</a:t>
            </a:r>
          </a:p>
          <a:p>
            <a:pPr lvl="0" rtl="0"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Evtx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Format</a:t>
            </a:r>
          </a:p>
          <a:p>
            <a:pPr lvl="0" rtl="0"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Analyzing</a:t>
            </a:r>
          </a:p>
          <a:p>
            <a:pPr lvl="0" rtl="0">
              <a:buChar char="•"/>
            </a:pPr>
            <a:endParaRPr lang="en-US" sz="32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32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Auditing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50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567E"/>
                </a:solidFill>
              </a:rPr>
              <a:t>Evtx</a:t>
            </a:r>
            <a:r>
              <a:rPr lang="en-US" b="1" dirty="0" smtClean="0">
                <a:solidFill>
                  <a:srgbClr val="00567E"/>
                </a:solidFill>
              </a:rPr>
              <a:t> format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 rtl="0">
              <a:buChar char="•"/>
            </a:pP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evtx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files (Windows/system32/</a:t>
            </a:r>
            <a:r>
              <a:rPr lang="en-US" sz="40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winevvt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/logs)</a:t>
            </a:r>
          </a:p>
          <a:p>
            <a:pPr lvl="0" rtl="0">
              <a:buChar char="•"/>
            </a:pP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Evtx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header</a:t>
            </a:r>
          </a:p>
          <a:p>
            <a:pPr lvl="0" rtl="0">
              <a:buChar char="•"/>
            </a:pP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chunck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header</a:t>
            </a:r>
          </a:p>
          <a:p>
            <a:pPr lvl="0" rtl="0">
              <a:buChar char="•"/>
            </a:pP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0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0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Records (Event) xml structure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567E"/>
                </a:solidFill>
              </a:rPr>
              <a:t>Evtx</a:t>
            </a:r>
            <a:r>
              <a:rPr lang="en-US" b="1" dirty="0" smtClean="0">
                <a:solidFill>
                  <a:srgbClr val="00567E"/>
                </a:solidFill>
              </a:rPr>
              <a:t> header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01" y="770169"/>
            <a:ext cx="7992198" cy="501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8860" y="5751127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@svch0st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7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Chunk header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8860" y="5751127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@svch0st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811093"/>
            <a:ext cx="10532767" cy="48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43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0"/>
            <a:ext cx="11281893" cy="1011462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4868"/>
                </a:solidFill>
                <a:cs typeface="(A) Arslan Wessam A" panose="03020402040406030203" pitchFamily="66" charset="-78"/>
              </a:rPr>
              <a:t> Records (Event) xml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638" y="1011462"/>
            <a:ext cx="11281893" cy="4529664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32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endParaRPr lang="en-US" sz="40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01" y="770169"/>
            <a:ext cx="7992198" cy="501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8860" y="5751127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@svch0st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39" y="902436"/>
            <a:ext cx="11281892" cy="47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45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24696"/>
            <a:ext cx="11281893" cy="101146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567E"/>
                </a:solidFill>
              </a:rPr>
              <a:t>Eventlogs</a:t>
            </a:r>
            <a:r>
              <a:rPr lang="en-US" b="1" dirty="0" smtClean="0">
                <a:solidFill>
                  <a:srgbClr val="00567E"/>
                </a:solidFill>
              </a:rPr>
              <a:t> </a:t>
            </a:r>
            <a:r>
              <a:rPr lang="en-US" b="1" dirty="0" smtClean="0">
                <a:solidFill>
                  <a:srgbClr val="00567E"/>
                </a:solidFill>
              </a:rPr>
              <a:t>analysis tool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78074"/>
            <a:ext cx="11281893" cy="4951226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EventLog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explorer</a:t>
            </a:r>
          </a:p>
          <a:p>
            <a:pPr lvl="0" rtl="0"/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NirSoft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EventLog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view</a:t>
            </a:r>
          </a:p>
          <a:p>
            <a:pPr lvl="0" rtl="0">
              <a:buChar char="•"/>
            </a:pPr>
            <a:endParaRPr lang="en-US" sz="4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 rt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Evtx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(Linux)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683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24696"/>
            <a:ext cx="11281893" cy="1011462"/>
          </a:xfrm>
        </p:spPr>
        <p:txBody>
          <a:bodyPr/>
          <a:lstStyle/>
          <a:p>
            <a:r>
              <a:rPr lang="en-US" b="1" dirty="0" err="1" smtClean="0">
                <a:solidFill>
                  <a:srgbClr val="00567E"/>
                </a:solidFill>
              </a:rPr>
              <a:t>Eventlogs</a:t>
            </a:r>
            <a:r>
              <a:rPr lang="en-US" b="1" dirty="0" smtClean="0">
                <a:solidFill>
                  <a:srgbClr val="00567E"/>
                </a:solidFill>
              </a:rPr>
              <a:t> </a:t>
            </a:r>
            <a:r>
              <a:rPr lang="en-US" b="1" dirty="0" smtClean="0">
                <a:solidFill>
                  <a:srgbClr val="00567E"/>
                </a:solidFill>
              </a:rPr>
              <a:t>auditing</a:t>
            </a:r>
            <a:endParaRPr lang="en-US" b="1" dirty="0">
              <a:solidFill>
                <a:srgbClr val="00567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78074"/>
            <a:ext cx="11281893" cy="4951226"/>
          </a:xfrm>
          <a:prstGeom prst="rect">
            <a:avLst/>
          </a:prstGeom>
        </p:spPr>
        <p:txBody>
          <a:bodyPr/>
          <a:lstStyle/>
          <a:p>
            <a:pPr lvl="0" rtl="0"/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</a:p>
          <a:p>
            <a:pPr lv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3"/>
              </a:rPr>
              <a:t>Microsoft audit recommendations</a:t>
            </a: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4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CheatSheets</a:t>
            </a: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4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5"/>
              </a:rPr>
              <a:t>Sysmon</a:t>
            </a:r>
            <a:endParaRPr lang="en-US" sz="48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BA83B2D-89F7-4FFD-80BD-1B8038310213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582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0xHasanM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1/28/2022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550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576</TotalTime>
  <Words>155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(A) Arslan Wessam A</vt:lpstr>
      <vt:lpstr>Arial</vt:lpstr>
      <vt:lpstr>Calibri</vt:lpstr>
      <vt:lpstr>Calibri Light</vt:lpstr>
      <vt:lpstr>Office Theme</vt:lpstr>
      <vt:lpstr>Digital Forensics &amp; Incident Response</vt:lpstr>
      <vt:lpstr>Windows EventLogs</vt:lpstr>
      <vt:lpstr>Evtx format</vt:lpstr>
      <vt:lpstr>Evtx header</vt:lpstr>
      <vt:lpstr>Chunk header</vt:lpstr>
      <vt:lpstr> Records (Event) xml structure</vt:lpstr>
      <vt:lpstr>Eventlogs analysis tool</vt:lpstr>
      <vt:lpstr>Eventlogs auditing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41</cp:revision>
  <dcterms:created xsi:type="dcterms:W3CDTF">2020-08-08T11:01:43Z</dcterms:created>
  <dcterms:modified xsi:type="dcterms:W3CDTF">2022-01-28T16:24:24Z</dcterms:modified>
</cp:coreProperties>
</file>