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5" r:id="rId4"/>
    <p:sldId id="264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8"/>
    <a:srgbClr val="00567E"/>
    <a:srgbClr val="002332"/>
    <a:srgbClr val="0F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50AA1-0A13-494E-BD57-EF27E9A45890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A3AA-71C5-4FE1-800B-03409A3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1A00-58B4-4D77-9CE7-FBE288287E2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868-2E1D-468C-B1A9-AF89E5C1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56B-31A6-4DFF-B40F-0B094C4A4983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55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9D2-BE1D-45AE-830E-B45658CFEF1D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2C1A-AE6D-4794-82DD-82DD22A68FB5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44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BDC-25A4-4F79-AC93-5BA763C6F6FA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874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53E-4B06-42F3-AF62-81984EE0FDC5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20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2DC4-8C2E-40A5-9A5C-58188655EBB5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22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6B8-8FD0-4565-923E-EFF2AE4E6BD5}" type="datetime1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FC96-B582-437B-B398-24084CF34CDD}" type="datetime1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673-CC01-4A93-ACFD-0E28265BE9BA}" type="datetime1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63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7A3-6219-4C0B-8783-7C7ACD51E2D4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9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5847-0761-468E-910C-ACA93E4783D2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6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B0B2-EB66-4350-827A-37AB2734360B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3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Digital Forensics &amp; Incident Response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00167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567E"/>
                </a:solidFill>
              </a:rPr>
              <a:t>Intro to data acquisition</a:t>
            </a:r>
            <a:endParaRPr lang="en-US" dirty="0">
              <a:solidFill>
                <a:srgbClr val="00567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F80-1065-4E7E-8DCF-EBD836AB7E65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fld id="{218B5E2C-44D5-45C5-969C-237F7F359AEF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59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Data Acquisition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011462"/>
            <a:ext cx="11281893" cy="4529664"/>
          </a:xfrm>
          <a:prstGeom prst="rect">
            <a:avLst/>
          </a:prstGeom>
        </p:spPr>
        <p:txBody>
          <a:bodyPr/>
          <a:lstStyle/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Volatile and Non-Volatile data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Imaging methods</a:t>
            </a:r>
            <a:endParaRPr lang="en-US" sz="32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457200" lvl="0" indent="-457200" rtl="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Image file formats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Data Verification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50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868"/>
                </a:solidFill>
                <a:cs typeface="(A) Arslan Wessam A" panose="03020402040406030203" pitchFamily="66" charset="-78"/>
              </a:rPr>
              <a:t>Volatile and Non-Volatile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11462"/>
            <a:ext cx="12192000" cy="452966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Volatile</a:t>
            </a: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: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Data stored for one session then removed when the machine is turned off.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RAM</a:t>
            </a:r>
          </a:p>
          <a:p>
            <a:pPr lvl="1">
              <a:buChar char="•"/>
            </a:pP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Registers</a:t>
            </a:r>
          </a:p>
          <a:p>
            <a:pPr>
              <a:buChar char="•"/>
            </a:pP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Non-Volatile: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Data kept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even after the machine is turned off.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Hard Disk</a:t>
            </a:r>
          </a:p>
          <a:p>
            <a:pPr lvl="1">
              <a:buChar char="•"/>
            </a:pP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USB Sticks</a:t>
            </a:r>
            <a:endParaRPr lang="en-US" sz="40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68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24696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Imaging methods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78074"/>
            <a:ext cx="11281893" cy="495122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Live</a:t>
            </a:r>
          </a:p>
          <a:p>
            <a:pPr lvl="0" rtl="0">
              <a:buChar char="•"/>
            </a:pPr>
            <a:endParaRPr lang="en-US" sz="48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4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Static </a:t>
            </a:r>
            <a:r>
              <a:rPr lang="en-US" sz="48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deadbox</a:t>
            </a:r>
            <a:endParaRPr lang="en-US" sz="48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endParaRPr lang="en-US" sz="48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Local</a:t>
            </a:r>
          </a:p>
          <a:p>
            <a:pPr lvl="0" rtl="0">
              <a:buChar char="•"/>
            </a:pPr>
            <a:endParaRPr lang="en-US" sz="48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Remotely</a:t>
            </a:r>
            <a:endParaRPr lang="en-US" sz="44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68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24696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Imaging file formats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78074"/>
            <a:ext cx="11281893" cy="4951226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Images</a:t>
            </a:r>
          </a:p>
          <a:p>
            <a:pPr lvl="1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E01: Store metadata, compression</a:t>
            </a:r>
          </a:p>
          <a:p>
            <a:pPr lvl="1">
              <a:buChar char="•"/>
            </a:pPr>
            <a:r>
              <a:rPr lang="en-US" sz="4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Raw: Just a copy of Disk Bits</a:t>
            </a:r>
            <a:endParaRPr lang="en-US" sz="48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Containers: </a:t>
            </a: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Subset of disk, Stores metadata</a:t>
            </a:r>
          </a:p>
          <a:p>
            <a:pPr lvl="1">
              <a:buChar char="•"/>
            </a:pPr>
            <a:r>
              <a:rPr lang="en-US" sz="44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AD1</a:t>
            </a:r>
          </a:p>
          <a:p>
            <a:pPr lvl="1">
              <a:buChar char="•"/>
            </a:pPr>
            <a:r>
              <a:rPr lang="en-US" sz="44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VHD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36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Thanks for Watching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2152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Contact: 0xHasanM</a:t>
            </a:r>
            <a:endParaRPr lang="en-US" dirty="0">
              <a:solidFill>
                <a:srgbClr val="00567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70675-7A47-4B71-8483-630FB94916F1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13" y="3113227"/>
            <a:ext cx="203175" cy="20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50" y="3113227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771</TotalTime>
  <Words>147</Words>
  <Application>Microsoft Office PowerPoint</Application>
  <PresentationFormat>Widescreen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(A) Arslan Wessam A</vt:lpstr>
      <vt:lpstr>Arial</vt:lpstr>
      <vt:lpstr>Calibri</vt:lpstr>
      <vt:lpstr>Calibri Light</vt:lpstr>
      <vt:lpstr>Office Theme</vt:lpstr>
      <vt:lpstr>Digital Forensics &amp; Incident Response</vt:lpstr>
      <vt:lpstr>Data Acquisition</vt:lpstr>
      <vt:lpstr>Volatile and Non-Volatile data</vt:lpstr>
      <vt:lpstr>Imaging methods</vt:lpstr>
      <vt:lpstr>Imaging file formats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IEUser</cp:lastModifiedBy>
  <cp:revision>48</cp:revision>
  <dcterms:created xsi:type="dcterms:W3CDTF">2020-08-08T11:01:43Z</dcterms:created>
  <dcterms:modified xsi:type="dcterms:W3CDTF">2022-01-29T09:08:04Z</dcterms:modified>
</cp:coreProperties>
</file>