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65" r:id="rId4"/>
    <p:sldId id="264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68"/>
    <a:srgbClr val="00567E"/>
    <a:srgbClr val="002332"/>
    <a:srgbClr val="0FA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50AA1-0A13-494E-BD57-EF27E9A45890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2A3AA-71C5-4FE1-800B-03409A3A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17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21A00-58B4-4D77-9CE7-FBE288287E2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93868-2E1D-468C-B1A9-AF89E5C12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3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7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4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B56B-31A6-4DFF-B40F-0B094C4A4983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855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9D2-BE1D-45AE-830E-B45658CFEF1D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550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2C1A-AE6D-4794-82DD-82DD22A68FB5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5440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7BDC-25A4-4F79-AC93-5BA763C6F6FA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8874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253E-4B06-42F3-AF62-81984EE0FDC5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9020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2DC4-8C2E-40A5-9A5C-58188655EBB5}" type="datetime1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5223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6B8-8FD0-4565-923E-EFF2AE4E6BD5}" type="datetime1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434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FC96-B582-437B-B398-24084CF34CDD}" type="datetime1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379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673-CC01-4A93-ACFD-0E28265BE9BA}" type="datetime1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7363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77A3-6219-4C0B-8783-7C7ACD51E2D4}" type="datetime1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198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5847-0761-468E-910C-ACA93E4783D2}" type="datetime1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683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B0B2-EB66-4350-827A-37AB2734360B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001.backblazeb2.com/file/EricZimmermanTools/net6/RegistryExplorer.zi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3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2583" y="2325532"/>
            <a:ext cx="9144000" cy="67614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567E"/>
                </a:solidFill>
              </a:rPr>
              <a:t>Digital Forensics &amp; Incident Response</a:t>
            </a:r>
            <a:endParaRPr lang="en-US" sz="4400" b="1" dirty="0">
              <a:solidFill>
                <a:srgbClr val="00567E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3001679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00567E"/>
                </a:solidFill>
              </a:rPr>
              <a:t>Windows DFIR | </a:t>
            </a:r>
            <a:r>
              <a:rPr lang="en-US" dirty="0" smtClean="0">
                <a:solidFill>
                  <a:srgbClr val="00567E"/>
                </a:solidFill>
              </a:rPr>
              <a:t>Registry</a:t>
            </a:r>
            <a:endParaRPr lang="en-US" dirty="0">
              <a:solidFill>
                <a:srgbClr val="00567E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F80-1065-4E7E-8DCF-EBD836AB7E65}" type="datetime1">
              <a:rPr lang="en-US" sz="2400" smtClean="0">
                <a:solidFill>
                  <a:schemeClr val="bg1"/>
                </a:solidFill>
              </a:rPr>
              <a:t>1/29/2022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fld id="{218B5E2C-44D5-45C5-969C-237F7F359AEF}" type="slidenum">
              <a:rPr lang="en-US" sz="2400" smtClean="0">
                <a:solidFill>
                  <a:schemeClr val="bg1"/>
                </a:solidFill>
              </a:rPr>
              <a:t>1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0598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0"/>
            <a:ext cx="11281893" cy="1011462"/>
          </a:xfrm>
        </p:spPr>
        <p:txBody>
          <a:bodyPr/>
          <a:lstStyle/>
          <a:p>
            <a:r>
              <a:rPr lang="en-US" b="1" dirty="0" smtClean="0">
                <a:solidFill>
                  <a:srgbClr val="00567E"/>
                </a:solidFill>
              </a:rPr>
              <a:t>Windows </a:t>
            </a:r>
            <a:r>
              <a:rPr lang="en-US" b="1" dirty="0" smtClean="0">
                <a:solidFill>
                  <a:srgbClr val="00567E"/>
                </a:solidFill>
              </a:rPr>
              <a:t>Registry</a:t>
            </a:r>
            <a:endParaRPr lang="en-US" b="1" dirty="0">
              <a:solidFill>
                <a:srgbClr val="00567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011462"/>
            <a:ext cx="11281893" cy="4529664"/>
          </a:xfrm>
          <a:prstGeom prst="rect">
            <a:avLst/>
          </a:prstGeom>
        </p:spPr>
        <p:txBody>
          <a:bodyPr/>
          <a:lstStyle/>
          <a:p>
            <a:pPr lvl="0" rtl="0"/>
            <a:r>
              <a:rPr lang="en-US" sz="32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</a:p>
          <a:p>
            <a:pPr lvl="0" rtl="0"/>
            <a:endParaRPr lang="en-US" sz="32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 rtl="0">
              <a:buChar char="•"/>
            </a:pPr>
            <a:r>
              <a:rPr lang="en-US" sz="32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2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Registry Format</a:t>
            </a:r>
            <a:endParaRPr lang="en-US" sz="32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 rtl="0">
              <a:buChar char="•"/>
            </a:pPr>
            <a:endParaRPr lang="en-US" sz="32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 rtl="0">
              <a:buChar char="•"/>
            </a:pPr>
            <a:endParaRPr lang="en-US" sz="32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 rtl="0">
              <a:buChar char="•"/>
            </a:pPr>
            <a:r>
              <a:rPr lang="en-US" sz="32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2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Analyzing</a:t>
            </a:r>
          </a:p>
          <a:p>
            <a:pPr lvl="0" rtl="0"/>
            <a:endParaRPr lang="en-US" sz="32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BA83B2D-89F7-4FFD-80BD-1B8038310213}" type="datetime1">
              <a:rPr lang="en-US" sz="2400" smtClean="0">
                <a:solidFill>
                  <a:schemeClr val="bg1"/>
                </a:solidFill>
              </a:rPr>
              <a:t>1/29/2022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505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0"/>
            <a:ext cx="11281893" cy="1011462"/>
          </a:xfrm>
        </p:spPr>
        <p:txBody>
          <a:bodyPr/>
          <a:lstStyle/>
          <a:p>
            <a:r>
              <a:rPr lang="en-US" b="1" dirty="0" smtClean="0">
                <a:solidFill>
                  <a:srgbClr val="00567E"/>
                </a:solidFill>
              </a:rPr>
              <a:t>Registry format</a:t>
            </a:r>
            <a:endParaRPr lang="en-US" b="1" dirty="0">
              <a:solidFill>
                <a:srgbClr val="00567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11462"/>
            <a:ext cx="12192000" cy="4529664"/>
          </a:xfrm>
          <a:prstGeom prst="rect">
            <a:avLst/>
          </a:prstGeom>
        </p:spPr>
        <p:txBody>
          <a:bodyPr/>
          <a:lstStyle/>
          <a:p>
            <a:pPr lvl="0" rtl="0"/>
            <a:r>
              <a:rPr lang="en-US" sz="32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</a:p>
          <a:p>
            <a:pPr lvl="0" rtl="0">
              <a:buChar char="•"/>
            </a:pPr>
            <a:r>
              <a:rPr lang="en-US" sz="40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0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Hives</a:t>
            </a:r>
            <a:endParaRPr lang="en-US" sz="40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1">
              <a:buChar char="•"/>
            </a:pPr>
            <a:r>
              <a:rPr lang="en-US" sz="40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0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Local Machine Hives: C:/Windows/system32/config/</a:t>
            </a:r>
          </a:p>
          <a:p>
            <a:pPr lvl="1">
              <a:buChar char="•"/>
            </a:pPr>
            <a:endParaRPr lang="en-US" sz="40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1">
              <a:buChar char="•"/>
            </a:pPr>
            <a:r>
              <a:rPr lang="en-US" sz="40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0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Current User: C:/Users/%userprofile%/NTUser.dat</a:t>
            </a:r>
          </a:p>
          <a:p>
            <a:pPr lvl="1">
              <a:buChar char="•"/>
            </a:pPr>
            <a:endParaRPr lang="en-US" sz="40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1">
              <a:buChar char="•"/>
            </a:pPr>
            <a:r>
              <a:rPr lang="en-US" sz="40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2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C:/Users/user/AppData/Local/Microsoft/Windows/UsrClass</a:t>
            </a:r>
            <a:r>
              <a:rPr lang="en-US" sz="3200" dirty="0">
                <a:solidFill>
                  <a:srgbClr val="004868"/>
                </a:solidFill>
                <a:cs typeface="(A) Arslan Wessam A" panose="03020402040406030203" pitchFamily="66" charset="-78"/>
              </a:rPr>
              <a:t>. </a:t>
            </a:r>
            <a:r>
              <a:rPr lang="en-US" sz="3200" dirty="0" err="1">
                <a:solidFill>
                  <a:srgbClr val="004868"/>
                </a:solidFill>
                <a:cs typeface="(A) Arslan Wessam A" panose="03020402040406030203" pitchFamily="66" charset="-78"/>
              </a:rPr>
              <a:t>dat</a:t>
            </a:r>
            <a:endParaRPr lang="en-US" sz="32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BA83B2D-89F7-4FFD-80BD-1B8038310213}" type="datetime1">
              <a:rPr lang="en-US" sz="2400" smtClean="0">
                <a:solidFill>
                  <a:schemeClr val="bg1"/>
                </a:solidFill>
              </a:rPr>
              <a:t>1/29/2022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687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24696"/>
            <a:ext cx="11281893" cy="1011462"/>
          </a:xfrm>
        </p:spPr>
        <p:txBody>
          <a:bodyPr/>
          <a:lstStyle/>
          <a:p>
            <a:r>
              <a:rPr lang="en-US" b="1" dirty="0" smtClean="0">
                <a:solidFill>
                  <a:srgbClr val="00567E"/>
                </a:solidFill>
              </a:rPr>
              <a:t>Registry analysis </a:t>
            </a:r>
            <a:r>
              <a:rPr lang="en-US" b="1" dirty="0" smtClean="0">
                <a:solidFill>
                  <a:srgbClr val="00567E"/>
                </a:solidFill>
              </a:rPr>
              <a:t>tool</a:t>
            </a:r>
            <a:endParaRPr lang="en-US" b="1" dirty="0">
              <a:solidFill>
                <a:srgbClr val="00567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878074"/>
            <a:ext cx="11281893" cy="4951226"/>
          </a:xfrm>
          <a:prstGeom prst="rect">
            <a:avLst/>
          </a:prstGeom>
        </p:spPr>
        <p:txBody>
          <a:bodyPr/>
          <a:lstStyle/>
          <a:p>
            <a:pPr lvl="0" rtl="0">
              <a:buChar char="•"/>
            </a:pPr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Registry explorer</a:t>
            </a:r>
          </a:p>
          <a:p>
            <a:pPr lvl="0" rtl="0">
              <a:buChar char="•"/>
            </a:pPr>
            <a:endParaRPr lang="en-US" sz="24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1">
              <a:buChar char="•"/>
            </a:pPr>
            <a:r>
              <a:rPr lang="en-US" sz="24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2400" dirty="0">
                <a:solidFill>
                  <a:srgbClr val="004868"/>
                </a:solidFill>
                <a:cs typeface="(A) Arslan Wessam A" panose="03020402040406030203" pitchFamily="66" charset="-78"/>
                <a:hlinkClick r:id="rId3"/>
              </a:rPr>
              <a:t>https://</a:t>
            </a:r>
            <a:r>
              <a:rPr lang="en-US" sz="2400" dirty="0" smtClean="0">
                <a:solidFill>
                  <a:srgbClr val="004868"/>
                </a:solidFill>
                <a:cs typeface="(A) Arslan Wessam A" panose="03020402040406030203" pitchFamily="66" charset="-78"/>
                <a:hlinkClick r:id="rId3"/>
              </a:rPr>
              <a:t>f001.backblazeb2.com/file/EricZimmermanTools/net6/RegistryExplorer.zip</a:t>
            </a:r>
            <a:endParaRPr lang="en-US" sz="24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1">
              <a:buChar char="•"/>
            </a:pPr>
            <a:endParaRPr lang="en-US" sz="24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 rtl="0">
              <a:buChar char="•"/>
            </a:pPr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8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RegRipper</a:t>
            </a:r>
            <a:endParaRPr lang="en-US" sz="48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 rtl="0">
              <a:buChar char="•"/>
            </a:pPr>
            <a:endParaRPr lang="en-US" sz="44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1">
              <a:buChar char="•"/>
            </a:pPr>
            <a:r>
              <a:rPr lang="en-US" sz="44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400" dirty="0">
                <a:solidFill>
                  <a:srgbClr val="004868"/>
                </a:solidFill>
                <a:cs typeface="(A) Arslan Wessam A" panose="03020402040406030203" pitchFamily="66" charset="-78"/>
              </a:rPr>
              <a:t>https://github.com/keydet89/RegRipper3.0</a:t>
            </a:r>
            <a:endParaRPr lang="en-US" sz="44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BA83B2D-89F7-4FFD-80BD-1B8038310213}" type="datetime1">
              <a:rPr lang="en-US" sz="2400" smtClean="0">
                <a:solidFill>
                  <a:schemeClr val="bg1"/>
                </a:solidFill>
              </a:rPr>
              <a:t>1/29/2022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4683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2583" y="2325532"/>
            <a:ext cx="9144000" cy="67614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567E"/>
                </a:solidFill>
              </a:rPr>
              <a:t>Thanks for Watching</a:t>
            </a:r>
            <a:endParaRPr lang="en-US" sz="4400" b="1" dirty="0">
              <a:solidFill>
                <a:srgbClr val="00567E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52152" y="3001679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00567E"/>
                </a:solidFill>
              </a:rPr>
              <a:t>Contact: 0xHasanM</a:t>
            </a:r>
            <a:endParaRPr lang="en-US" dirty="0">
              <a:solidFill>
                <a:srgbClr val="00567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7470675-7A47-4B71-8483-630FB94916F1}" type="datetime1">
              <a:rPr lang="en-US" sz="2400" smtClean="0">
                <a:solidFill>
                  <a:schemeClr val="bg1"/>
                </a:solidFill>
              </a:rPr>
              <a:t>1/29/2022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13" y="3113227"/>
            <a:ext cx="203175" cy="203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550" y="3113227"/>
            <a:ext cx="203175" cy="2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247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591</TotalTime>
  <Words>95</Words>
  <Application>Microsoft Office PowerPoint</Application>
  <PresentationFormat>Widescreen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(A) Arslan Wessam A</vt:lpstr>
      <vt:lpstr>Arial</vt:lpstr>
      <vt:lpstr>Calibri</vt:lpstr>
      <vt:lpstr>Calibri Light</vt:lpstr>
      <vt:lpstr>Office Theme</vt:lpstr>
      <vt:lpstr>Digital Forensics &amp; Incident Response</vt:lpstr>
      <vt:lpstr>Windows Registry</vt:lpstr>
      <vt:lpstr>Registry format</vt:lpstr>
      <vt:lpstr>Registry analysis tool</vt:lpstr>
      <vt:lpstr>Thanks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IEUser</cp:lastModifiedBy>
  <cp:revision>43</cp:revision>
  <dcterms:created xsi:type="dcterms:W3CDTF">2020-08-08T11:01:43Z</dcterms:created>
  <dcterms:modified xsi:type="dcterms:W3CDTF">2022-01-29T06:06:28Z</dcterms:modified>
</cp:coreProperties>
</file>