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5" r:id="rId4"/>
    <p:sldId id="26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 &amp; Incident Response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Windows DFIR | </a:t>
            </a:r>
            <a:r>
              <a:rPr lang="en-US" dirty="0" smtClean="0">
                <a:solidFill>
                  <a:srgbClr val="00567E"/>
                </a:solidFill>
              </a:rPr>
              <a:t>Acquisition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RAM Acquisition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053" y="1005654"/>
            <a:ext cx="11281893" cy="4529664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RAM footprint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Kernel-Mode Tools</a:t>
            </a:r>
          </a:p>
          <a:p>
            <a:pPr marL="457200" lvl="0" indent="-457200" rtl="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BelkaSoft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RAM Live Capture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DumpIt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V1.3.2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User-Mode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FTKImager</a:t>
            </a: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5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Disk Acquisition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Encryption Detection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Magnet EDD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Full Disk Acquisition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FTKImager</a:t>
            </a:r>
            <a:endParaRPr lang="en-US" sz="4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QuickWin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Artifacts Acquisition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Kape</a:t>
            </a:r>
            <a:endParaRPr lang="en-US" sz="4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WinTriage</a:t>
            </a:r>
            <a:endParaRPr lang="en-US" sz="44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567E"/>
                </a:solidFill>
              </a:rPr>
              <a:t>QuickWin</a:t>
            </a:r>
            <a:r>
              <a:rPr lang="en-US" b="1" dirty="0" smtClean="0">
                <a:solidFill>
                  <a:srgbClr val="00567E"/>
                </a:solidFill>
              </a:rPr>
              <a:t> Artifacts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marL="457200" lvl="0" indent="-457200" rtl="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 percent of the necessary evidence typically wil</a:t>
            </a:r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l exist in 1-2 percent of the data acquired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916" y="2375976"/>
            <a:ext cx="7643336" cy="36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2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0xHasanM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1/29/2022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0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587</TotalTime>
  <Words>89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(A) Arslan Wessam A</vt:lpstr>
      <vt:lpstr>Arial</vt:lpstr>
      <vt:lpstr>Calibri</vt:lpstr>
      <vt:lpstr>Calibri Light</vt:lpstr>
      <vt:lpstr>Office Theme</vt:lpstr>
      <vt:lpstr>Digital Forensics &amp; Incident Response</vt:lpstr>
      <vt:lpstr>RAM Acquisition</vt:lpstr>
      <vt:lpstr>Disk Acquisition</vt:lpstr>
      <vt:lpstr>QuickWin Artifacts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43</cp:revision>
  <dcterms:created xsi:type="dcterms:W3CDTF">2020-08-08T11:01:43Z</dcterms:created>
  <dcterms:modified xsi:type="dcterms:W3CDTF">2022-01-29T09:26:43Z</dcterms:modified>
</cp:coreProperties>
</file>