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6"/>
  </p:notesMasterIdLst>
  <p:handoutMasterIdLst>
    <p:handoutMasterId r:id="rId37"/>
  </p:handoutMasterIdLst>
  <p:sldIdLst>
    <p:sldId id="261" r:id="rId5"/>
    <p:sldId id="262" r:id="rId6"/>
    <p:sldId id="263" r:id="rId7"/>
    <p:sldId id="265" r:id="rId8"/>
    <p:sldId id="267" r:id="rId9"/>
    <p:sldId id="269" r:id="rId10"/>
    <p:sldId id="270" r:id="rId11"/>
    <p:sldId id="271" r:id="rId12"/>
    <p:sldId id="272" r:id="rId13"/>
    <p:sldId id="275" r:id="rId14"/>
    <p:sldId id="277" r:id="rId15"/>
    <p:sldId id="276" r:id="rId16"/>
    <p:sldId id="278" r:id="rId17"/>
    <p:sldId id="281" r:id="rId18"/>
    <p:sldId id="279" r:id="rId19"/>
    <p:sldId id="286" r:id="rId20"/>
    <p:sldId id="287" r:id="rId21"/>
    <p:sldId id="288" r:id="rId22"/>
    <p:sldId id="289" r:id="rId23"/>
    <p:sldId id="290" r:id="rId24"/>
    <p:sldId id="291" r:id="rId25"/>
    <p:sldId id="296" r:id="rId26"/>
    <p:sldId id="297" r:id="rId27"/>
    <p:sldId id="298" r:id="rId28"/>
    <p:sldId id="299" r:id="rId29"/>
    <p:sldId id="300" r:id="rId30"/>
    <p:sldId id="280" r:id="rId31"/>
    <p:sldId id="285" r:id="rId32"/>
    <p:sldId id="306" r:id="rId33"/>
    <p:sldId id="301" r:id="rId34"/>
    <p:sldId id="303" r:id="rId35"/>
  </p:sldIdLst>
  <p:sldSz cx="12192000" cy="6858000"/>
  <p:notesSz cx="6858000" cy="9144000"/>
  <p:defaultTextStyle>
    <a:defPPr lvl="0">
      <a:defRPr lang="en-GB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0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093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47AD2-5FF1-481E-BA17-92A87AC9FFEC}" type="datetimeFigureOut">
              <a:rPr lang="en-GB" smtClean="0"/>
              <a:pPr/>
              <a:t>30/09/2020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8DBD-8C7D-4F2D-8505-D01A3BC55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30/09/2020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36139CA7-4A68-45BD-92D9-A7C2343B1088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325438" y="330200"/>
            <a:ext cx="647700" cy="635000"/>
          </a:xfrm>
          <a:custGeom>
            <a:avLst/>
            <a:gdLst>
              <a:gd name="T0" fmla="*/ 1519 w 2039"/>
              <a:gd name="T1" fmla="*/ 362 h 2000"/>
              <a:gd name="T2" fmla="*/ 520 w 2039"/>
              <a:gd name="T3" fmla="*/ 362 h 2000"/>
              <a:gd name="T4" fmla="*/ 0 w 2039"/>
              <a:gd name="T5" fmla="*/ 0 h 2000"/>
              <a:gd name="T6" fmla="*/ 190 w 2039"/>
              <a:gd name="T7" fmla="*/ 906 h 2000"/>
              <a:gd name="T8" fmla="*/ 273 w 2039"/>
              <a:gd name="T9" fmla="*/ 1093 h 2000"/>
              <a:gd name="T10" fmla="*/ 865 w 2039"/>
              <a:gd name="T11" fmla="*/ 1917 h 2000"/>
              <a:gd name="T12" fmla="*/ 1020 w 2039"/>
              <a:gd name="T13" fmla="*/ 2000 h 2000"/>
              <a:gd name="T14" fmla="*/ 1175 w 2039"/>
              <a:gd name="T15" fmla="*/ 1917 h 2000"/>
              <a:gd name="T16" fmla="*/ 1480 w 2039"/>
              <a:gd name="T17" fmla="*/ 1492 h 2000"/>
              <a:gd name="T18" fmla="*/ 1334 w 2039"/>
              <a:gd name="T19" fmla="*/ 1211 h 2000"/>
              <a:gd name="T20" fmla="*/ 1043 w 2039"/>
              <a:gd name="T21" fmla="*/ 1078 h 2000"/>
              <a:gd name="T22" fmla="*/ 1154 w 2039"/>
              <a:gd name="T23" fmla="*/ 728 h 2000"/>
              <a:gd name="T24" fmla="*/ 1505 w 2039"/>
              <a:gd name="T25" fmla="*/ 839 h 2000"/>
              <a:gd name="T26" fmla="*/ 1446 w 2039"/>
              <a:gd name="T27" fmla="*/ 1153 h 2000"/>
              <a:gd name="T28" fmla="*/ 1562 w 2039"/>
              <a:gd name="T29" fmla="*/ 1377 h 2000"/>
              <a:gd name="T30" fmla="*/ 1767 w 2039"/>
              <a:gd name="T31" fmla="*/ 1093 h 2000"/>
              <a:gd name="T32" fmla="*/ 1850 w 2039"/>
              <a:gd name="T33" fmla="*/ 906 h 2000"/>
              <a:gd name="T34" fmla="*/ 2039 w 2039"/>
              <a:gd name="T35" fmla="*/ 0 h 2000"/>
              <a:gd name="T36" fmla="*/ 1519 w 2039"/>
              <a:gd name="T37" fmla="*/ 36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9" h="2000">
                <a:moveTo>
                  <a:pt x="1519" y="362"/>
                </a:moveTo>
                <a:cubicBezTo>
                  <a:pt x="520" y="362"/>
                  <a:pt x="520" y="362"/>
                  <a:pt x="52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90" y="906"/>
                  <a:pt x="190" y="906"/>
                  <a:pt x="190" y="906"/>
                </a:cubicBezTo>
                <a:cubicBezTo>
                  <a:pt x="203" y="975"/>
                  <a:pt x="232" y="1039"/>
                  <a:pt x="273" y="1093"/>
                </a:cubicBezTo>
                <a:cubicBezTo>
                  <a:pt x="413" y="1287"/>
                  <a:pt x="749" y="1753"/>
                  <a:pt x="865" y="1917"/>
                </a:cubicBezTo>
                <a:cubicBezTo>
                  <a:pt x="902" y="1970"/>
                  <a:pt x="963" y="2000"/>
                  <a:pt x="1020" y="2000"/>
                </a:cubicBezTo>
                <a:cubicBezTo>
                  <a:pt x="1077" y="2000"/>
                  <a:pt x="1137" y="1970"/>
                  <a:pt x="1175" y="1917"/>
                </a:cubicBezTo>
                <a:cubicBezTo>
                  <a:pt x="1236" y="1831"/>
                  <a:pt x="1358" y="1662"/>
                  <a:pt x="1480" y="1492"/>
                </a:cubicBezTo>
                <a:cubicBezTo>
                  <a:pt x="1334" y="1211"/>
                  <a:pt x="1334" y="1211"/>
                  <a:pt x="1334" y="1211"/>
                </a:cubicBezTo>
                <a:cubicBezTo>
                  <a:pt x="1221" y="1238"/>
                  <a:pt x="1099" y="1187"/>
                  <a:pt x="1043" y="1078"/>
                </a:cubicBezTo>
                <a:cubicBezTo>
                  <a:pt x="977" y="951"/>
                  <a:pt x="1027" y="794"/>
                  <a:pt x="1154" y="728"/>
                </a:cubicBezTo>
                <a:cubicBezTo>
                  <a:pt x="1282" y="661"/>
                  <a:pt x="1439" y="711"/>
                  <a:pt x="1505" y="839"/>
                </a:cubicBezTo>
                <a:cubicBezTo>
                  <a:pt x="1561" y="947"/>
                  <a:pt x="1533" y="1076"/>
                  <a:pt x="1446" y="1153"/>
                </a:cubicBezTo>
                <a:cubicBezTo>
                  <a:pt x="1562" y="1377"/>
                  <a:pt x="1562" y="1377"/>
                  <a:pt x="1562" y="1377"/>
                </a:cubicBezTo>
                <a:cubicBezTo>
                  <a:pt x="1643" y="1265"/>
                  <a:pt x="1717" y="1162"/>
                  <a:pt x="1767" y="1093"/>
                </a:cubicBezTo>
                <a:cubicBezTo>
                  <a:pt x="1807" y="1039"/>
                  <a:pt x="1837" y="975"/>
                  <a:pt x="1850" y="906"/>
                </a:cubicBezTo>
                <a:cubicBezTo>
                  <a:pt x="2039" y="0"/>
                  <a:pt x="2039" y="0"/>
                  <a:pt x="2039" y="0"/>
                </a:cubicBezTo>
                <a:lnTo>
                  <a:pt x="1519" y="362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LS1_2 (JU-Free)" hidden="1">
            <a:extLst>
              <a:ext uri="{FF2B5EF4-FFF2-40B4-BE49-F238E27FC236}">
                <a16:creationId xmlns:a16="http://schemas.microsoft.com/office/drawing/2014/main" id="{D9949CF5-37B6-448B-B2F5-0E2FBF54E6E6}"/>
              </a:ext>
            </a:extLst>
          </p:cNvPr>
          <p:cNvSpPr>
            <a:spLocks/>
          </p:cNvSpPr>
          <p:nvPr/>
        </p:nvSpPr>
        <p:spPr bwMode="auto">
          <a:xfrm>
            <a:off x="1247776" y="439738"/>
            <a:ext cx="1898650" cy="517525"/>
          </a:xfrm>
          <a:custGeom>
            <a:avLst/>
            <a:gdLst>
              <a:gd name="T0" fmla="*/ 855 w 5980"/>
              <a:gd name="T1" fmla="*/ 83 h 1628"/>
              <a:gd name="T2" fmla="*/ 749 w 5980"/>
              <a:gd name="T3" fmla="*/ 730 h 1628"/>
              <a:gd name="T4" fmla="*/ 1344 w 5980"/>
              <a:gd name="T5" fmla="*/ 648 h 1628"/>
              <a:gd name="T6" fmla="*/ 1430 w 5980"/>
              <a:gd name="T7" fmla="*/ 18 h 1628"/>
              <a:gd name="T8" fmla="*/ 1916 w 5980"/>
              <a:gd name="T9" fmla="*/ 1021 h 1628"/>
              <a:gd name="T10" fmla="*/ 1424 w 5980"/>
              <a:gd name="T11" fmla="*/ 455 h 1628"/>
              <a:gd name="T12" fmla="*/ 2243 w 5980"/>
              <a:gd name="T13" fmla="*/ 18 h 1628"/>
              <a:gd name="T14" fmla="*/ 2542 w 5980"/>
              <a:gd name="T15" fmla="*/ 643 h 1628"/>
              <a:gd name="T16" fmla="*/ 3316 w 5980"/>
              <a:gd name="T17" fmla="*/ 703 h 1628"/>
              <a:gd name="T18" fmla="*/ 3826 w 5980"/>
              <a:gd name="T19" fmla="*/ 356 h 1628"/>
              <a:gd name="T20" fmla="*/ 3392 w 5980"/>
              <a:gd name="T21" fmla="*/ 493 h 1628"/>
              <a:gd name="T22" fmla="*/ 4521 w 5980"/>
              <a:gd name="T23" fmla="*/ 1021 h 1628"/>
              <a:gd name="T24" fmla="*/ 3964 w 5980"/>
              <a:gd name="T25" fmla="*/ 252 h 1628"/>
              <a:gd name="T26" fmla="*/ 5980 w 5980"/>
              <a:gd name="T27" fmla="*/ 512 h 1628"/>
              <a:gd name="T28" fmla="*/ 5678 w 5980"/>
              <a:gd name="T29" fmla="*/ 521 h 1628"/>
              <a:gd name="T30" fmla="*/ 192 w 5980"/>
              <a:gd name="T31" fmla="*/ 1492 h 1628"/>
              <a:gd name="T32" fmla="*/ 28 w 5980"/>
              <a:gd name="T33" fmla="*/ 1277 h 1628"/>
              <a:gd name="T34" fmla="*/ 201 w 5980"/>
              <a:gd name="T35" fmla="*/ 1387 h 1628"/>
              <a:gd name="T36" fmla="*/ 135 w 5980"/>
              <a:gd name="T37" fmla="*/ 1444 h 1628"/>
              <a:gd name="T38" fmla="*/ 458 w 5980"/>
              <a:gd name="T39" fmla="*/ 1622 h 1628"/>
              <a:gd name="T40" fmla="*/ 352 w 5980"/>
              <a:gd name="T41" fmla="*/ 1624 h 1628"/>
              <a:gd name="T42" fmla="*/ 349 w 5980"/>
              <a:gd name="T43" fmla="*/ 1488 h 1628"/>
              <a:gd name="T44" fmla="*/ 441 w 5980"/>
              <a:gd name="T45" fmla="*/ 1426 h 1628"/>
              <a:gd name="T46" fmla="*/ 355 w 5980"/>
              <a:gd name="T47" fmla="*/ 1374 h 1628"/>
              <a:gd name="T48" fmla="*/ 521 w 5980"/>
              <a:gd name="T49" fmla="*/ 1592 h 1628"/>
              <a:gd name="T50" fmla="*/ 382 w 5980"/>
              <a:gd name="T51" fmla="*/ 1572 h 1628"/>
              <a:gd name="T52" fmla="*/ 712 w 5980"/>
              <a:gd name="T53" fmla="*/ 1363 h 1628"/>
              <a:gd name="T54" fmla="*/ 649 w 5980"/>
              <a:gd name="T55" fmla="*/ 1369 h 1628"/>
              <a:gd name="T56" fmla="*/ 655 w 5980"/>
              <a:gd name="T57" fmla="*/ 1452 h 1628"/>
              <a:gd name="T58" fmla="*/ 730 w 5980"/>
              <a:gd name="T59" fmla="*/ 1430 h 1628"/>
              <a:gd name="T60" fmla="*/ 901 w 5980"/>
              <a:gd name="T61" fmla="*/ 1572 h 1628"/>
              <a:gd name="T62" fmla="*/ 935 w 5980"/>
              <a:gd name="T63" fmla="*/ 1369 h 1628"/>
              <a:gd name="T64" fmla="*/ 767 w 5980"/>
              <a:gd name="T65" fmla="*/ 1369 h 1628"/>
              <a:gd name="T66" fmla="*/ 887 w 5980"/>
              <a:gd name="T67" fmla="*/ 1628 h 1628"/>
              <a:gd name="T68" fmla="*/ 1303 w 5980"/>
              <a:gd name="T69" fmla="*/ 1447 h 1628"/>
              <a:gd name="T70" fmla="*/ 1183 w 5980"/>
              <a:gd name="T71" fmla="*/ 1628 h 1628"/>
              <a:gd name="T72" fmla="*/ 1063 w 5980"/>
              <a:gd name="T73" fmla="*/ 1448 h 1628"/>
              <a:gd name="T74" fmla="*/ 1279 w 5980"/>
              <a:gd name="T75" fmla="*/ 1405 h 1628"/>
              <a:gd name="T76" fmla="*/ 1206 w 5980"/>
              <a:gd name="T77" fmla="*/ 1421 h 1628"/>
              <a:gd name="T78" fmla="*/ 1129 w 5980"/>
              <a:gd name="T79" fmla="*/ 1495 h 1628"/>
              <a:gd name="T80" fmla="*/ 1225 w 5980"/>
              <a:gd name="T81" fmla="*/ 1554 h 1628"/>
              <a:gd name="T82" fmla="*/ 1368 w 5980"/>
              <a:gd name="T83" fmla="*/ 1369 h 1628"/>
              <a:gd name="T84" fmla="*/ 1437 w 5980"/>
              <a:gd name="T85" fmla="*/ 1622 h 1628"/>
              <a:gd name="T86" fmla="*/ 1437 w 5980"/>
              <a:gd name="T87" fmla="*/ 1349 h 1628"/>
              <a:gd name="T88" fmla="*/ 1510 w 5980"/>
              <a:gd name="T89" fmla="*/ 1247 h 1628"/>
              <a:gd name="T90" fmla="*/ 1820 w 5980"/>
              <a:gd name="T91" fmla="*/ 1478 h 1628"/>
              <a:gd name="T92" fmla="*/ 1835 w 5980"/>
              <a:gd name="T93" fmla="*/ 1277 h 1628"/>
              <a:gd name="T94" fmla="*/ 2112 w 5980"/>
              <a:gd name="T95" fmla="*/ 1542 h 1628"/>
              <a:gd name="T96" fmla="*/ 1895 w 5980"/>
              <a:gd name="T97" fmla="*/ 1587 h 1628"/>
              <a:gd name="T98" fmla="*/ 1934 w 5980"/>
              <a:gd name="T99" fmla="*/ 1375 h 1628"/>
              <a:gd name="T100" fmla="*/ 2046 w 5980"/>
              <a:gd name="T101" fmla="*/ 1497 h 1628"/>
              <a:gd name="T102" fmla="*/ 1966 w 5980"/>
              <a:gd name="T103" fmla="*/ 1421 h 1628"/>
              <a:gd name="T104" fmla="*/ 1951 w 5980"/>
              <a:gd name="T105" fmla="*/ 1553 h 1628"/>
              <a:gd name="T106" fmla="*/ 2368 w 5980"/>
              <a:gd name="T107" fmla="*/ 1369 h 1628"/>
              <a:gd name="T108" fmla="*/ 2216 w 5980"/>
              <a:gd name="T109" fmla="*/ 1491 h 1628"/>
              <a:gd name="T110" fmla="*/ 2379 w 5980"/>
              <a:gd name="T111" fmla="*/ 1622 h 1628"/>
              <a:gd name="T112" fmla="*/ 2509 w 5980"/>
              <a:gd name="T113" fmla="*/ 1448 h 1628"/>
              <a:gd name="T114" fmla="*/ 2658 w 5980"/>
              <a:gd name="T115" fmla="*/ 1277 h 1628"/>
              <a:gd name="T116" fmla="*/ 2804 w 5980"/>
              <a:gd name="T117" fmla="*/ 1622 h 1628"/>
              <a:gd name="T118" fmla="*/ 2708 w 5980"/>
              <a:gd name="T119" fmla="*/ 127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80" h="1628">
                <a:moveTo>
                  <a:pt x="864" y="929"/>
                </a:moveTo>
                <a:cubicBezTo>
                  <a:pt x="812" y="974"/>
                  <a:pt x="683" y="1039"/>
                  <a:pt x="533" y="1039"/>
                </a:cubicBezTo>
                <a:cubicBezTo>
                  <a:pt x="168" y="1039"/>
                  <a:pt x="0" y="794"/>
                  <a:pt x="0" y="520"/>
                </a:cubicBezTo>
                <a:cubicBezTo>
                  <a:pt x="0" y="246"/>
                  <a:pt x="176" y="0"/>
                  <a:pt x="539" y="0"/>
                </a:cubicBezTo>
                <a:cubicBezTo>
                  <a:pt x="671" y="0"/>
                  <a:pt x="773" y="29"/>
                  <a:pt x="855" y="83"/>
                </a:cubicBezTo>
                <a:cubicBezTo>
                  <a:pt x="731" y="291"/>
                  <a:pt x="731" y="291"/>
                  <a:pt x="731" y="291"/>
                </a:cubicBezTo>
                <a:cubicBezTo>
                  <a:pt x="677" y="259"/>
                  <a:pt x="623" y="237"/>
                  <a:pt x="534" y="237"/>
                </a:cubicBezTo>
                <a:cubicBezTo>
                  <a:pt x="387" y="237"/>
                  <a:pt x="304" y="350"/>
                  <a:pt x="304" y="511"/>
                </a:cubicBezTo>
                <a:cubicBezTo>
                  <a:pt x="304" y="679"/>
                  <a:pt x="382" y="801"/>
                  <a:pt x="537" y="801"/>
                </a:cubicBezTo>
                <a:cubicBezTo>
                  <a:pt x="645" y="801"/>
                  <a:pt x="703" y="762"/>
                  <a:pt x="749" y="730"/>
                </a:cubicBezTo>
                <a:lnTo>
                  <a:pt x="864" y="929"/>
                </a:lnTo>
                <a:close/>
                <a:moveTo>
                  <a:pt x="1916" y="1021"/>
                </a:moveTo>
                <a:cubicBezTo>
                  <a:pt x="1608" y="1021"/>
                  <a:pt x="1608" y="1021"/>
                  <a:pt x="1608" y="1021"/>
                </a:cubicBezTo>
                <a:cubicBezTo>
                  <a:pt x="1438" y="735"/>
                  <a:pt x="1438" y="735"/>
                  <a:pt x="1438" y="735"/>
                </a:cubicBezTo>
                <a:cubicBezTo>
                  <a:pt x="1391" y="657"/>
                  <a:pt x="1376" y="648"/>
                  <a:pt x="1344" y="648"/>
                </a:cubicBezTo>
                <a:cubicBezTo>
                  <a:pt x="1334" y="648"/>
                  <a:pt x="1334" y="648"/>
                  <a:pt x="1334" y="648"/>
                </a:cubicBezTo>
                <a:cubicBezTo>
                  <a:pt x="1334" y="1021"/>
                  <a:pt x="1334" y="1021"/>
                  <a:pt x="1334" y="1021"/>
                </a:cubicBezTo>
                <a:cubicBezTo>
                  <a:pt x="1046" y="1021"/>
                  <a:pt x="1046" y="1021"/>
                  <a:pt x="1046" y="1021"/>
                </a:cubicBezTo>
                <a:cubicBezTo>
                  <a:pt x="1046" y="18"/>
                  <a:pt x="1046" y="18"/>
                  <a:pt x="1046" y="18"/>
                </a:cubicBezTo>
                <a:cubicBezTo>
                  <a:pt x="1430" y="18"/>
                  <a:pt x="1430" y="18"/>
                  <a:pt x="1430" y="18"/>
                </a:cubicBezTo>
                <a:cubicBezTo>
                  <a:pt x="1686" y="18"/>
                  <a:pt x="1830" y="122"/>
                  <a:pt x="1830" y="324"/>
                </a:cubicBezTo>
                <a:cubicBezTo>
                  <a:pt x="1830" y="487"/>
                  <a:pt x="1728" y="566"/>
                  <a:pt x="1635" y="599"/>
                </a:cubicBezTo>
                <a:cubicBezTo>
                  <a:pt x="1635" y="602"/>
                  <a:pt x="1635" y="602"/>
                  <a:pt x="1635" y="602"/>
                </a:cubicBezTo>
                <a:cubicBezTo>
                  <a:pt x="1668" y="627"/>
                  <a:pt x="1710" y="673"/>
                  <a:pt x="1761" y="760"/>
                </a:cubicBezTo>
                <a:lnTo>
                  <a:pt x="1916" y="1021"/>
                </a:lnTo>
                <a:close/>
                <a:moveTo>
                  <a:pt x="1549" y="344"/>
                </a:moveTo>
                <a:cubicBezTo>
                  <a:pt x="1549" y="268"/>
                  <a:pt x="1510" y="231"/>
                  <a:pt x="1415" y="231"/>
                </a:cubicBezTo>
                <a:cubicBezTo>
                  <a:pt x="1334" y="231"/>
                  <a:pt x="1334" y="231"/>
                  <a:pt x="1334" y="231"/>
                </a:cubicBezTo>
                <a:cubicBezTo>
                  <a:pt x="1334" y="455"/>
                  <a:pt x="1334" y="455"/>
                  <a:pt x="1334" y="455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508" y="455"/>
                  <a:pt x="1549" y="413"/>
                  <a:pt x="1549" y="344"/>
                </a:cubicBezTo>
                <a:close/>
                <a:moveTo>
                  <a:pt x="2580" y="18"/>
                </a:moveTo>
                <a:cubicBezTo>
                  <a:pt x="2413" y="378"/>
                  <a:pt x="2413" y="378"/>
                  <a:pt x="2413" y="378"/>
                </a:cubicBezTo>
                <a:cubicBezTo>
                  <a:pt x="2411" y="378"/>
                  <a:pt x="2411" y="378"/>
                  <a:pt x="2411" y="378"/>
                </a:cubicBezTo>
                <a:cubicBezTo>
                  <a:pt x="2243" y="18"/>
                  <a:pt x="2243" y="18"/>
                  <a:pt x="2243" y="18"/>
                </a:cubicBezTo>
                <a:cubicBezTo>
                  <a:pt x="1925" y="18"/>
                  <a:pt x="1925" y="18"/>
                  <a:pt x="1925" y="18"/>
                </a:cubicBezTo>
                <a:cubicBezTo>
                  <a:pt x="2255" y="643"/>
                  <a:pt x="2255" y="643"/>
                  <a:pt x="2255" y="643"/>
                </a:cubicBezTo>
                <a:cubicBezTo>
                  <a:pt x="2255" y="1021"/>
                  <a:pt x="2255" y="1021"/>
                  <a:pt x="2255" y="1021"/>
                </a:cubicBezTo>
                <a:cubicBezTo>
                  <a:pt x="2542" y="1021"/>
                  <a:pt x="2542" y="1021"/>
                  <a:pt x="2542" y="1021"/>
                </a:cubicBezTo>
                <a:cubicBezTo>
                  <a:pt x="2542" y="643"/>
                  <a:pt x="2542" y="643"/>
                  <a:pt x="2542" y="643"/>
                </a:cubicBezTo>
                <a:cubicBezTo>
                  <a:pt x="2858" y="18"/>
                  <a:pt x="2858" y="18"/>
                  <a:pt x="2858" y="18"/>
                </a:cubicBezTo>
                <a:lnTo>
                  <a:pt x="2580" y="18"/>
                </a:lnTo>
                <a:close/>
                <a:moveTo>
                  <a:pt x="3826" y="356"/>
                </a:moveTo>
                <a:cubicBezTo>
                  <a:pt x="3826" y="590"/>
                  <a:pt x="3650" y="703"/>
                  <a:pt x="3389" y="703"/>
                </a:cubicBezTo>
                <a:cubicBezTo>
                  <a:pt x="3316" y="703"/>
                  <a:pt x="3316" y="703"/>
                  <a:pt x="3316" y="703"/>
                </a:cubicBezTo>
                <a:cubicBezTo>
                  <a:pt x="3316" y="1021"/>
                  <a:pt x="3316" y="1021"/>
                  <a:pt x="3316" y="1021"/>
                </a:cubicBezTo>
                <a:cubicBezTo>
                  <a:pt x="3028" y="1021"/>
                  <a:pt x="3028" y="1021"/>
                  <a:pt x="3028" y="1021"/>
                </a:cubicBezTo>
                <a:cubicBezTo>
                  <a:pt x="3028" y="18"/>
                  <a:pt x="3028" y="18"/>
                  <a:pt x="3028" y="18"/>
                </a:cubicBezTo>
                <a:cubicBezTo>
                  <a:pt x="3418" y="18"/>
                  <a:pt x="3418" y="18"/>
                  <a:pt x="3418" y="18"/>
                </a:cubicBezTo>
                <a:cubicBezTo>
                  <a:pt x="3648" y="18"/>
                  <a:pt x="3826" y="124"/>
                  <a:pt x="3826" y="356"/>
                </a:cubicBezTo>
                <a:close/>
                <a:moveTo>
                  <a:pt x="3540" y="359"/>
                </a:moveTo>
                <a:cubicBezTo>
                  <a:pt x="3540" y="267"/>
                  <a:pt x="3492" y="231"/>
                  <a:pt x="3398" y="231"/>
                </a:cubicBezTo>
                <a:cubicBezTo>
                  <a:pt x="3316" y="231"/>
                  <a:pt x="3316" y="231"/>
                  <a:pt x="3316" y="231"/>
                </a:cubicBezTo>
                <a:cubicBezTo>
                  <a:pt x="3316" y="493"/>
                  <a:pt x="3316" y="493"/>
                  <a:pt x="3316" y="493"/>
                </a:cubicBezTo>
                <a:cubicBezTo>
                  <a:pt x="3392" y="493"/>
                  <a:pt x="3392" y="493"/>
                  <a:pt x="3392" y="493"/>
                </a:cubicBezTo>
                <a:cubicBezTo>
                  <a:pt x="3493" y="493"/>
                  <a:pt x="3540" y="452"/>
                  <a:pt x="3540" y="359"/>
                </a:cubicBezTo>
                <a:close/>
                <a:moveTo>
                  <a:pt x="3964" y="252"/>
                </a:moveTo>
                <a:cubicBezTo>
                  <a:pt x="4233" y="252"/>
                  <a:pt x="4233" y="252"/>
                  <a:pt x="4233" y="252"/>
                </a:cubicBezTo>
                <a:cubicBezTo>
                  <a:pt x="4233" y="1021"/>
                  <a:pt x="4233" y="1021"/>
                  <a:pt x="4233" y="1021"/>
                </a:cubicBezTo>
                <a:cubicBezTo>
                  <a:pt x="4521" y="1021"/>
                  <a:pt x="4521" y="1021"/>
                  <a:pt x="4521" y="1021"/>
                </a:cubicBezTo>
                <a:cubicBezTo>
                  <a:pt x="4521" y="252"/>
                  <a:pt x="4521" y="252"/>
                  <a:pt x="4521" y="252"/>
                </a:cubicBezTo>
                <a:cubicBezTo>
                  <a:pt x="4790" y="252"/>
                  <a:pt x="4790" y="252"/>
                  <a:pt x="4790" y="252"/>
                </a:cubicBezTo>
                <a:cubicBezTo>
                  <a:pt x="4790" y="18"/>
                  <a:pt x="4790" y="18"/>
                  <a:pt x="4790" y="18"/>
                </a:cubicBezTo>
                <a:cubicBezTo>
                  <a:pt x="3964" y="18"/>
                  <a:pt x="3964" y="18"/>
                  <a:pt x="3964" y="18"/>
                </a:cubicBezTo>
                <a:lnTo>
                  <a:pt x="3964" y="252"/>
                </a:lnTo>
                <a:close/>
                <a:moveTo>
                  <a:pt x="5980" y="512"/>
                </a:moveTo>
                <a:cubicBezTo>
                  <a:pt x="5980" y="782"/>
                  <a:pt x="5810" y="1039"/>
                  <a:pt x="5452" y="1039"/>
                </a:cubicBezTo>
                <a:cubicBezTo>
                  <a:pt x="5095" y="1039"/>
                  <a:pt x="4909" y="788"/>
                  <a:pt x="4909" y="521"/>
                </a:cubicBezTo>
                <a:cubicBezTo>
                  <a:pt x="4909" y="252"/>
                  <a:pt x="5089" y="0"/>
                  <a:pt x="5446" y="0"/>
                </a:cubicBezTo>
                <a:cubicBezTo>
                  <a:pt x="5804" y="0"/>
                  <a:pt x="5980" y="247"/>
                  <a:pt x="5980" y="512"/>
                </a:cubicBezTo>
                <a:close/>
                <a:moveTo>
                  <a:pt x="5678" y="521"/>
                </a:moveTo>
                <a:cubicBezTo>
                  <a:pt x="5678" y="365"/>
                  <a:pt x="5622" y="229"/>
                  <a:pt x="5452" y="229"/>
                </a:cubicBezTo>
                <a:cubicBezTo>
                  <a:pt x="5279" y="229"/>
                  <a:pt x="5213" y="357"/>
                  <a:pt x="5213" y="512"/>
                </a:cubicBezTo>
                <a:cubicBezTo>
                  <a:pt x="5213" y="670"/>
                  <a:pt x="5278" y="810"/>
                  <a:pt x="5446" y="810"/>
                </a:cubicBezTo>
                <a:cubicBezTo>
                  <a:pt x="5619" y="810"/>
                  <a:pt x="5678" y="676"/>
                  <a:pt x="5678" y="521"/>
                </a:cubicBezTo>
                <a:close/>
                <a:moveTo>
                  <a:pt x="264" y="1337"/>
                </a:moveTo>
                <a:cubicBezTo>
                  <a:pt x="271" y="1351"/>
                  <a:pt x="274" y="1367"/>
                  <a:pt x="274" y="1386"/>
                </a:cubicBezTo>
                <a:cubicBezTo>
                  <a:pt x="274" y="1404"/>
                  <a:pt x="271" y="1421"/>
                  <a:pt x="264" y="1435"/>
                </a:cubicBezTo>
                <a:cubicBezTo>
                  <a:pt x="258" y="1449"/>
                  <a:pt x="248" y="1461"/>
                  <a:pt x="236" y="1470"/>
                </a:cubicBezTo>
                <a:cubicBezTo>
                  <a:pt x="224" y="1480"/>
                  <a:pt x="209" y="1487"/>
                  <a:pt x="192" y="1492"/>
                </a:cubicBezTo>
                <a:cubicBezTo>
                  <a:pt x="174" y="1497"/>
                  <a:pt x="155" y="1499"/>
                  <a:pt x="134" y="1499"/>
                </a:cubicBezTo>
                <a:cubicBezTo>
                  <a:pt x="102" y="1499"/>
                  <a:pt x="102" y="1499"/>
                  <a:pt x="102" y="1499"/>
                </a:cubicBezTo>
                <a:cubicBezTo>
                  <a:pt x="102" y="1622"/>
                  <a:pt x="102" y="1622"/>
                  <a:pt x="102" y="1622"/>
                </a:cubicBezTo>
                <a:cubicBezTo>
                  <a:pt x="28" y="1622"/>
                  <a:pt x="28" y="1622"/>
                  <a:pt x="28" y="1622"/>
                </a:cubicBezTo>
                <a:cubicBezTo>
                  <a:pt x="28" y="1277"/>
                  <a:pt x="28" y="1277"/>
                  <a:pt x="28" y="1277"/>
                </a:cubicBezTo>
                <a:cubicBezTo>
                  <a:pt x="142" y="1277"/>
                  <a:pt x="142" y="1277"/>
                  <a:pt x="142" y="1277"/>
                </a:cubicBezTo>
                <a:cubicBezTo>
                  <a:pt x="161" y="1277"/>
                  <a:pt x="178" y="1279"/>
                  <a:pt x="194" y="1283"/>
                </a:cubicBezTo>
                <a:cubicBezTo>
                  <a:pt x="211" y="1287"/>
                  <a:pt x="225" y="1294"/>
                  <a:pt x="236" y="1303"/>
                </a:cubicBezTo>
                <a:cubicBezTo>
                  <a:pt x="248" y="1312"/>
                  <a:pt x="257" y="1323"/>
                  <a:pt x="264" y="1337"/>
                </a:cubicBezTo>
                <a:close/>
                <a:moveTo>
                  <a:pt x="201" y="1387"/>
                </a:moveTo>
                <a:cubicBezTo>
                  <a:pt x="201" y="1369"/>
                  <a:pt x="196" y="1356"/>
                  <a:pt x="185" y="1346"/>
                </a:cubicBezTo>
                <a:cubicBezTo>
                  <a:pt x="175" y="1337"/>
                  <a:pt x="159" y="1333"/>
                  <a:pt x="136" y="1333"/>
                </a:cubicBezTo>
                <a:cubicBezTo>
                  <a:pt x="102" y="1333"/>
                  <a:pt x="102" y="1333"/>
                  <a:pt x="102" y="1333"/>
                </a:cubicBezTo>
                <a:cubicBezTo>
                  <a:pt x="102" y="1444"/>
                  <a:pt x="102" y="1444"/>
                  <a:pt x="102" y="1444"/>
                </a:cubicBezTo>
                <a:cubicBezTo>
                  <a:pt x="135" y="1444"/>
                  <a:pt x="135" y="1444"/>
                  <a:pt x="135" y="1444"/>
                </a:cubicBezTo>
                <a:cubicBezTo>
                  <a:pt x="158" y="1444"/>
                  <a:pt x="175" y="1439"/>
                  <a:pt x="185" y="1430"/>
                </a:cubicBezTo>
                <a:cubicBezTo>
                  <a:pt x="195" y="1420"/>
                  <a:pt x="201" y="1406"/>
                  <a:pt x="201" y="1387"/>
                </a:cubicBezTo>
                <a:close/>
                <a:moveTo>
                  <a:pt x="521" y="1592"/>
                </a:moveTo>
                <a:cubicBezTo>
                  <a:pt x="522" y="1604"/>
                  <a:pt x="524" y="1614"/>
                  <a:pt x="526" y="1622"/>
                </a:cubicBezTo>
                <a:cubicBezTo>
                  <a:pt x="458" y="1622"/>
                  <a:pt x="458" y="1622"/>
                  <a:pt x="458" y="1622"/>
                </a:cubicBezTo>
                <a:cubicBezTo>
                  <a:pt x="457" y="1619"/>
                  <a:pt x="456" y="1615"/>
                  <a:pt x="455" y="1609"/>
                </a:cubicBezTo>
                <a:cubicBezTo>
                  <a:pt x="454" y="1604"/>
                  <a:pt x="454" y="1599"/>
                  <a:pt x="454" y="1595"/>
                </a:cubicBezTo>
                <a:cubicBezTo>
                  <a:pt x="447" y="1604"/>
                  <a:pt x="437" y="1611"/>
                  <a:pt x="425" y="1618"/>
                </a:cubicBezTo>
                <a:cubicBezTo>
                  <a:pt x="413" y="1625"/>
                  <a:pt x="399" y="1628"/>
                  <a:pt x="383" y="1628"/>
                </a:cubicBezTo>
                <a:cubicBezTo>
                  <a:pt x="372" y="1628"/>
                  <a:pt x="362" y="1627"/>
                  <a:pt x="352" y="1624"/>
                </a:cubicBezTo>
                <a:cubicBezTo>
                  <a:pt x="343" y="1621"/>
                  <a:pt x="335" y="1616"/>
                  <a:pt x="328" y="1610"/>
                </a:cubicBezTo>
                <a:cubicBezTo>
                  <a:pt x="322" y="1604"/>
                  <a:pt x="316" y="1597"/>
                  <a:pt x="312" y="1588"/>
                </a:cubicBezTo>
                <a:cubicBezTo>
                  <a:pt x="308" y="1579"/>
                  <a:pt x="306" y="1569"/>
                  <a:pt x="306" y="1557"/>
                </a:cubicBezTo>
                <a:cubicBezTo>
                  <a:pt x="306" y="1541"/>
                  <a:pt x="310" y="1527"/>
                  <a:pt x="318" y="1515"/>
                </a:cubicBezTo>
                <a:cubicBezTo>
                  <a:pt x="326" y="1504"/>
                  <a:pt x="336" y="1495"/>
                  <a:pt x="349" y="1488"/>
                </a:cubicBezTo>
                <a:cubicBezTo>
                  <a:pt x="361" y="1480"/>
                  <a:pt x="376" y="1475"/>
                  <a:pt x="392" y="1472"/>
                </a:cubicBezTo>
                <a:cubicBezTo>
                  <a:pt x="408" y="1469"/>
                  <a:pt x="425" y="1468"/>
                  <a:pt x="441" y="1468"/>
                </a:cubicBezTo>
                <a:cubicBezTo>
                  <a:pt x="450" y="1468"/>
                  <a:pt x="450" y="1468"/>
                  <a:pt x="450" y="1468"/>
                </a:cubicBezTo>
                <a:cubicBezTo>
                  <a:pt x="450" y="1453"/>
                  <a:pt x="450" y="1453"/>
                  <a:pt x="450" y="1453"/>
                </a:cubicBezTo>
                <a:cubicBezTo>
                  <a:pt x="450" y="1441"/>
                  <a:pt x="447" y="1432"/>
                  <a:pt x="441" y="1426"/>
                </a:cubicBezTo>
                <a:cubicBezTo>
                  <a:pt x="435" y="1421"/>
                  <a:pt x="424" y="1418"/>
                  <a:pt x="409" y="1418"/>
                </a:cubicBezTo>
                <a:cubicBezTo>
                  <a:pt x="395" y="1418"/>
                  <a:pt x="383" y="1420"/>
                  <a:pt x="372" y="1425"/>
                </a:cubicBezTo>
                <a:cubicBezTo>
                  <a:pt x="361" y="1430"/>
                  <a:pt x="352" y="1436"/>
                  <a:pt x="345" y="1442"/>
                </a:cubicBezTo>
                <a:cubicBezTo>
                  <a:pt x="315" y="1400"/>
                  <a:pt x="315" y="1400"/>
                  <a:pt x="315" y="1400"/>
                </a:cubicBezTo>
                <a:cubicBezTo>
                  <a:pt x="325" y="1390"/>
                  <a:pt x="338" y="1382"/>
                  <a:pt x="355" y="1374"/>
                </a:cubicBezTo>
                <a:cubicBezTo>
                  <a:pt x="372" y="1367"/>
                  <a:pt x="393" y="1363"/>
                  <a:pt x="417" y="1363"/>
                </a:cubicBezTo>
                <a:cubicBezTo>
                  <a:pt x="451" y="1363"/>
                  <a:pt x="477" y="1370"/>
                  <a:pt x="494" y="1385"/>
                </a:cubicBezTo>
                <a:cubicBezTo>
                  <a:pt x="510" y="1399"/>
                  <a:pt x="518" y="1423"/>
                  <a:pt x="518" y="1457"/>
                </a:cubicBezTo>
                <a:cubicBezTo>
                  <a:pt x="518" y="1547"/>
                  <a:pt x="518" y="1547"/>
                  <a:pt x="518" y="1547"/>
                </a:cubicBezTo>
                <a:cubicBezTo>
                  <a:pt x="518" y="1565"/>
                  <a:pt x="519" y="1580"/>
                  <a:pt x="521" y="1592"/>
                </a:cubicBezTo>
                <a:close/>
                <a:moveTo>
                  <a:pt x="450" y="1510"/>
                </a:moveTo>
                <a:cubicBezTo>
                  <a:pt x="441" y="1510"/>
                  <a:pt x="441" y="1510"/>
                  <a:pt x="441" y="1510"/>
                </a:cubicBezTo>
                <a:cubicBezTo>
                  <a:pt x="421" y="1510"/>
                  <a:pt x="404" y="1513"/>
                  <a:pt x="392" y="1520"/>
                </a:cubicBezTo>
                <a:cubicBezTo>
                  <a:pt x="379" y="1526"/>
                  <a:pt x="373" y="1537"/>
                  <a:pt x="373" y="1552"/>
                </a:cubicBezTo>
                <a:cubicBezTo>
                  <a:pt x="373" y="1561"/>
                  <a:pt x="376" y="1568"/>
                  <a:pt x="382" y="1572"/>
                </a:cubicBezTo>
                <a:cubicBezTo>
                  <a:pt x="388" y="1576"/>
                  <a:pt x="395" y="1578"/>
                  <a:pt x="403" y="1578"/>
                </a:cubicBezTo>
                <a:cubicBezTo>
                  <a:pt x="414" y="1578"/>
                  <a:pt x="423" y="1576"/>
                  <a:pt x="431" y="1572"/>
                </a:cubicBezTo>
                <a:cubicBezTo>
                  <a:pt x="438" y="1567"/>
                  <a:pt x="444" y="1562"/>
                  <a:pt x="450" y="1556"/>
                </a:cubicBezTo>
                <a:lnTo>
                  <a:pt x="450" y="1510"/>
                </a:lnTo>
                <a:close/>
                <a:moveTo>
                  <a:pt x="712" y="1363"/>
                </a:moveTo>
                <a:cubicBezTo>
                  <a:pt x="704" y="1363"/>
                  <a:pt x="697" y="1364"/>
                  <a:pt x="690" y="1367"/>
                </a:cubicBezTo>
                <a:cubicBezTo>
                  <a:pt x="684" y="1369"/>
                  <a:pt x="678" y="1373"/>
                  <a:pt x="672" y="1376"/>
                </a:cubicBezTo>
                <a:cubicBezTo>
                  <a:pt x="667" y="1380"/>
                  <a:pt x="663" y="1385"/>
                  <a:pt x="659" y="1390"/>
                </a:cubicBezTo>
                <a:cubicBezTo>
                  <a:pt x="655" y="1395"/>
                  <a:pt x="651" y="1399"/>
                  <a:pt x="649" y="1404"/>
                </a:cubicBezTo>
                <a:cubicBezTo>
                  <a:pt x="649" y="1369"/>
                  <a:pt x="649" y="1369"/>
                  <a:pt x="649" y="1369"/>
                </a:cubicBezTo>
                <a:cubicBezTo>
                  <a:pt x="580" y="1369"/>
                  <a:pt x="580" y="1369"/>
                  <a:pt x="580" y="1369"/>
                </a:cubicBezTo>
                <a:cubicBezTo>
                  <a:pt x="580" y="1622"/>
                  <a:pt x="580" y="1622"/>
                  <a:pt x="580" y="1622"/>
                </a:cubicBezTo>
                <a:cubicBezTo>
                  <a:pt x="649" y="1622"/>
                  <a:pt x="649" y="1622"/>
                  <a:pt x="649" y="1622"/>
                </a:cubicBezTo>
                <a:cubicBezTo>
                  <a:pt x="649" y="1463"/>
                  <a:pt x="649" y="1463"/>
                  <a:pt x="649" y="1463"/>
                </a:cubicBezTo>
                <a:cubicBezTo>
                  <a:pt x="650" y="1460"/>
                  <a:pt x="652" y="1457"/>
                  <a:pt x="655" y="1452"/>
                </a:cubicBezTo>
                <a:cubicBezTo>
                  <a:pt x="658" y="1448"/>
                  <a:pt x="662" y="1444"/>
                  <a:pt x="667" y="1440"/>
                </a:cubicBezTo>
                <a:cubicBezTo>
                  <a:pt x="672" y="1435"/>
                  <a:pt x="677" y="1432"/>
                  <a:pt x="683" y="1429"/>
                </a:cubicBezTo>
                <a:cubicBezTo>
                  <a:pt x="689" y="1426"/>
                  <a:pt x="696" y="1424"/>
                  <a:pt x="704" y="1424"/>
                </a:cubicBezTo>
                <a:cubicBezTo>
                  <a:pt x="711" y="1424"/>
                  <a:pt x="717" y="1425"/>
                  <a:pt x="721" y="1426"/>
                </a:cubicBezTo>
                <a:cubicBezTo>
                  <a:pt x="725" y="1428"/>
                  <a:pt x="728" y="1429"/>
                  <a:pt x="730" y="1430"/>
                </a:cubicBezTo>
                <a:cubicBezTo>
                  <a:pt x="747" y="1370"/>
                  <a:pt x="747" y="1370"/>
                  <a:pt x="747" y="1370"/>
                </a:cubicBezTo>
                <a:cubicBezTo>
                  <a:pt x="744" y="1368"/>
                  <a:pt x="740" y="1367"/>
                  <a:pt x="734" y="1365"/>
                </a:cubicBezTo>
                <a:cubicBezTo>
                  <a:pt x="729" y="1364"/>
                  <a:pt x="722" y="1363"/>
                  <a:pt x="712" y="1363"/>
                </a:cubicBezTo>
                <a:close/>
                <a:moveTo>
                  <a:pt x="922" y="1568"/>
                </a:moveTo>
                <a:cubicBezTo>
                  <a:pt x="916" y="1571"/>
                  <a:pt x="909" y="1572"/>
                  <a:pt x="901" y="1572"/>
                </a:cubicBezTo>
                <a:cubicBezTo>
                  <a:pt x="892" y="1572"/>
                  <a:pt x="885" y="1569"/>
                  <a:pt x="881" y="1563"/>
                </a:cubicBezTo>
                <a:cubicBezTo>
                  <a:pt x="878" y="1558"/>
                  <a:pt x="876" y="1549"/>
                  <a:pt x="876" y="1536"/>
                </a:cubicBezTo>
                <a:cubicBezTo>
                  <a:pt x="876" y="1421"/>
                  <a:pt x="876" y="1421"/>
                  <a:pt x="876" y="1421"/>
                </a:cubicBezTo>
                <a:cubicBezTo>
                  <a:pt x="935" y="1421"/>
                  <a:pt x="935" y="1421"/>
                  <a:pt x="935" y="1421"/>
                </a:cubicBezTo>
                <a:cubicBezTo>
                  <a:pt x="935" y="1369"/>
                  <a:pt x="935" y="1369"/>
                  <a:pt x="935" y="1369"/>
                </a:cubicBezTo>
                <a:cubicBezTo>
                  <a:pt x="876" y="1369"/>
                  <a:pt x="876" y="1369"/>
                  <a:pt x="876" y="1369"/>
                </a:cubicBezTo>
                <a:cubicBezTo>
                  <a:pt x="876" y="1296"/>
                  <a:pt x="876" y="1296"/>
                  <a:pt x="876" y="1296"/>
                </a:cubicBezTo>
                <a:cubicBezTo>
                  <a:pt x="808" y="1296"/>
                  <a:pt x="808" y="1296"/>
                  <a:pt x="808" y="1296"/>
                </a:cubicBezTo>
                <a:cubicBezTo>
                  <a:pt x="808" y="1369"/>
                  <a:pt x="808" y="1369"/>
                  <a:pt x="808" y="1369"/>
                </a:cubicBezTo>
                <a:cubicBezTo>
                  <a:pt x="767" y="1369"/>
                  <a:pt x="767" y="1369"/>
                  <a:pt x="767" y="1369"/>
                </a:cubicBezTo>
                <a:cubicBezTo>
                  <a:pt x="767" y="1421"/>
                  <a:pt x="767" y="1421"/>
                  <a:pt x="767" y="1421"/>
                </a:cubicBezTo>
                <a:cubicBezTo>
                  <a:pt x="808" y="1421"/>
                  <a:pt x="808" y="1421"/>
                  <a:pt x="808" y="1421"/>
                </a:cubicBezTo>
                <a:cubicBezTo>
                  <a:pt x="808" y="1550"/>
                  <a:pt x="808" y="1550"/>
                  <a:pt x="808" y="1550"/>
                </a:cubicBezTo>
                <a:cubicBezTo>
                  <a:pt x="808" y="1574"/>
                  <a:pt x="813" y="1593"/>
                  <a:pt x="825" y="1607"/>
                </a:cubicBezTo>
                <a:cubicBezTo>
                  <a:pt x="837" y="1621"/>
                  <a:pt x="858" y="1628"/>
                  <a:pt x="887" y="1628"/>
                </a:cubicBezTo>
                <a:cubicBezTo>
                  <a:pt x="903" y="1628"/>
                  <a:pt x="917" y="1627"/>
                  <a:pt x="927" y="1623"/>
                </a:cubicBezTo>
                <a:cubicBezTo>
                  <a:pt x="938" y="1620"/>
                  <a:pt x="946" y="1617"/>
                  <a:pt x="951" y="1614"/>
                </a:cubicBezTo>
                <a:cubicBezTo>
                  <a:pt x="935" y="1563"/>
                  <a:pt x="935" y="1563"/>
                  <a:pt x="935" y="1563"/>
                </a:cubicBezTo>
                <a:cubicBezTo>
                  <a:pt x="932" y="1564"/>
                  <a:pt x="928" y="1566"/>
                  <a:pt x="922" y="1568"/>
                </a:cubicBezTo>
                <a:close/>
                <a:moveTo>
                  <a:pt x="1303" y="1447"/>
                </a:moveTo>
                <a:cubicBezTo>
                  <a:pt x="1308" y="1462"/>
                  <a:pt x="1310" y="1478"/>
                  <a:pt x="1310" y="1495"/>
                </a:cubicBezTo>
                <a:cubicBezTo>
                  <a:pt x="1310" y="1510"/>
                  <a:pt x="1308" y="1526"/>
                  <a:pt x="1303" y="1542"/>
                </a:cubicBezTo>
                <a:cubicBezTo>
                  <a:pt x="1298" y="1558"/>
                  <a:pt x="1290" y="1573"/>
                  <a:pt x="1280" y="1585"/>
                </a:cubicBezTo>
                <a:cubicBezTo>
                  <a:pt x="1269" y="1598"/>
                  <a:pt x="1256" y="1609"/>
                  <a:pt x="1240" y="1616"/>
                </a:cubicBezTo>
                <a:cubicBezTo>
                  <a:pt x="1224" y="1624"/>
                  <a:pt x="1205" y="1628"/>
                  <a:pt x="1183" y="1628"/>
                </a:cubicBezTo>
                <a:cubicBezTo>
                  <a:pt x="1161" y="1628"/>
                  <a:pt x="1142" y="1625"/>
                  <a:pt x="1126" y="1617"/>
                </a:cubicBezTo>
                <a:cubicBezTo>
                  <a:pt x="1110" y="1609"/>
                  <a:pt x="1097" y="1599"/>
                  <a:pt x="1086" y="1587"/>
                </a:cubicBezTo>
                <a:cubicBezTo>
                  <a:pt x="1076" y="1574"/>
                  <a:pt x="1068" y="1560"/>
                  <a:pt x="1063" y="1545"/>
                </a:cubicBezTo>
                <a:cubicBezTo>
                  <a:pt x="1059" y="1529"/>
                  <a:pt x="1056" y="1513"/>
                  <a:pt x="1056" y="1497"/>
                </a:cubicBezTo>
                <a:cubicBezTo>
                  <a:pt x="1056" y="1480"/>
                  <a:pt x="1059" y="1464"/>
                  <a:pt x="1063" y="1448"/>
                </a:cubicBezTo>
                <a:cubicBezTo>
                  <a:pt x="1068" y="1432"/>
                  <a:pt x="1076" y="1418"/>
                  <a:pt x="1086" y="1406"/>
                </a:cubicBezTo>
                <a:cubicBezTo>
                  <a:pt x="1096" y="1393"/>
                  <a:pt x="1109" y="1383"/>
                  <a:pt x="1125" y="1375"/>
                </a:cubicBezTo>
                <a:cubicBezTo>
                  <a:pt x="1141" y="1367"/>
                  <a:pt x="1160" y="1363"/>
                  <a:pt x="1182" y="1363"/>
                </a:cubicBezTo>
                <a:cubicBezTo>
                  <a:pt x="1204" y="1363"/>
                  <a:pt x="1223" y="1367"/>
                  <a:pt x="1240" y="1375"/>
                </a:cubicBezTo>
                <a:cubicBezTo>
                  <a:pt x="1256" y="1382"/>
                  <a:pt x="1269" y="1392"/>
                  <a:pt x="1279" y="1405"/>
                </a:cubicBezTo>
                <a:cubicBezTo>
                  <a:pt x="1290" y="1417"/>
                  <a:pt x="1298" y="1431"/>
                  <a:pt x="1303" y="1447"/>
                </a:cubicBezTo>
                <a:close/>
                <a:moveTo>
                  <a:pt x="1237" y="1497"/>
                </a:moveTo>
                <a:cubicBezTo>
                  <a:pt x="1237" y="1485"/>
                  <a:pt x="1236" y="1474"/>
                  <a:pt x="1234" y="1464"/>
                </a:cubicBezTo>
                <a:cubicBezTo>
                  <a:pt x="1232" y="1454"/>
                  <a:pt x="1229" y="1445"/>
                  <a:pt x="1224" y="1438"/>
                </a:cubicBezTo>
                <a:cubicBezTo>
                  <a:pt x="1219" y="1431"/>
                  <a:pt x="1213" y="1425"/>
                  <a:pt x="1206" y="1421"/>
                </a:cubicBezTo>
                <a:cubicBezTo>
                  <a:pt x="1199" y="1417"/>
                  <a:pt x="1191" y="1415"/>
                  <a:pt x="1181" y="1415"/>
                </a:cubicBezTo>
                <a:cubicBezTo>
                  <a:pt x="1171" y="1415"/>
                  <a:pt x="1163" y="1417"/>
                  <a:pt x="1157" y="1421"/>
                </a:cubicBezTo>
                <a:cubicBezTo>
                  <a:pt x="1150" y="1425"/>
                  <a:pt x="1145" y="1430"/>
                  <a:pt x="1141" y="1437"/>
                </a:cubicBezTo>
                <a:cubicBezTo>
                  <a:pt x="1137" y="1444"/>
                  <a:pt x="1134" y="1452"/>
                  <a:pt x="1132" y="1462"/>
                </a:cubicBezTo>
                <a:cubicBezTo>
                  <a:pt x="1130" y="1472"/>
                  <a:pt x="1129" y="1483"/>
                  <a:pt x="1129" y="1495"/>
                </a:cubicBezTo>
                <a:cubicBezTo>
                  <a:pt x="1129" y="1506"/>
                  <a:pt x="1130" y="1517"/>
                  <a:pt x="1132" y="1527"/>
                </a:cubicBezTo>
                <a:cubicBezTo>
                  <a:pt x="1134" y="1537"/>
                  <a:pt x="1138" y="1546"/>
                  <a:pt x="1142" y="1553"/>
                </a:cubicBezTo>
                <a:cubicBezTo>
                  <a:pt x="1146" y="1560"/>
                  <a:pt x="1152" y="1566"/>
                  <a:pt x="1159" y="1570"/>
                </a:cubicBezTo>
                <a:cubicBezTo>
                  <a:pt x="1166" y="1574"/>
                  <a:pt x="1174" y="1576"/>
                  <a:pt x="1184" y="1576"/>
                </a:cubicBezTo>
                <a:cubicBezTo>
                  <a:pt x="1203" y="1576"/>
                  <a:pt x="1217" y="1569"/>
                  <a:pt x="1225" y="1554"/>
                </a:cubicBezTo>
                <a:cubicBezTo>
                  <a:pt x="1233" y="1540"/>
                  <a:pt x="1237" y="1520"/>
                  <a:pt x="1237" y="1497"/>
                </a:cubicBezTo>
                <a:close/>
                <a:moveTo>
                  <a:pt x="1468" y="1242"/>
                </a:moveTo>
                <a:cubicBezTo>
                  <a:pt x="1435" y="1242"/>
                  <a:pt x="1410" y="1252"/>
                  <a:pt x="1394" y="1270"/>
                </a:cubicBezTo>
                <a:cubicBezTo>
                  <a:pt x="1377" y="1289"/>
                  <a:pt x="1368" y="1313"/>
                  <a:pt x="1368" y="1344"/>
                </a:cubicBezTo>
                <a:cubicBezTo>
                  <a:pt x="1368" y="1369"/>
                  <a:pt x="1368" y="1369"/>
                  <a:pt x="1368" y="1369"/>
                </a:cubicBezTo>
                <a:cubicBezTo>
                  <a:pt x="1330" y="1369"/>
                  <a:pt x="1330" y="1369"/>
                  <a:pt x="1330" y="1369"/>
                </a:cubicBezTo>
                <a:cubicBezTo>
                  <a:pt x="1330" y="1421"/>
                  <a:pt x="1330" y="1421"/>
                  <a:pt x="1330" y="1421"/>
                </a:cubicBezTo>
                <a:cubicBezTo>
                  <a:pt x="1368" y="1421"/>
                  <a:pt x="1368" y="1421"/>
                  <a:pt x="1368" y="1421"/>
                </a:cubicBezTo>
                <a:cubicBezTo>
                  <a:pt x="1368" y="1622"/>
                  <a:pt x="1368" y="1622"/>
                  <a:pt x="1368" y="1622"/>
                </a:cubicBezTo>
                <a:cubicBezTo>
                  <a:pt x="1437" y="1622"/>
                  <a:pt x="1437" y="1622"/>
                  <a:pt x="1437" y="1622"/>
                </a:cubicBezTo>
                <a:cubicBezTo>
                  <a:pt x="1437" y="1421"/>
                  <a:pt x="1437" y="1421"/>
                  <a:pt x="1437" y="1421"/>
                </a:cubicBezTo>
                <a:cubicBezTo>
                  <a:pt x="1497" y="1421"/>
                  <a:pt x="1497" y="1421"/>
                  <a:pt x="1497" y="1421"/>
                </a:cubicBezTo>
                <a:cubicBezTo>
                  <a:pt x="1497" y="1369"/>
                  <a:pt x="1497" y="1369"/>
                  <a:pt x="1497" y="1369"/>
                </a:cubicBezTo>
                <a:cubicBezTo>
                  <a:pt x="1437" y="1369"/>
                  <a:pt x="1437" y="1369"/>
                  <a:pt x="1437" y="1369"/>
                </a:cubicBezTo>
                <a:cubicBezTo>
                  <a:pt x="1437" y="1349"/>
                  <a:pt x="1437" y="1349"/>
                  <a:pt x="1437" y="1349"/>
                </a:cubicBezTo>
                <a:cubicBezTo>
                  <a:pt x="1437" y="1316"/>
                  <a:pt x="1451" y="1299"/>
                  <a:pt x="1478" y="1299"/>
                </a:cubicBezTo>
                <a:cubicBezTo>
                  <a:pt x="1487" y="1299"/>
                  <a:pt x="1495" y="1300"/>
                  <a:pt x="1501" y="1302"/>
                </a:cubicBezTo>
                <a:cubicBezTo>
                  <a:pt x="1507" y="1304"/>
                  <a:pt x="1511" y="1305"/>
                  <a:pt x="1513" y="1306"/>
                </a:cubicBezTo>
                <a:cubicBezTo>
                  <a:pt x="1529" y="1254"/>
                  <a:pt x="1529" y="1254"/>
                  <a:pt x="1529" y="1254"/>
                </a:cubicBezTo>
                <a:cubicBezTo>
                  <a:pt x="1526" y="1253"/>
                  <a:pt x="1520" y="1250"/>
                  <a:pt x="1510" y="1247"/>
                </a:cubicBezTo>
                <a:cubicBezTo>
                  <a:pt x="1501" y="1244"/>
                  <a:pt x="1486" y="1242"/>
                  <a:pt x="1468" y="1242"/>
                </a:cubicBezTo>
                <a:close/>
                <a:moveTo>
                  <a:pt x="1636" y="1622"/>
                </a:moveTo>
                <a:cubicBezTo>
                  <a:pt x="1710" y="1622"/>
                  <a:pt x="1710" y="1622"/>
                  <a:pt x="1710" y="1622"/>
                </a:cubicBezTo>
                <a:cubicBezTo>
                  <a:pt x="1710" y="1478"/>
                  <a:pt x="1710" y="1478"/>
                  <a:pt x="1710" y="1478"/>
                </a:cubicBezTo>
                <a:cubicBezTo>
                  <a:pt x="1820" y="1478"/>
                  <a:pt x="1820" y="1478"/>
                  <a:pt x="1820" y="1478"/>
                </a:cubicBezTo>
                <a:cubicBezTo>
                  <a:pt x="1820" y="1421"/>
                  <a:pt x="1820" y="1421"/>
                  <a:pt x="1820" y="1421"/>
                </a:cubicBezTo>
                <a:cubicBezTo>
                  <a:pt x="1710" y="1421"/>
                  <a:pt x="1710" y="1421"/>
                  <a:pt x="1710" y="1421"/>
                </a:cubicBezTo>
                <a:cubicBezTo>
                  <a:pt x="1710" y="1337"/>
                  <a:pt x="1710" y="1337"/>
                  <a:pt x="1710" y="1337"/>
                </a:cubicBezTo>
                <a:cubicBezTo>
                  <a:pt x="1835" y="1337"/>
                  <a:pt x="1835" y="1337"/>
                  <a:pt x="1835" y="1337"/>
                </a:cubicBezTo>
                <a:cubicBezTo>
                  <a:pt x="1835" y="1277"/>
                  <a:pt x="1835" y="1277"/>
                  <a:pt x="1835" y="1277"/>
                </a:cubicBezTo>
                <a:cubicBezTo>
                  <a:pt x="1636" y="1277"/>
                  <a:pt x="1636" y="1277"/>
                  <a:pt x="1636" y="1277"/>
                </a:cubicBezTo>
                <a:lnTo>
                  <a:pt x="1636" y="1622"/>
                </a:lnTo>
                <a:close/>
                <a:moveTo>
                  <a:pt x="2112" y="1447"/>
                </a:moveTo>
                <a:cubicBezTo>
                  <a:pt x="2117" y="1462"/>
                  <a:pt x="2119" y="1478"/>
                  <a:pt x="2119" y="1495"/>
                </a:cubicBezTo>
                <a:cubicBezTo>
                  <a:pt x="2119" y="1510"/>
                  <a:pt x="2117" y="1526"/>
                  <a:pt x="2112" y="1542"/>
                </a:cubicBezTo>
                <a:cubicBezTo>
                  <a:pt x="2107" y="1558"/>
                  <a:pt x="2099" y="1573"/>
                  <a:pt x="2089" y="1585"/>
                </a:cubicBezTo>
                <a:cubicBezTo>
                  <a:pt x="2078" y="1598"/>
                  <a:pt x="2065" y="1609"/>
                  <a:pt x="2049" y="1616"/>
                </a:cubicBezTo>
                <a:cubicBezTo>
                  <a:pt x="2033" y="1624"/>
                  <a:pt x="2014" y="1628"/>
                  <a:pt x="1992" y="1628"/>
                </a:cubicBezTo>
                <a:cubicBezTo>
                  <a:pt x="1970" y="1628"/>
                  <a:pt x="1951" y="1625"/>
                  <a:pt x="1935" y="1617"/>
                </a:cubicBezTo>
                <a:cubicBezTo>
                  <a:pt x="1919" y="1609"/>
                  <a:pt x="1906" y="1599"/>
                  <a:pt x="1895" y="1587"/>
                </a:cubicBezTo>
                <a:cubicBezTo>
                  <a:pt x="1885" y="1574"/>
                  <a:pt x="1877" y="1560"/>
                  <a:pt x="1872" y="1545"/>
                </a:cubicBezTo>
                <a:cubicBezTo>
                  <a:pt x="1868" y="1529"/>
                  <a:pt x="1865" y="1513"/>
                  <a:pt x="1865" y="1497"/>
                </a:cubicBezTo>
                <a:cubicBezTo>
                  <a:pt x="1865" y="1480"/>
                  <a:pt x="1868" y="1464"/>
                  <a:pt x="1872" y="1448"/>
                </a:cubicBezTo>
                <a:cubicBezTo>
                  <a:pt x="1877" y="1432"/>
                  <a:pt x="1885" y="1418"/>
                  <a:pt x="1895" y="1406"/>
                </a:cubicBezTo>
                <a:cubicBezTo>
                  <a:pt x="1905" y="1393"/>
                  <a:pt x="1918" y="1383"/>
                  <a:pt x="1934" y="1375"/>
                </a:cubicBezTo>
                <a:cubicBezTo>
                  <a:pt x="1950" y="1367"/>
                  <a:pt x="1969" y="1363"/>
                  <a:pt x="1991" y="1363"/>
                </a:cubicBezTo>
                <a:cubicBezTo>
                  <a:pt x="2013" y="1363"/>
                  <a:pt x="2032" y="1367"/>
                  <a:pt x="2049" y="1375"/>
                </a:cubicBezTo>
                <a:cubicBezTo>
                  <a:pt x="2065" y="1382"/>
                  <a:pt x="2078" y="1392"/>
                  <a:pt x="2089" y="1405"/>
                </a:cubicBezTo>
                <a:cubicBezTo>
                  <a:pt x="2099" y="1417"/>
                  <a:pt x="2107" y="1431"/>
                  <a:pt x="2112" y="1447"/>
                </a:cubicBezTo>
                <a:close/>
                <a:moveTo>
                  <a:pt x="2046" y="1497"/>
                </a:moveTo>
                <a:cubicBezTo>
                  <a:pt x="2046" y="1485"/>
                  <a:pt x="2045" y="1474"/>
                  <a:pt x="2043" y="1464"/>
                </a:cubicBezTo>
                <a:cubicBezTo>
                  <a:pt x="2041" y="1454"/>
                  <a:pt x="2038" y="1445"/>
                  <a:pt x="2033" y="1438"/>
                </a:cubicBezTo>
                <a:cubicBezTo>
                  <a:pt x="2028" y="1431"/>
                  <a:pt x="2022" y="1425"/>
                  <a:pt x="2015" y="1421"/>
                </a:cubicBezTo>
                <a:cubicBezTo>
                  <a:pt x="2008" y="1417"/>
                  <a:pt x="2000" y="1415"/>
                  <a:pt x="1990" y="1415"/>
                </a:cubicBezTo>
                <a:cubicBezTo>
                  <a:pt x="1980" y="1415"/>
                  <a:pt x="1972" y="1417"/>
                  <a:pt x="1966" y="1421"/>
                </a:cubicBezTo>
                <a:cubicBezTo>
                  <a:pt x="1959" y="1425"/>
                  <a:pt x="1954" y="1430"/>
                  <a:pt x="1950" y="1437"/>
                </a:cubicBezTo>
                <a:cubicBezTo>
                  <a:pt x="1946" y="1444"/>
                  <a:pt x="1943" y="1452"/>
                  <a:pt x="1941" y="1462"/>
                </a:cubicBezTo>
                <a:cubicBezTo>
                  <a:pt x="1939" y="1472"/>
                  <a:pt x="1938" y="1483"/>
                  <a:pt x="1938" y="1495"/>
                </a:cubicBezTo>
                <a:cubicBezTo>
                  <a:pt x="1938" y="1506"/>
                  <a:pt x="1939" y="1517"/>
                  <a:pt x="1941" y="1527"/>
                </a:cubicBezTo>
                <a:cubicBezTo>
                  <a:pt x="1943" y="1537"/>
                  <a:pt x="1947" y="1546"/>
                  <a:pt x="1951" y="1553"/>
                </a:cubicBezTo>
                <a:cubicBezTo>
                  <a:pt x="1955" y="1560"/>
                  <a:pt x="1961" y="1566"/>
                  <a:pt x="1968" y="1570"/>
                </a:cubicBezTo>
                <a:cubicBezTo>
                  <a:pt x="1975" y="1574"/>
                  <a:pt x="1983" y="1576"/>
                  <a:pt x="1993" y="1576"/>
                </a:cubicBezTo>
                <a:cubicBezTo>
                  <a:pt x="2013" y="1576"/>
                  <a:pt x="2026" y="1569"/>
                  <a:pt x="2034" y="1554"/>
                </a:cubicBezTo>
                <a:cubicBezTo>
                  <a:pt x="2042" y="1540"/>
                  <a:pt x="2046" y="1520"/>
                  <a:pt x="2046" y="1497"/>
                </a:cubicBezTo>
                <a:close/>
                <a:moveTo>
                  <a:pt x="2368" y="1369"/>
                </a:moveTo>
                <a:cubicBezTo>
                  <a:pt x="2297" y="1369"/>
                  <a:pt x="2297" y="1369"/>
                  <a:pt x="2297" y="1369"/>
                </a:cubicBezTo>
                <a:cubicBezTo>
                  <a:pt x="2257" y="1438"/>
                  <a:pt x="2257" y="1438"/>
                  <a:pt x="2257" y="1438"/>
                </a:cubicBezTo>
                <a:cubicBezTo>
                  <a:pt x="2211" y="1369"/>
                  <a:pt x="2211" y="1369"/>
                  <a:pt x="2211" y="1369"/>
                </a:cubicBezTo>
                <a:cubicBezTo>
                  <a:pt x="2133" y="1369"/>
                  <a:pt x="2133" y="1369"/>
                  <a:pt x="2133" y="1369"/>
                </a:cubicBezTo>
                <a:cubicBezTo>
                  <a:pt x="2216" y="1491"/>
                  <a:pt x="2216" y="1491"/>
                  <a:pt x="2216" y="1491"/>
                </a:cubicBezTo>
                <a:cubicBezTo>
                  <a:pt x="2130" y="1622"/>
                  <a:pt x="2130" y="1622"/>
                  <a:pt x="2130" y="1622"/>
                </a:cubicBezTo>
                <a:cubicBezTo>
                  <a:pt x="2201" y="1622"/>
                  <a:pt x="2201" y="1622"/>
                  <a:pt x="2201" y="1622"/>
                </a:cubicBezTo>
                <a:cubicBezTo>
                  <a:pt x="2249" y="1541"/>
                  <a:pt x="2249" y="1541"/>
                  <a:pt x="2249" y="1541"/>
                </a:cubicBezTo>
                <a:cubicBezTo>
                  <a:pt x="2301" y="1622"/>
                  <a:pt x="2301" y="1622"/>
                  <a:pt x="2301" y="1622"/>
                </a:cubicBezTo>
                <a:cubicBezTo>
                  <a:pt x="2379" y="1622"/>
                  <a:pt x="2379" y="1622"/>
                  <a:pt x="2379" y="1622"/>
                </a:cubicBezTo>
                <a:cubicBezTo>
                  <a:pt x="2290" y="1488"/>
                  <a:pt x="2290" y="1488"/>
                  <a:pt x="2290" y="1488"/>
                </a:cubicBezTo>
                <a:lnTo>
                  <a:pt x="2368" y="1369"/>
                </a:lnTo>
                <a:close/>
                <a:moveTo>
                  <a:pt x="2391" y="1504"/>
                </a:moveTo>
                <a:cubicBezTo>
                  <a:pt x="2509" y="1504"/>
                  <a:pt x="2509" y="1504"/>
                  <a:pt x="2509" y="1504"/>
                </a:cubicBezTo>
                <a:cubicBezTo>
                  <a:pt x="2509" y="1448"/>
                  <a:pt x="2509" y="1448"/>
                  <a:pt x="2509" y="1448"/>
                </a:cubicBezTo>
                <a:cubicBezTo>
                  <a:pt x="2391" y="1448"/>
                  <a:pt x="2391" y="1448"/>
                  <a:pt x="2391" y="1448"/>
                </a:cubicBezTo>
                <a:lnTo>
                  <a:pt x="2391" y="1504"/>
                </a:lnTo>
                <a:close/>
                <a:moveTo>
                  <a:pt x="2585" y="1622"/>
                </a:moveTo>
                <a:cubicBezTo>
                  <a:pt x="2658" y="1622"/>
                  <a:pt x="2658" y="1622"/>
                  <a:pt x="2658" y="1622"/>
                </a:cubicBezTo>
                <a:cubicBezTo>
                  <a:pt x="2658" y="1277"/>
                  <a:pt x="2658" y="1277"/>
                  <a:pt x="2658" y="1277"/>
                </a:cubicBezTo>
                <a:cubicBezTo>
                  <a:pt x="2585" y="1277"/>
                  <a:pt x="2585" y="1277"/>
                  <a:pt x="2585" y="1277"/>
                </a:cubicBezTo>
                <a:lnTo>
                  <a:pt x="2585" y="1622"/>
                </a:lnTo>
                <a:close/>
                <a:moveTo>
                  <a:pt x="2708" y="1337"/>
                </a:moveTo>
                <a:cubicBezTo>
                  <a:pt x="2804" y="1337"/>
                  <a:pt x="2804" y="1337"/>
                  <a:pt x="2804" y="1337"/>
                </a:cubicBezTo>
                <a:cubicBezTo>
                  <a:pt x="2804" y="1622"/>
                  <a:pt x="2804" y="1622"/>
                  <a:pt x="2804" y="1622"/>
                </a:cubicBezTo>
                <a:cubicBezTo>
                  <a:pt x="2878" y="1622"/>
                  <a:pt x="2878" y="1622"/>
                  <a:pt x="2878" y="1622"/>
                </a:cubicBezTo>
                <a:cubicBezTo>
                  <a:pt x="2878" y="1337"/>
                  <a:pt x="2878" y="1337"/>
                  <a:pt x="2878" y="1337"/>
                </a:cubicBezTo>
                <a:cubicBezTo>
                  <a:pt x="2973" y="1337"/>
                  <a:pt x="2973" y="1337"/>
                  <a:pt x="2973" y="1337"/>
                </a:cubicBezTo>
                <a:cubicBezTo>
                  <a:pt x="2973" y="1277"/>
                  <a:pt x="2973" y="1277"/>
                  <a:pt x="2973" y="1277"/>
                </a:cubicBezTo>
                <a:cubicBezTo>
                  <a:pt x="2708" y="1277"/>
                  <a:pt x="2708" y="1277"/>
                  <a:pt x="2708" y="1277"/>
                </a:cubicBezTo>
                <a:lnTo>
                  <a:pt x="2708" y="1337"/>
                </a:lnTo>
                <a:close/>
              </a:path>
            </a:pathLst>
          </a:cu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" name="LS1_1 (JU-Free)">
            <a:extLst>
              <a:ext uri="{FF2B5EF4-FFF2-40B4-BE49-F238E27FC236}">
                <a16:creationId xmlns:a16="http://schemas.microsoft.com/office/drawing/2014/main" id="{4BFAEB74-AAEE-4093-9F64-C45DC943569F}"/>
              </a:ext>
            </a:extLst>
          </p:cNvPr>
          <p:cNvSpPr>
            <a:spLocks/>
          </p:cNvSpPr>
          <p:nvPr userDrawn="1"/>
        </p:nvSpPr>
        <p:spPr bwMode="gray">
          <a:xfrm>
            <a:off x="1254125" y="438150"/>
            <a:ext cx="1476375" cy="550863"/>
          </a:xfrm>
          <a:custGeom>
            <a:avLst/>
            <a:gdLst>
              <a:gd name="T0" fmla="*/ 2627 w 4654"/>
              <a:gd name="T1" fmla="*/ 1578 h 1737"/>
              <a:gd name="T2" fmla="*/ 2363 w 4654"/>
              <a:gd name="T3" fmla="*/ 1481 h 1737"/>
              <a:gd name="T4" fmla="*/ 2627 w 4654"/>
              <a:gd name="T5" fmla="*/ 1383 h 1737"/>
              <a:gd name="T6" fmla="*/ 2848 w 4654"/>
              <a:gd name="T7" fmla="*/ 1382 h 1737"/>
              <a:gd name="T8" fmla="*/ 2953 w 4654"/>
              <a:gd name="T9" fmla="*/ 1372 h 1737"/>
              <a:gd name="T10" fmla="*/ 2848 w 4654"/>
              <a:gd name="T11" fmla="*/ 1633 h 1737"/>
              <a:gd name="T12" fmla="*/ 2927 w 4654"/>
              <a:gd name="T13" fmla="*/ 1531 h 1737"/>
              <a:gd name="T14" fmla="*/ 1999 w 4654"/>
              <a:gd name="T15" fmla="*/ 1454 h 1737"/>
              <a:gd name="T16" fmla="*/ 2214 w 4654"/>
              <a:gd name="T17" fmla="*/ 1453 h 1737"/>
              <a:gd name="T18" fmla="*/ 2273 w 4654"/>
              <a:gd name="T19" fmla="*/ 1453 h 1737"/>
              <a:gd name="T20" fmla="*/ 3770 w 4654"/>
              <a:gd name="T21" fmla="*/ 1625 h 1737"/>
              <a:gd name="T22" fmla="*/ 3872 w 4654"/>
              <a:gd name="T23" fmla="*/ 1369 h 1737"/>
              <a:gd name="T24" fmla="*/ 3874 w 4654"/>
              <a:gd name="T25" fmla="*/ 1475 h 1737"/>
              <a:gd name="T26" fmla="*/ 3073 w 4654"/>
              <a:gd name="T27" fmla="*/ 1658 h 1737"/>
              <a:gd name="T28" fmla="*/ 3293 w 4654"/>
              <a:gd name="T29" fmla="*/ 1594 h 1737"/>
              <a:gd name="T30" fmla="*/ 3197 w 4654"/>
              <a:gd name="T31" fmla="*/ 1330 h 1737"/>
              <a:gd name="T32" fmla="*/ 3200 w 4654"/>
              <a:gd name="T33" fmla="*/ 1590 h 1737"/>
              <a:gd name="T34" fmla="*/ 3482 w 4654"/>
              <a:gd name="T35" fmla="*/ 1622 h 1737"/>
              <a:gd name="T36" fmla="*/ 3438 w 4654"/>
              <a:gd name="T37" fmla="*/ 1478 h 1737"/>
              <a:gd name="T38" fmla="*/ 4044 w 4654"/>
              <a:gd name="T39" fmla="*/ 1508 h 1737"/>
              <a:gd name="T40" fmla="*/ 4266 w 4654"/>
              <a:gd name="T41" fmla="*/ 1509 h 1737"/>
              <a:gd name="T42" fmla="*/ 4644 w 4654"/>
              <a:gd name="T43" fmla="*/ 1477 h 1737"/>
              <a:gd name="T44" fmla="*/ 4394 w 4654"/>
              <a:gd name="T45" fmla="*/ 1731 h 1737"/>
              <a:gd name="T46" fmla="*/ 4601 w 4654"/>
              <a:gd name="T47" fmla="*/ 1374 h 1737"/>
              <a:gd name="T48" fmla="*/ 4602 w 4654"/>
              <a:gd name="T49" fmla="*/ 1480 h 1737"/>
              <a:gd name="T50" fmla="*/ 796 w 4654"/>
              <a:gd name="T51" fmla="*/ 1479 h 1737"/>
              <a:gd name="T52" fmla="*/ 249 w 4654"/>
              <a:gd name="T53" fmla="*/ 1369 h 1737"/>
              <a:gd name="T54" fmla="*/ 42 w 4654"/>
              <a:gd name="T55" fmla="*/ 1582 h 1737"/>
              <a:gd name="T56" fmla="*/ 144 w 4654"/>
              <a:gd name="T57" fmla="*/ 1326 h 1737"/>
              <a:gd name="T58" fmla="*/ 147 w 4654"/>
              <a:gd name="T59" fmla="*/ 1585 h 1737"/>
              <a:gd name="T60" fmla="*/ 1449 w 4654"/>
              <a:gd name="T61" fmla="*/ 1625 h 1737"/>
              <a:gd name="T62" fmla="*/ 1551 w 4654"/>
              <a:gd name="T63" fmla="*/ 1369 h 1737"/>
              <a:gd name="T64" fmla="*/ 1552 w 4654"/>
              <a:gd name="T65" fmla="*/ 1475 h 1737"/>
              <a:gd name="T66" fmla="*/ 1044 w 4654"/>
              <a:gd name="T67" fmla="*/ 1339 h 1737"/>
              <a:gd name="T68" fmla="*/ 954 w 4654"/>
              <a:gd name="T69" fmla="*/ 1384 h 1737"/>
              <a:gd name="T70" fmla="*/ 1131 w 4654"/>
              <a:gd name="T71" fmla="*/ 1631 h 1737"/>
              <a:gd name="T72" fmla="*/ 1657 w 4654"/>
              <a:gd name="T73" fmla="*/ 1339 h 1737"/>
              <a:gd name="T74" fmla="*/ 1746 w 4654"/>
              <a:gd name="T75" fmla="*/ 1384 h 1737"/>
              <a:gd name="T76" fmla="*/ 1834 w 4654"/>
              <a:gd name="T77" fmla="*/ 1230 h 1737"/>
              <a:gd name="T78" fmla="*/ 661 w 4654"/>
              <a:gd name="T79" fmla="*/ 1476 h 1737"/>
              <a:gd name="T80" fmla="*/ 515 w 4654"/>
              <a:gd name="T81" fmla="*/ 1625 h 1737"/>
              <a:gd name="T82" fmla="*/ 621 w 4654"/>
              <a:gd name="T83" fmla="*/ 1373 h 1737"/>
              <a:gd name="T84" fmla="*/ 619 w 4654"/>
              <a:gd name="T85" fmla="*/ 1476 h 1737"/>
              <a:gd name="T86" fmla="*/ 4384 w 4654"/>
              <a:gd name="T87" fmla="*/ 1022 h 1737"/>
              <a:gd name="T88" fmla="*/ 3656 w 4654"/>
              <a:gd name="T89" fmla="*/ 18 h 1737"/>
              <a:gd name="T90" fmla="*/ 1 w 4654"/>
              <a:gd name="T91" fmla="*/ 1022 h 1737"/>
              <a:gd name="T92" fmla="*/ 290 w 4654"/>
              <a:gd name="T93" fmla="*/ 437 h 1737"/>
              <a:gd name="T94" fmla="*/ 1 w 4654"/>
              <a:gd name="T95" fmla="*/ 1022 h 1737"/>
              <a:gd name="T96" fmla="*/ 2625 w 4654"/>
              <a:gd name="T97" fmla="*/ 18 h 1737"/>
              <a:gd name="T98" fmla="*/ 2000 w 4654"/>
              <a:gd name="T99" fmla="*/ 1022 h 1737"/>
              <a:gd name="T100" fmla="*/ 1389 w 4654"/>
              <a:gd name="T101" fmla="*/ 1040 h 1737"/>
              <a:gd name="T102" fmla="*/ 1389 w 4654"/>
              <a:gd name="T103" fmla="*/ 229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54" h="1737">
                <a:moveTo>
                  <a:pt x="2420" y="1480"/>
                </a:moveTo>
                <a:cubicBezTo>
                  <a:pt x="2420" y="1536"/>
                  <a:pt x="2460" y="1578"/>
                  <a:pt x="2513" y="1578"/>
                </a:cubicBezTo>
                <a:cubicBezTo>
                  <a:pt x="2542" y="1578"/>
                  <a:pt x="2569" y="1564"/>
                  <a:pt x="2586" y="1540"/>
                </a:cubicBezTo>
                <a:cubicBezTo>
                  <a:pt x="2588" y="1538"/>
                  <a:pt x="2588" y="1538"/>
                  <a:pt x="2588" y="1538"/>
                </a:cubicBezTo>
                <a:cubicBezTo>
                  <a:pt x="2627" y="1578"/>
                  <a:pt x="2627" y="1578"/>
                  <a:pt x="2627" y="1578"/>
                </a:cubicBezTo>
                <a:cubicBezTo>
                  <a:pt x="2626" y="1579"/>
                  <a:pt x="2626" y="1579"/>
                  <a:pt x="2626" y="1579"/>
                </a:cubicBezTo>
                <a:cubicBezTo>
                  <a:pt x="2621" y="1584"/>
                  <a:pt x="2621" y="1584"/>
                  <a:pt x="2621" y="1584"/>
                </a:cubicBezTo>
                <a:cubicBezTo>
                  <a:pt x="2592" y="1616"/>
                  <a:pt x="2554" y="1633"/>
                  <a:pt x="2513" y="1633"/>
                </a:cubicBezTo>
                <a:cubicBezTo>
                  <a:pt x="2470" y="1633"/>
                  <a:pt x="2435" y="1618"/>
                  <a:pt x="2406" y="1588"/>
                </a:cubicBezTo>
                <a:cubicBezTo>
                  <a:pt x="2379" y="1560"/>
                  <a:pt x="2363" y="1520"/>
                  <a:pt x="2363" y="1481"/>
                </a:cubicBezTo>
                <a:cubicBezTo>
                  <a:pt x="2363" y="1440"/>
                  <a:pt x="2377" y="1404"/>
                  <a:pt x="2404" y="1375"/>
                </a:cubicBezTo>
                <a:cubicBezTo>
                  <a:pt x="2433" y="1344"/>
                  <a:pt x="2471" y="1327"/>
                  <a:pt x="2510" y="1327"/>
                </a:cubicBezTo>
                <a:cubicBezTo>
                  <a:pt x="2552" y="1327"/>
                  <a:pt x="2588" y="1342"/>
                  <a:pt x="2617" y="1372"/>
                </a:cubicBezTo>
                <a:cubicBezTo>
                  <a:pt x="2620" y="1375"/>
                  <a:pt x="2623" y="1378"/>
                  <a:pt x="2626" y="1381"/>
                </a:cubicBezTo>
                <a:cubicBezTo>
                  <a:pt x="2627" y="1383"/>
                  <a:pt x="2627" y="1383"/>
                  <a:pt x="2627" y="1383"/>
                </a:cubicBezTo>
                <a:cubicBezTo>
                  <a:pt x="2588" y="1422"/>
                  <a:pt x="2588" y="1422"/>
                  <a:pt x="2588" y="1422"/>
                </a:cubicBezTo>
                <a:cubicBezTo>
                  <a:pt x="2587" y="1420"/>
                  <a:pt x="2587" y="1420"/>
                  <a:pt x="2587" y="1420"/>
                </a:cubicBezTo>
                <a:cubicBezTo>
                  <a:pt x="2570" y="1396"/>
                  <a:pt x="2543" y="1382"/>
                  <a:pt x="2512" y="1382"/>
                </a:cubicBezTo>
                <a:cubicBezTo>
                  <a:pt x="2460" y="1382"/>
                  <a:pt x="2420" y="1424"/>
                  <a:pt x="2420" y="1480"/>
                </a:cubicBezTo>
                <a:close/>
                <a:moveTo>
                  <a:pt x="2848" y="1382"/>
                </a:moveTo>
                <a:cubicBezTo>
                  <a:pt x="2882" y="1382"/>
                  <a:pt x="2912" y="1400"/>
                  <a:pt x="2928" y="1430"/>
                </a:cubicBezTo>
                <a:cubicBezTo>
                  <a:pt x="2929" y="1432"/>
                  <a:pt x="2929" y="1432"/>
                  <a:pt x="2929" y="1432"/>
                </a:cubicBezTo>
                <a:cubicBezTo>
                  <a:pt x="2969" y="1392"/>
                  <a:pt x="2969" y="1392"/>
                  <a:pt x="2969" y="1392"/>
                </a:cubicBezTo>
                <a:cubicBezTo>
                  <a:pt x="2968" y="1390"/>
                  <a:pt x="2968" y="1390"/>
                  <a:pt x="2968" y="1390"/>
                </a:cubicBezTo>
                <a:cubicBezTo>
                  <a:pt x="2963" y="1384"/>
                  <a:pt x="2958" y="1377"/>
                  <a:pt x="2953" y="1372"/>
                </a:cubicBezTo>
                <a:cubicBezTo>
                  <a:pt x="2923" y="1342"/>
                  <a:pt x="2887" y="1327"/>
                  <a:pt x="2845" y="1327"/>
                </a:cubicBezTo>
                <a:cubicBezTo>
                  <a:pt x="2806" y="1327"/>
                  <a:pt x="2768" y="1344"/>
                  <a:pt x="2739" y="1375"/>
                </a:cubicBezTo>
                <a:cubicBezTo>
                  <a:pt x="2713" y="1404"/>
                  <a:pt x="2698" y="1440"/>
                  <a:pt x="2698" y="1481"/>
                </a:cubicBezTo>
                <a:cubicBezTo>
                  <a:pt x="2698" y="1520"/>
                  <a:pt x="2714" y="1560"/>
                  <a:pt x="2741" y="1588"/>
                </a:cubicBezTo>
                <a:cubicBezTo>
                  <a:pt x="2770" y="1618"/>
                  <a:pt x="2806" y="1633"/>
                  <a:pt x="2848" y="1633"/>
                </a:cubicBezTo>
                <a:cubicBezTo>
                  <a:pt x="2890" y="1633"/>
                  <a:pt x="2927" y="1616"/>
                  <a:pt x="2956" y="1584"/>
                </a:cubicBezTo>
                <a:cubicBezTo>
                  <a:pt x="2960" y="1580"/>
                  <a:pt x="2964" y="1575"/>
                  <a:pt x="2968" y="1570"/>
                </a:cubicBezTo>
                <a:cubicBezTo>
                  <a:pt x="2969" y="1569"/>
                  <a:pt x="2969" y="1569"/>
                  <a:pt x="2969" y="1569"/>
                </a:cubicBezTo>
                <a:cubicBezTo>
                  <a:pt x="2929" y="1528"/>
                  <a:pt x="2929" y="1528"/>
                  <a:pt x="2929" y="1528"/>
                </a:cubicBezTo>
                <a:cubicBezTo>
                  <a:pt x="2927" y="1531"/>
                  <a:pt x="2927" y="1531"/>
                  <a:pt x="2927" y="1531"/>
                </a:cubicBezTo>
                <a:cubicBezTo>
                  <a:pt x="2911" y="1561"/>
                  <a:pt x="2882" y="1578"/>
                  <a:pt x="2848" y="1578"/>
                </a:cubicBezTo>
                <a:cubicBezTo>
                  <a:pt x="2795" y="1578"/>
                  <a:pt x="2755" y="1536"/>
                  <a:pt x="2755" y="1480"/>
                </a:cubicBezTo>
                <a:cubicBezTo>
                  <a:pt x="2755" y="1424"/>
                  <a:pt x="2795" y="1382"/>
                  <a:pt x="2848" y="1382"/>
                </a:cubicBezTo>
                <a:close/>
                <a:moveTo>
                  <a:pt x="2136" y="1326"/>
                </a:moveTo>
                <a:cubicBezTo>
                  <a:pt x="2063" y="1326"/>
                  <a:pt x="1999" y="1385"/>
                  <a:pt x="1999" y="1454"/>
                </a:cubicBezTo>
                <a:cubicBezTo>
                  <a:pt x="1999" y="1626"/>
                  <a:pt x="1999" y="1626"/>
                  <a:pt x="1999" y="1626"/>
                </a:cubicBezTo>
                <a:cubicBezTo>
                  <a:pt x="2058" y="1626"/>
                  <a:pt x="2058" y="1626"/>
                  <a:pt x="2058" y="1626"/>
                </a:cubicBezTo>
                <a:cubicBezTo>
                  <a:pt x="2058" y="1453"/>
                  <a:pt x="2058" y="1453"/>
                  <a:pt x="2058" y="1453"/>
                </a:cubicBezTo>
                <a:cubicBezTo>
                  <a:pt x="2058" y="1415"/>
                  <a:pt x="2100" y="1385"/>
                  <a:pt x="2136" y="1385"/>
                </a:cubicBezTo>
                <a:cubicBezTo>
                  <a:pt x="2172" y="1385"/>
                  <a:pt x="2214" y="1415"/>
                  <a:pt x="2214" y="1453"/>
                </a:cubicBezTo>
                <a:cubicBezTo>
                  <a:pt x="2215" y="1453"/>
                  <a:pt x="2215" y="1453"/>
                  <a:pt x="2215" y="1453"/>
                </a:cubicBezTo>
                <a:cubicBezTo>
                  <a:pt x="2214" y="1453"/>
                  <a:pt x="2214" y="1453"/>
                  <a:pt x="2214" y="1453"/>
                </a:cubicBezTo>
                <a:cubicBezTo>
                  <a:pt x="2214" y="1626"/>
                  <a:pt x="2214" y="1626"/>
                  <a:pt x="2214" y="1626"/>
                </a:cubicBezTo>
                <a:cubicBezTo>
                  <a:pt x="2273" y="1626"/>
                  <a:pt x="2273" y="1626"/>
                  <a:pt x="2273" y="1626"/>
                </a:cubicBezTo>
                <a:cubicBezTo>
                  <a:pt x="2273" y="1453"/>
                  <a:pt x="2273" y="1453"/>
                  <a:pt x="2273" y="1453"/>
                </a:cubicBezTo>
                <a:cubicBezTo>
                  <a:pt x="2273" y="1385"/>
                  <a:pt x="2209" y="1326"/>
                  <a:pt x="2136" y="1326"/>
                </a:cubicBezTo>
                <a:close/>
                <a:moveTo>
                  <a:pt x="3872" y="1369"/>
                </a:moveTo>
                <a:cubicBezTo>
                  <a:pt x="3900" y="1397"/>
                  <a:pt x="3916" y="1434"/>
                  <a:pt x="3916" y="1472"/>
                </a:cubicBezTo>
                <a:cubicBezTo>
                  <a:pt x="3916" y="1511"/>
                  <a:pt x="3901" y="1549"/>
                  <a:pt x="3876" y="1577"/>
                </a:cubicBezTo>
                <a:cubicBezTo>
                  <a:pt x="3847" y="1609"/>
                  <a:pt x="3811" y="1625"/>
                  <a:pt x="3770" y="1625"/>
                </a:cubicBezTo>
                <a:cubicBezTo>
                  <a:pt x="3729" y="1625"/>
                  <a:pt x="3694" y="1610"/>
                  <a:pt x="3666" y="1581"/>
                </a:cubicBezTo>
                <a:cubicBezTo>
                  <a:pt x="3640" y="1554"/>
                  <a:pt x="3624" y="1514"/>
                  <a:pt x="3624" y="1476"/>
                </a:cubicBezTo>
                <a:cubicBezTo>
                  <a:pt x="3624" y="1436"/>
                  <a:pt x="3638" y="1401"/>
                  <a:pt x="3664" y="1373"/>
                </a:cubicBezTo>
                <a:cubicBezTo>
                  <a:pt x="3693" y="1342"/>
                  <a:pt x="3729" y="1325"/>
                  <a:pt x="3768" y="1325"/>
                </a:cubicBezTo>
                <a:cubicBezTo>
                  <a:pt x="3809" y="1325"/>
                  <a:pt x="3844" y="1340"/>
                  <a:pt x="3872" y="1369"/>
                </a:cubicBezTo>
                <a:close/>
                <a:moveTo>
                  <a:pt x="3874" y="1475"/>
                </a:moveTo>
                <a:cubicBezTo>
                  <a:pt x="3874" y="1413"/>
                  <a:pt x="3829" y="1365"/>
                  <a:pt x="3770" y="1365"/>
                </a:cubicBezTo>
                <a:cubicBezTo>
                  <a:pt x="3711" y="1365"/>
                  <a:pt x="3666" y="1413"/>
                  <a:pt x="3666" y="1476"/>
                </a:cubicBezTo>
                <a:cubicBezTo>
                  <a:pt x="3666" y="1538"/>
                  <a:pt x="3711" y="1585"/>
                  <a:pt x="3770" y="1585"/>
                </a:cubicBezTo>
                <a:cubicBezTo>
                  <a:pt x="3829" y="1585"/>
                  <a:pt x="3874" y="1538"/>
                  <a:pt x="3874" y="1475"/>
                </a:cubicBezTo>
                <a:close/>
                <a:moveTo>
                  <a:pt x="3302" y="1374"/>
                </a:moveTo>
                <a:cubicBezTo>
                  <a:pt x="3330" y="1402"/>
                  <a:pt x="3345" y="1439"/>
                  <a:pt x="3345" y="1477"/>
                </a:cubicBezTo>
                <a:cubicBezTo>
                  <a:pt x="3345" y="1579"/>
                  <a:pt x="3345" y="1579"/>
                  <a:pt x="3345" y="1579"/>
                </a:cubicBezTo>
                <a:cubicBezTo>
                  <a:pt x="3345" y="1678"/>
                  <a:pt x="3291" y="1737"/>
                  <a:pt x="3202" y="1737"/>
                </a:cubicBezTo>
                <a:cubicBezTo>
                  <a:pt x="3140" y="1737"/>
                  <a:pt x="3094" y="1708"/>
                  <a:pt x="3073" y="1658"/>
                </a:cubicBezTo>
                <a:cubicBezTo>
                  <a:pt x="3117" y="1658"/>
                  <a:pt x="3117" y="1658"/>
                  <a:pt x="3117" y="1658"/>
                </a:cubicBezTo>
                <a:cubicBezTo>
                  <a:pt x="3135" y="1686"/>
                  <a:pt x="3163" y="1700"/>
                  <a:pt x="3198" y="1700"/>
                </a:cubicBezTo>
                <a:cubicBezTo>
                  <a:pt x="3260" y="1700"/>
                  <a:pt x="3302" y="1660"/>
                  <a:pt x="3304" y="1599"/>
                </a:cubicBezTo>
                <a:cubicBezTo>
                  <a:pt x="3304" y="1584"/>
                  <a:pt x="3304" y="1584"/>
                  <a:pt x="3304" y="1584"/>
                </a:cubicBezTo>
                <a:cubicBezTo>
                  <a:pt x="3293" y="1594"/>
                  <a:pt x="3293" y="1594"/>
                  <a:pt x="3293" y="1594"/>
                </a:cubicBezTo>
                <a:cubicBezTo>
                  <a:pt x="3266" y="1618"/>
                  <a:pt x="3235" y="1630"/>
                  <a:pt x="3200" y="1630"/>
                </a:cubicBezTo>
                <a:cubicBezTo>
                  <a:pt x="3159" y="1630"/>
                  <a:pt x="3124" y="1615"/>
                  <a:pt x="3096" y="1586"/>
                </a:cubicBezTo>
                <a:cubicBezTo>
                  <a:pt x="3069" y="1558"/>
                  <a:pt x="3054" y="1519"/>
                  <a:pt x="3054" y="1481"/>
                </a:cubicBezTo>
                <a:cubicBezTo>
                  <a:pt x="3054" y="1441"/>
                  <a:pt x="3067" y="1406"/>
                  <a:pt x="3094" y="1378"/>
                </a:cubicBezTo>
                <a:cubicBezTo>
                  <a:pt x="3122" y="1347"/>
                  <a:pt x="3159" y="1330"/>
                  <a:pt x="3197" y="1330"/>
                </a:cubicBezTo>
                <a:cubicBezTo>
                  <a:pt x="3238" y="1330"/>
                  <a:pt x="3273" y="1345"/>
                  <a:pt x="3302" y="1374"/>
                </a:cubicBezTo>
                <a:close/>
                <a:moveTo>
                  <a:pt x="3303" y="1480"/>
                </a:moveTo>
                <a:cubicBezTo>
                  <a:pt x="3303" y="1417"/>
                  <a:pt x="3258" y="1370"/>
                  <a:pt x="3199" y="1370"/>
                </a:cubicBezTo>
                <a:cubicBezTo>
                  <a:pt x="3140" y="1370"/>
                  <a:pt x="3096" y="1418"/>
                  <a:pt x="3096" y="1480"/>
                </a:cubicBezTo>
                <a:cubicBezTo>
                  <a:pt x="3096" y="1543"/>
                  <a:pt x="3141" y="1590"/>
                  <a:pt x="3200" y="1590"/>
                </a:cubicBezTo>
                <a:cubicBezTo>
                  <a:pt x="3259" y="1590"/>
                  <a:pt x="3303" y="1543"/>
                  <a:pt x="3303" y="1480"/>
                </a:cubicBezTo>
                <a:close/>
                <a:moveTo>
                  <a:pt x="3438" y="1478"/>
                </a:moveTo>
                <a:cubicBezTo>
                  <a:pt x="3438" y="1481"/>
                  <a:pt x="3438" y="1481"/>
                  <a:pt x="3438" y="1481"/>
                </a:cubicBezTo>
                <a:cubicBezTo>
                  <a:pt x="3438" y="1622"/>
                  <a:pt x="3438" y="1622"/>
                  <a:pt x="3438" y="1622"/>
                </a:cubicBezTo>
                <a:cubicBezTo>
                  <a:pt x="3482" y="1622"/>
                  <a:pt x="3482" y="1622"/>
                  <a:pt x="3482" y="1622"/>
                </a:cubicBezTo>
                <a:cubicBezTo>
                  <a:pt x="3482" y="1479"/>
                  <a:pt x="3482" y="1479"/>
                  <a:pt x="3482" y="1479"/>
                </a:cubicBezTo>
                <a:cubicBezTo>
                  <a:pt x="3483" y="1424"/>
                  <a:pt x="3520" y="1380"/>
                  <a:pt x="3570" y="1373"/>
                </a:cubicBezTo>
                <a:cubicBezTo>
                  <a:pt x="3570" y="1330"/>
                  <a:pt x="3570" y="1330"/>
                  <a:pt x="3570" y="1330"/>
                </a:cubicBezTo>
                <a:cubicBezTo>
                  <a:pt x="3536" y="1333"/>
                  <a:pt x="3503" y="1350"/>
                  <a:pt x="3478" y="1377"/>
                </a:cubicBezTo>
                <a:cubicBezTo>
                  <a:pt x="3452" y="1404"/>
                  <a:pt x="3438" y="1439"/>
                  <a:pt x="3438" y="1478"/>
                </a:cubicBezTo>
                <a:close/>
                <a:moveTo>
                  <a:pt x="4221" y="1514"/>
                </a:moveTo>
                <a:cubicBezTo>
                  <a:pt x="4217" y="1557"/>
                  <a:pt x="4173" y="1587"/>
                  <a:pt x="4133" y="1587"/>
                </a:cubicBezTo>
                <a:cubicBezTo>
                  <a:pt x="4092" y="1587"/>
                  <a:pt x="4048" y="1557"/>
                  <a:pt x="4044" y="1514"/>
                </a:cubicBezTo>
                <a:cubicBezTo>
                  <a:pt x="4044" y="1514"/>
                  <a:pt x="4044" y="1514"/>
                  <a:pt x="4044" y="1514"/>
                </a:cubicBezTo>
                <a:cubicBezTo>
                  <a:pt x="4044" y="1508"/>
                  <a:pt x="4044" y="1508"/>
                  <a:pt x="4044" y="1508"/>
                </a:cubicBezTo>
                <a:cubicBezTo>
                  <a:pt x="4044" y="1339"/>
                  <a:pt x="4044" y="1339"/>
                  <a:pt x="4044" y="1339"/>
                </a:cubicBezTo>
                <a:cubicBezTo>
                  <a:pt x="3999" y="1339"/>
                  <a:pt x="3999" y="1339"/>
                  <a:pt x="3999" y="1339"/>
                </a:cubicBezTo>
                <a:cubicBezTo>
                  <a:pt x="3999" y="1508"/>
                  <a:pt x="3999" y="1508"/>
                  <a:pt x="3999" y="1508"/>
                </a:cubicBezTo>
                <a:cubicBezTo>
                  <a:pt x="3999" y="1574"/>
                  <a:pt x="4062" y="1632"/>
                  <a:pt x="4133" y="1632"/>
                </a:cubicBezTo>
                <a:cubicBezTo>
                  <a:pt x="4204" y="1632"/>
                  <a:pt x="4266" y="1574"/>
                  <a:pt x="4266" y="1509"/>
                </a:cubicBezTo>
                <a:cubicBezTo>
                  <a:pt x="4266" y="1339"/>
                  <a:pt x="4266" y="1339"/>
                  <a:pt x="4266" y="1339"/>
                </a:cubicBezTo>
                <a:cubicBezTo>
                  <a:pt x="4221" y="1339"/>
                  <a:pt x="4221" y="1339"/>
                  <a:pt x="4221" y="1339"/>
                </a:cubicBezTo>
                <a:lnTo>
                  <a:pt x="4221" y="1514"/>
                </a:lnTo>
                <a:close/>
                <a:moveTo>
                  <a:pt x="4601" y="1374"/>
                </a:moveTo>
                <a:cubicBezTo>
                  <a:pt x="4628" y="1402"/>
                  <a:pt x="4644" y="1439"/>
                  <a:pt x="4644" y="1477"/>
                </a:cubicBezTo>
                <a:cubicBezTo>
                  <a:pt x="4644" y="1516"/>
                  <a:pt x="4629" y="1554"/>
                  <a:pt x="4604" y="1582"/>
                </a:cubicBezTo>
                <a:cubicBezTo>
                  <a:pt x="4576" y="1613"/>
                  <a:pt x="4539" y="1630"/>
                  <a:pt x="4499" y="1630"/>
                </a:cubicBezTo>
                <a:cubicBezTo>
                  <a:pt x="4462" y="1630"/>
                  <a:pt x="4431" y="1619"/>
                  <a:pt x="4405" y="1596"/>
                </a:cubicBezTo>
                <a:cubicBezTo>
                  <a:pt x="4394" y="1587"/>
                  <a:pt x="4394" y="1587"/>
                  <a:pt x="4394" y="1587"/>
                </a:cubicBezTo>
                <a:cubicBezTo>
                  <a:pt x="4394" y="1731"/>
                  <a:pt x="4394" y="1731"/>
                  <a:pt x="4394" y="1731"/>
                </a:cubicBezTo>
                <a:cubicBezTo>
                  <a:pt x="4352" y="1731"/>
                  <a:pt x="4352" y="1731"/>
                  <a:pt x="4352" y="1731"/>
                </a:cubicBezTo>
                <a:cubicBezTo>
                  <a:pt x="4352" y="1481"/>
                  <a:pt x="4352" y="1481"/>
                  <a:pt x="4352" y="1481"/>
                </a:cubicBezTo>
                <a:cubicBezTo>
                  <a:pt x="4352" y="1441"/>
                  <a:pt x="4366" y="1406"/>
                  <a:pt x="4392" y="1378"/>
                </a:cubicBezTo>
                <a:cubicBezTo>
                  <a:pt x="4421" y="1347"/>
                  <a:pt x="4458" y="1330"/>
                  <a:pt x="4496" y="1330"/>
                </a:cubicBezTo>
                <a:cubicBezTo>
                  <a:pt x="4537" y="1330"/>
                  <a:pt x="4572" y="1345"/>
                  <a:pt x="4601" y="1374"/>
                </a:cubicBezTo>
                <a:close/>
                <a:moveTo>
                  <a:pt x="4602" y="1480"/>
                </a:moveTo>
                <a:cubicBezTo>
                  <a:pt x="4602" y="1417"/>
                  <a:pt x="4557" y="1370"/>
                  <a:pt x="4498" y="1370"/>
                </a:cubicBezTo>
                <a:cubicBezTo>
                  <a:pt x="4439" y="1370"/>
                  <a:pt x="4394" y="1418"/>
                  <a:pt x="4394" y="1480"/>
                </a:cubicBezTo>
                <a:cubicBezTo>
                  <a:pt x="4394" y="1543"/>
                  <a:pt x="4439" y="1590"/>
                  <a:pt x="4499" y="1590"/>
                </a:cubicBezTo>
                <a:cubicBezTo>
                  <a:pt x="4557" y="1590"/>
                  <a:pt x="4602" y="1543"/>
                  <a:pt x="4602" y="1480"/>
                </a:cubicBezTo>
                <a:close/>
                <a:moveTo>
                  <a:pt x="751" y="1479"/>
                </a:moveTo>
                <a:cubicBezTo>
                  <a:pt x="751" y="1482"/>
                  <a:pt x="751" y="1482"/>
                  <a:pt x="751" y="1482"/>
                </a:cubicBezTo>
                <a:cubicBezTo>
                  <a:pt x="751" y="1622"/>
                  <a:pt x="751" y="1622"/>
                  <a:pt x="751" y="1622"/>
                </a:cubicBezTo>
                <a:cubicBezTo>
                  <a:pt x="796" y="1622"/>
                  <a:pt x="796" y="1622"/>
                  <a:pt x="796" y="1622"/>
                </a:cubicBezTo>
                <a:cubicBezTo>
                  <a:pt x="796" y="1479"/>
                  <a:pt x="796" y="1479"/>
                  <a:pt x="796" y="1479"/>
                </a:cubicBezTo>
                <a:cubicBezTo>
                  <a:pt x="796" y="1424"/>
                  <a:pt x="833" y="1380"/>
                  <a:pt x="883" y="1373"/>
                </a:cubicBezTo>
                <a:cubicBezTo>
                  <a:pt x="883" y="1330"/>
                  <a:pt x="883" y="1330"/>
                  <a:pt x="883" y="1330"/>
                </a:cubicBezTo>
                <a:cubicBezTo>
                  <a:pt x="849" y="1333"/>
                  <a:pt x="817" y="1350"/>
                  <a:pt x="791" y="1377"/>
                </a:cubicBezTo>
                <a:cubicBezTo>
                  <a:pt x="765" y="1405"/>
                  <a:pt x="751" y="1439"/>
                  <a:pt x="751" y="1479"/>
                </a:cubicBezTo>
                <a:close/>
                <a:moveTo>
                  <a:pt x="249" y="1369"/>
                </a:moveTo>
                <a:cubicBezTo>
                  <a:pt x="276" y="1398"/>
                  <a:pt x="292" y="1434"/>
                  <a:pt x="292" y="1472"/>
                </a:cubicBezTo>
                <a:cubicBezTo>
                  <a:pt x="292" y="1511"/>
                  <a:pt x="277" y="1550"/>
                  <a:pt x="252" y="1577"/>
                </a:cubicBezTo>
                <a:cubicBezTo>
                  <a:pt x="224" y="1609"/>
                  <a:pt x="187" y="1625"/>
                  <a:pt x="147" y="1625"/>
                </a:cubicBezTo>
                <a:cubicBezTo>
                  <a:pt x="110" y="1625"/>
                  <a:pt x="79" y="1614"/>
                  <a:pt x="53" y="1591"/>
                </a:cubicBezTo>
                <a:cubicBezTo>
                  <a:pt x="42" y="1582"/>
                  <a:pt x="42" y="1582"/>
                  <a:pt x="42" y="1582"/>
                </a:cubicBezTo>
                <a:cubicBezTo>
                  <a:pt x="42" y="1726"/>
                  <a:pt x="42" y="1726"/>
                  <a:pt x="42" y="1726"/>
                </a:cubicBezTo>
                <a:cubicBezTo>
                  <a:pt x="0" y="1726"/>
                  <a:pt x="0" y="1726"/>
                  <a:pt x="0" y="1726"/>
                </a:cubicBezTo>
                <a:cubicBezTo>
                  <a:pt x="0" y="1476"/>
                  <a:pt x="0" y="1476"/>
                  <a:pt x="0" y="1476"/>
                </a:cubicBezTo>
                <a:cubicBezTo>
                  <a:pt x="0" y="1436"/>
                  <a:pt x="14" y="1401"/>
                  <a:pt x="40" y="1373"/>
                </a:cubicBezTo>
                <a:cubicBezTo>
                  <a:pt x="69" y="1342"/>
                  <a:pt x="106" y="1326"/>
                  <a:pt x="144" y="1326"/>
                </a:cubicBezTo>
                <a:cubicBezTo>
                  <a:pt x="185" y="1326"/>
                  <a:pt x="220" y="1340"/>
                  <a:pt x="249" y="1369"/>
                </a:cubicBezTo>
                <a:close/>
                <a:moveTo>
                  <a:pt x="250" y="1475"/>
                </a:moveTo>
                <a:cubicBezTo>
                  <a:pt x="250" y="1413"/>
                  <a:pt x="205" y="1366"/>
                  <a:pt x="146" y="1366"/>
                </a:cubicBezTo>
                <a:cubicBezTo>
                  <a:pt x="87" y="1366"/>
                  <a:pt x="42" y="1413"/>
                  <a:pt x="42" y="1476"/>
                </a:cubicBezTo>
                <a:cubicBezTo>
                  <a:pt x="42" y="1538"/>
                  <a:pt x="87" y="1585"/>
                  <a:pt x="147" y="1585"/>
                </a:cubicBezTo>
                <a:cubicBezTo>
                  <a:pt x="205" y="1585"/>
                  <a:pt x="250" y="1538"/>
                  <a:pt x="250" y="1475"/>
                </a:cubicBezTo>
                <a:close/>
                <a:moveTo>
                  <a:pt x="1551" y="1369"/>
                </a:moveTo>
                <a:cubicBezTo>
                  <a:pt x="1579" y="1397"/>
                  <a:pt x="1594" y="1434"/>
                  <a:pt x="1594" y="1472"/>
                </a:cubicBezTo>
                <a:cubicBezTo>
                  <a:pt x="1594" y="1511"/>
                  <a:pt x="1579" y="1549"/>
                  <a:pt x="1554" y="1577"/>
                </a:cubicBezTo>
                <a:cubicBezTo>
                  <a:pt x="1526" y="1609"/>
                  <a:pt x="1489" y="1625"/>
                  <a:pt x="1449" y="1625"/>
                </a:cubicBezTo>
                <a:cubicBezTo>
                  <a:pt x="1407" y="1625"/>
                  <a:pt x="1372" y="1610"/>
                  <a:pt x="1345" y="1581"/>
                </a:cubicBezTo>
                <a:cubicBezTo>
                  <a:pt x="1318" y="1554"/>
                  <a:pt x="1303" y="1514"/>
                  <a:pt x="1303" y="1476"/>
                </a:cubicBezTo>
                <a:cubicBezTo>
                  <a:pt x="1303" y="1436"/>
                  <a:pt x="1316" y="1401"/>
                  <a:pt x="1342" y="1373"/>
                </a:cubicBezTo>
                <a:cubicBezTo>
                  <a:pt x="1371" y="1342"/>
                  <a:pt x="1408" y="1325"/>
                  <a:pt x="1446" y="1325"/>
                </a:cubicBezTo>
                <a:cubicBezTo>
                  <a:pt x="1487" y="1325"/>
                  <a:pt x="1522" y="1340"/>
                  <a:pt x="1551" y="1369"/>
                </a:cubicBezTo>
                <a:close/>
                <a:moveTo>
                  <a:pt x="1552" y="1475"/>
                </a:moveTo>
                <a:cubicBezTo>
                  <a:pt x="1552" y="1413"/>
                  <a:pt x="1507" y="1365"/>
                  <a:pt x="1448" y="1365"/>
                </a:cubicBezTo>
                <a:cubicBezTo>
                  <a:pt x="1389" y="1365"/>
                  <a:pt x="1345" y="1413"/>
                  <a:pt x="1345" y="1476"/>
                </a:cubicBezTo>
                <a:cubicBezTo>
                  <a:pt x="1345" y="1538"/>
                  <a:pt x="1389" y="1585"/>
                  <a:pt x="1449" y="1585"/>
                </a:cubicBezTo>
                <a:cubicBezTo>
                  <a:pt x="1507" y="1585"/>
                  <a:pt x="1552" y="1538"/>
                  <a:pt x="1552" y="1475"/>
                </a:cubicBezTo>
                <a:close/>
                <a:moveTo>
                  <a:pt x="1044" y="1482"/>
                </a:moveTo>
                <a:cubicBezTo>
                  <a:pt x="1044" y="1384"/>
                  <a:pt x="1044" y="1384"/>
                  <a:pt x="1044" y="1384"/>
                </a:cubicBezTo>
                <a:cubicBezTo>
                  <a:pt x="1129" y="1384"/>
                  <a:pt x="1129" y="1384"/>
                  <a:pt x="1129" y="1384"/>
                </a:cubicBezTo>
                <a:cubicBezTo>
                  <a:pt x="1129" y="1339"/>
                  <a:pt x="1129" y="1339"/>
                  <a:pt x="1129" y="1339"/>
                </a:cubicBezTo>
                <a:cubicBezTo>
                  <a:pt x="1044" y="1339"/>
                  <a:pt x="1044" y="1339"/>
                  <a:pt x="1044" y="1339"/>
                </a:cubicBezTo>
                <a:cubicBezTo>
                  <a:pt x="1044" y="1225"/>
                  <a:pt x="1044" y="1225"/>
                  <a:pt x="1044" y="1225"/>
                </a:cubicBezTo>
                <a:cubicBezTo>
                  <a:pt x="999" y="1225"/>
                  <a:pt x="999" y="1225"/>
                  <a:pt x="999" y="1225"/>
                </a:cubicBezTo>
                <a:cubicBezTo>
                  <a:pt x="999" y="1339"/>
                  <a:pt x="999" y="1339"/>
                  <a:pt x="999" y="1339"/>
                </a:cubicBezTo>
                <a:cubicBezTo>
                  <a:pt x="954" y="1339"/>
                  <a:pt x="954" y="1339"/>
                  <a:pt x="954" y="1339"/>
                </a:cubicBezTo>
                <a:cubicBezTo>
                  <a:pt x="954" y="1384"/>
                  <a:pt x="954" y="1384"/>
                  <a:pt x="954" y="1384"/>
                </a:cubicBezTo>
                <a:cubicBezTo>
                  <a:pt x="999" y="1384"/>
                  <a:pt x="999" y="1384"/>
                  <a:pt x="999" y="1384"/>
                </a:cubicBezTo>
                <a:cubicBezTo>
                  <a:pt x="999" y="1479"/>
                  <a:pt x="999" y="1479"/>
                  <a:pt x="999" y="1479"/>
                </a:cubicBezTo>
                <a:cubicBezTo>
                  <a:pt x="999" y="1482"/>
                  <a:pt x="999" y="1482"/>
                  <a:pt x="999" y="1482"/>
                </a:cubicBezTo>
                <a:cubicBezTo>
                  <a:pt x="1000" y="1522"/>
                  <a:pt x="1013" y="1556"/>
                  <a:pt x="1039" y="1584"/>
                </a:cubicBezTo>
                <a:cubicBezTo>
                  <a:pt x="1065" y="1611"/>
                  <a:pt x="1097" y="1628"/>
                  <a:pt x="1131" y="1631"/>
                </a:cubicBezTo>
                <a:cubicBezTo>
                  <a:pt x="1131" y="1588"/>
                  <a:pt x="1131" y="1588"/>
                  <a:pt x="1131" y="1588"/>
                </a:cubicBezTo>
                <a:cubicBezTo>
                  <a:pt x="1081" y="1581"/>
                  <a:pt x="1044" y="1537"/>
                  <a:pt x="1044" y="1482"/>
                </a:cubicBezTo>
                <a:close/>
                <a:moveTo>
                  <a:pt x="1702" y="1336"/>
                </a:moveTo>
                <a:cubicBezTo>
                  <a:pt x="1702" y="1339"/>
                  <a:pt x="1702" y="1339"/>
                  <a:pt x="1702" y="1339"/>
                </a:cubicBezTo>
                <a:cubicBezTo>
                  <a:pt x="1657" y="1339"/>
                  <a:pt x="1657" y="1339"/>
                  <a:pt x="1657" y="1339"/>
                </a:cubicBezTo>
                <a:cubicBezTo>
                  <a:pt x="1657" y="1384"/>
                  <a:pt x="1657" y="1384"/>
                  <a:pt x="1657" y="1384"/>
                </a:cubicBezTo>
                <a:cubicBezTo>
                  <a:pt x="1702" y="1384"/>
                  <a:pt x="1702" y="1384"/>
                  <a:pt x="1702" y="1384"/>
                </a:cubicBezTo>
                <a:cubicBezTo>
                  <a:pt x="1702" y="1625"/>
                  <a:pt x="1702" y="1625"/>
                  <a:pt x="1702" y="1625"/>
                </a:cubicBezTo>
                <a:cubicBezTo>
                  <a:pt x="1746" y="1625"/>
                  <a:pt x="1746" y="1625"/>
                  <a:pt x="1746" y="1625"/>
                </a:cubicBezTo>
                <a:cubicBezTo>
                  <a:pt x="1746" y="1384"/>
                  <a:pt x="1746" y="1384"/>
                  <a:pt x="1746" y="1384"/>
                </a:cubicBezTo>
                <a:cubicBezTo>
                  <a:pt x="1832" y="1384"/>
                  <a:pt x="1832" y="1384"/>
                  <a:pt x="1832" y="1384"/>
                </a:cubicBezTo>
                <a:cubicBezTo>
                  <a:pt x="1832" y="1339"/>
                  <a:pt x="1832" y="1339"/>
                  <a:pt x="1832" y="1339"/>
                </a:cubicBezTo>
                <a:cubicBezTo>
                  <a:pt x="1746" y="1339"/>
                  <a:pt x="1746" y="1339"/>
                  <a:pt x="1746" y="1339"/>
                </a:cubicBezTo>
                <a:cubicBezTo>
                  <a:pt x="1746" y="1336"/>
                  <a:pt x="1746" y="1336"/>
                  <a:pt x="1746" y="1336"/>
                </a:cubicBezTo>
                <a:cubicBezTo>
                  <a:pt x="1747" y="1281"/>
                  <a:pt x="1784" y="1237"/>
                  <a:pt x="1834" y="1230"/>
                </a:cubicBezTo>
                <a:cubicBezTo>
                  <a:pt x="1834" y="1187"/>
                  <a:pt x="1834" y="1187"/>
                  <a:pt x="1834" y="1187"/>
                </a:cubicBezTo>
                <a:cubicBezTo>
                  <a:pt x="1800" y="1190"/>
                  <a:pt x="1767" y="1207"/>
                  <a:pt x="1742" y="1234"/>
                </a:cubicBezTo>
                <a:cubicBezTo>
                  <a:pt x="1716" y="1262"/>
                  <a:pt x="1702" y="1296"/>
                  <a:pt x="1702" y="1336"/>
                </a:cubicBezTo>
                <a:close/>
                <a:moveTo>
                  <a:pt x="621" y="1373"/>
                </a:moveTo>
                <a:cubicBezTo>
                  <a:pt x="648" y="1401"/>
                  <a:pt x="661" y="1436"/>
                  <a:pt x="661" y="1476"/>
                </a:cubicBezTo>
                <a:cubicBezTo>
                  <a:pt x="661" y="1622"/>
                  <a:pt x="661" y="1622"/>
                  <a:pt x="661" y="1622"/>
                </a:cubicBezTo>
                <a:cubicBezTo>
                  <a:pt x="619" y="1622"/>
                  <a:pt x="619" y="1622"/>
                  <a:pt x="619" y="1622"/>
                </a:cubicBezTo>
                <a:cubicBezTo>
                  <a:pt x="619" y="1582"/>
                  <a:pt x="619" y="1582"/>
                  <a:pt x="619" y="1582"/>
                </a:cubicBezTo>
                <a:cubicBezTo>
                  <a:pt x="608" y="1591"/>
                  <a:pt x="608" y="1591"/>
                  <a:pt x="608" y="1591"/>
                </a:cubicBezTo>
                <a:cubicBezTo>
                  <a:pt x="583" y="1614"/>
                  <a:pt x="551" y="1625"/>
                  <a:pt x="515" y="1625"/>
                </a:cubicBezTo>
                <a:cubicBezTo>
                  <a:pt x="474" y="1625"/>
                  <a:pt x="438" y="1609"/>
                  <a:pt x="409" y="1577"/>
                </a:cubicBezTo>
                <a:cubicBezTo>
                  <a:pt x="384" y="1550"/>
                  <a:pt x="370" y="1511"/>
                  <a:pt x="370" y="1472"/>
                </a:cubicBezTo>
                <a:cubicBezTo>
                  <a:pt x="370" y="1434"/>
                  <a:pt x="385" y="1398"/>
                  <a:pt x="413" y="1369"/>
                </a:cubicBezTo>
                <a:cubicBezTo>
                  <a:pt x="441" y="1340"/>
                  <a:pt x="477" y="1326"/>
                  <a:pt x="518" y="1326"/>
                </a:cubicBezTo>
                <a:cubicBezTo>
                  <a:pt x="556" y="1326"/>
                  <a:pt x="593" y="1342"/>
                  <a:pt x="621" y="1373"/>
                </a:cubicBezTo>
                <a:close/>
                <a:moveTo>
                  <a:pt x="619" y="1476"/>
                </a:moveTo>
                <a:cubicBezTo>
                  <a:pt x="619" y="1413"/>
                  <a:pt x="575" y="1366"/>
                  <a:pt x="515" y="1366"/>
                </a:cubicBezTo>
                <a:cubicBezTo>
                  <a:pt x="456" y="1366"/>
                  <a:pt x="412" y="1413"/>
                  <a:pt x="412" y="1475"/>
                </a:cubicBezTo>
                <a:cubicBezTo>
                  <a:pt x="412" y="1538"/>
                  <a:pt x="456" y="1585"/>
                  <a:pt x="515" y="1585"/>
                </a:cubicBezTo>
                <a:cubicBezTo>
                  <a:pt x="574" y="1585"/>
                  <a:pt x="619" y="1538"/>
                  <a:pt x="619" y="1476"/>
                </a:cubicBezTo>
                <a:close/>
                <a:moveTo>
                  <a:pt x="3826" y="18"/>
                </a:moveTo>
                <a:cubicBezTo>
                  <a:pt x="3826" y="251"/>
                  <a:pt x="3826" y="251"/>
                  <a:pt x="3826" y="251"/>
                </a:cubicBezTo>
                <a:cubicBezTo>
                  <a:pt x="4096" y="251"/>
                  <a:pt x="4096" y="251"/>
                  <a:pt x="4096" y="251"/>
                </a:cubicBezTo>
                <a:cubicBezTo>
                  <a:pt x="4096" y="1022"/>
                  <a:pt x="4096" y="1022"/>
                  <a:pt x="4096" y="1022"/>
                </a:cubicBezTo>
                <a:cubicBezTo>
                  <a:pt x="4384" y="1022"/>
                  <a:pt x="4384" y="1022"/>
                  <a:pt x="4384" y="1022"/>
                </a:cubicBezTo>
                <a:cubicBezTo>
                  <a:pt x="4384" y="251"/>
                  <a:pt x="4384" y="251"/>
                  <a:pt x="4384" y="251"/>
                </a:cubicBezTo>
                <a:cubicBezTo>
                  <a:pt x="4654" y="251"/>
                  <a:pt x="4654" y="251"/>
                  <a:pt x="4654" y="251"/>
                </a:cubicBezTo>
                <a:cubicBezTo>
                  <a:pt x="4654" y="18"/>
                  <a:pt x="4654" y="18"/>
                  <a:pt x="4654" y="18"/>
                </a:cubicBezTo>
                <a:lnTo>
                  <a:pt x="3826" y="18"/>
                </a:lnTo>
                <a:close/>
                <a:moveTo>
                  <a:pt x="3656" y="18"/>
                </a:moveTo>
                <a:cubicBezTo>
                  <a:pt x="3366" y="18"/>
                  <a:pt x="3366" y="18"/>
                  <a:pt x="3366" y="18"/>
                </a:cubicBezTo>
                <a:cubicBezTo>
                  <a:pt x="3366" y="1022"/>
                  <a:pt x="3366" y="1022"/>
                  <a:pt x="3366" y="1022"/>
                </a:cubicBezTo>
                <a:cubicBezTo>
                  <a:pt x="3656" y="1022"/>
                  <a:pt x="3656" y="1022"/>
                  <a:pt x="3656" y="1022"/>
                </a:cubicBezTo>
                <a:lnTo>
                  <a:pt x="3656" y="18"/>
                </a:lnTo>
                <a:close/>
                <a:moveTo>
                  <a:pt x="1" y="1022"/>
                </a:moveTo>
                <a:cubicBezTo>
                  <a:pt x="290" y="1022"/>
                  <a:pt x="290" y="1022"/>
                  <a:pt x="290" y="1022"/>
                </a:cubicBezTo>
                <a:cubicBezTo>
                  <a:pt x="290" y="654"/>
                  <a:pt x="290" y="654"/>
                  <a:pt x="290" y="654"/>
                </a:cubicBezTo>
                <a:cubicBezTo>
                  <a:pt x="662" y="654"/>
                  <a:pt x="662" y="654"/>
                  <a:pt x="662" y="654"/>
                </a:cubicBezTo>
                <a:cubicBezTo>
                  <a:pt x="662" y="437"/>
                  <a:pt x="662" y="437"/>
                  <a:pt x="662" y="437"/>
                </a:cubicBezTo>
                <a:cubicBezTo>
                  <a:pt x="290" y="437"/>
                  <a:pt x="290" y="437"/>
                  <a:pt x="290" y="437"/>
                </a:cubicBezTo>
                <a:cubicBezTo>
                  <a:pt x="290" y="251"/>
                  <a:pt x="290" y="251"/>
                  <a:pt x="290" y="251"/>
                </a:cubicBezTo>
                <a:cubicBezTo>
                  <a:pt x="698" y="251"/>
                  <a:pt x="698" y="251"/>
                  <a:pt x="698" y="251"/>
                </a:cubicBezTo>
                <a:cubicBezTo>
                  <a:pt x="698" y="18"/>
                  <a:pt x="698" y="18"/>
                  <a:pt x="698" y="18"/>
                </a:cubicBezTo>
                <a:cubicBezTo>
                  <a:pt x="1" y="18"/>
                  <a:pt x="1" y="18"/>
                  <a:pt x="1" y="18"/>
                </a:cubicBezTo>
                <a:lnTo>
                  <a:pt x="1" y="1022"/>
                </a:lnTo>
                <a:close/>
                <a:moveTo>
                  <a:pt x="2620" y="1022"/>
                </a:moveTo>
                <a:cubicBezTo>
                  <a:pt x="2945" y="1022"/>
                  <a:pt x="2945" y="1022"/>
                  <a:pt x="2945" y="1022"/>
                </a:cubicBezTo>
                <a:cubicBezTo>
                  <a:pt x="2625" y="505"/>
                  <a:pt x="2625" y="505"/>
                  <a:pt x="2625" y="505"/>
                </a:cubicBezTo>
                <a:cubicBezTo>
                  <a:pt x="2911" y="18"/>
                  <a:pt x="2911" y="18"/>
                  <a:pt x="2911" y="18"/>
                </a:cubicBezTo>
                <a:cubicBezTo>
                  <a:pt x="2625" y="18"/>
                  <a:pt x="2625" y="18"/>
                  <a:pt x="2625" y="18"/>
                </a:cubicBezTo>
                <a:cubicBezTo>
                  <a:pt x="2486" y="272"/>
                  <a:pt x="2486" y="272"/>
                  <a:pt x="2486" y="272"/>
                </a:cubicBezTo>
                <a:cubicBezTo>
                  <a:pt x="2340" y="18"/>
                  <a:pt x="2340" y="18"/>
                  <a:pt x="2340" y="18"/>
                </a:cubicBezTo>
                <a:cubicBezTo>
                  <a:pt x="2013" y="18"/>
                  <a:pt x="2013" y="18"/>
                  <a:pt x="2013" y="18"/>
                </a:cubicBezTo>
                <a:cubicBezTo>
                  <a:pt x="2317" y="509"/>
                  <a:pt x="2317" y="509"/>
                  <a:pt x="2317" y="509"/>
                </a:cubicBezTo>
                <a:cubicBezTo>
                  <a:pt x="2000" y="1022"/>
                  <a:pt x="2000" y="1022"/>
                  <a:pt x="2000" y="1022"/>
                </a:cubicBezTo>
                <a:cubicBezTo>
                  <a:pt x="2287" y="1022"/>
                  <a:pt x="2287" y="1022"/>
                  <a:pt x="2287" y="1022"/>
                </a:cubicBezTo>
                <a:cubicBezTo>
                  <a:pt x="2453" y="735"/>
                  <a:pt x="2453" y="735"/>
                  <a:pt x="2453" y="735"/>
                </a:cubicBezTo>
                <a:lnTo>
                  <a:pt x="2620" y="1022"/>
                </a:lnTo>
                <a:close/>
                <a:moveTo>
                  <a:pt x="1918" y="512"/>
                </a:moveTo>
                <a:cubicBezTo>
                  <a:pt x="1918" y="782"/>
                  <a:pt x="1748" y="1040"/>
                  <a:pt x="1389" y="1040"/>
                </a:cubicBezTo>
                <a:cubicBezTo>
                  <a:pt x="1031" y="1040"/>
                  <a:pt x="844" y="788"/>
                  <a:pt x="844" y="521"/>
                </a:cubicBezTo>
                <a:cubicBezTo>
                  <a:pt x="844" y="251"/>
                  <a:pt x="1025" y="0"/>
                  <a:pt x="1383" y="0"/>
                </a:cubicBezTo>
                <a:cubicBezTo>
                  <a:pt x="1742" y="0"/>
                  <a:pt x="1918" y="247"/>
                  <a:pt x="1918" y="512"/>
                </a:cubicBezTo>
                <a:close/>
                <a:moveTo>
                  <a:pt x="1615" y="521"/>
                </a:moveTo>
                <a:cubicBezTo>
                  <a:pt x="1615" y="364"/>
                  <a:pt x="1559" y="229"/>
                  <a:pt x="1389" y="229"/>
                </a:cubicBezTo>
                <a:cubicBezTo>
                  <a:pt x="1215" y="229"/>
                  <a:pt x="1149" y="357"/>
                  <a:pt x="1149" y="512"/>
                </a:cubicBezTo>
                <a:cubicBezTo>
                  <a:pt x="1149" y="671"/>
                  <a:pt x="1214" y="811"/>
                  <a:pt x="1383" y="811"/>
                </a:cubicBezTo>
                <a:cubicBezTo>
                  <a:pt x="1556" y="811"/>
                  <a:pt x="1615" y="677"/>
                  <a:pt x="1615" y="521"/>
                </a:cubicBezTo>
                <a:close/>
              </a:path>
            </a:pathLst>
          </a:cu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6"/>
            <a:ext cx="10440000" cy="114801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1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297E5A4D-BC31-4807-BB10-02A1CE8F6E5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es o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afbeelding 19">
            <a:extLst>
              <a:ext uri="{FF2B5EF4-FFF2-40B4-BE49-F238E27FC236}">
                <a16:creationId xmlns:a16="http://schemas.microsoft.com/office/drawing/2014/main" id="{836FD140-E539-4060-ADE1-D992F695FBB2}"/>
              </a:ext>
            </a:extLst>
          </p:cNvPr>
          <p:cNvSpPr>
            <a:spLocks noGrp="1" noSelect="1"/>
          </p:cNvSpPr>
          <p:nvPr>
            <p:ph type="pic" sz="quarter" idx="22" hasCustomPrompt="1"/>
          </p:nvPr>
        </p:nvSpPr>
        <p:spPr bwMode="gray">
          <a:xfrm>
            <a:off x="0" y="-1"/>
            <a:ext cx="12196763" cy="7419109"/>
          </a:xfrm>
          <a:custGeom>
            <a:avLst/>
            <a:gdLst>
              <a:gd name="connsiteX0" fmla="*/ 12134850 w 12196763"/>
              <a:gd name="connsiteY0" fmla="*/ 7391401 h 7419109"/>
              <a:gd name="connsiteX1" fmla="*/ 12196763 w 12196763"/>
              <a:gd name="connsiteY1" fmla="*/ 7391401 h 7419109"/>
              <a:gd name="connsiteX2" fmla="*/ 12196763 w 12196763"/>
              <a:gd name="connsiteY2" fmla="*/ 7419109 h 7419109"/>
              <a:gd name="connsiteX3" fmla="*/ 12134850 w 12196763"/>
              <a:gd name="connsiteY3" fmla="*/ 7419109 h 7419109"/>
              <a:gd name="connsiteX4" fmla="*/ 0 w 12196763"/>
              <a:gd name="connsiteY4" fmla="*/ 0 h 7419109"/>
              <a:gd name="connsiteX5" fmla="*/ 12196763 w 12196763"/>
              <a:gd name="connsiteY5" fmla="*/ 0 h 7419109"/>
              <a:gd name="connsiteX6" fmla="*/ 12196763 w 12196763"/>
              <a:gd name="connsiteY6" fmla="*/ 6858001 h 7419109"/>
              <a:gd name="connsiteX7" fmla="*/ 0 w 12196763"/>
              <a:gd name="connsiteY7" fmla="*/ 6858001 h 741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6763" h="7419109">
                <a:moveTo>
                  <a:pt x="12134850" y="7391401"/>
                </a:moveTo>
                <a:lnTo>
                  <a:pt x="12196763" y="7391401"/>
                </a:lnTo>
                <a:lnTo>
                  <a:pt x="12196763" y="7419109"/>
                </a:lnTo>
                <a:lnTo>
                  <a:pt x="12134850" y="7419109"/>
                </a:lnTo>
                <a:close/>
                <a:moveTo>
                  <a:pt x="0" y="0"/>
                </a:moveTo>
                <a:lnTo>
                  <a:pt x="12196763" y="0"/>
                </a:lnTo>
                <a:lnTo>
                  <a:pt x="1219676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960000" indent="0" algn="l">
              <a:lnSpc>
                <a:spcPts val="2840"/>
              </a:lnSpc>
              <a:spcBef>
                <a:spcPts val="0"/>
              </a:spcBef>
              <a:buNone/>
              <a:defRPr sz="800">
                <a:sym typeface="Wingdings" panose="05000000000000000000" pitchFamily="2" charset="2"/>
              </a:defRPr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  ]</a:t>
            </a:r>
          </a:p>
        </p:txBody>
      </p:sp>
      <p:sp>
        <p:nvSpPr>
          <p:cNvPr id="13" name="Text 6"/>
          <p:cNvSpPr>
            <a:spLocks noGrp="1" noSelect="1"/>
          </p:cNvSpPr>
          <p:nvPr>
            <p:ph type="body" sz="quarter" idx="17" hasCustomPrompt="1"/>
          </p:nvPr>
        </p:nvSpPr>
        <p:spPr bwMode="gray">
          <a:xfrm>
            <a:off x="1260000" y="5396400"/>
            <a:ext cx="10936800" cy="637200"/>
          </a:xfrm>
          <a:solidFill>
            <a:schemeClr val="bg1">
              <a:alpha val="90000"/>
            </a:schemeClr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alpha val="90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7" name="Text 5"/>
          <p:cNvSpPr>
            <a:spLocks noGrp="1" noSelect="1"/>
          </p:cNvSpPr>
          <p:nvPr>
            <p:ph type="body" sz="quarter" idx="21" hasCustomPrompt="1"/>
          </p:nvPr>
        </p:nvSpPr>
        <p:spPr bwMode="gray">
          <a:xfrm>
            <a:off x="1260000" y="4633200"/>
            <a:ext cx="10936800" cy="637200"/>
          </a:xfrm>
          <a:solidFill>
            <a:schemeClr val="bg1">
              <a:alpha val="90000"/>
            </a:schemeClr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alpha val="90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6" name="Text 4"/>
          <p:cNvSpPr>
            <a:spLocks noGrp="1" noSelect="1"/>
          </p:cNvSpPr>
          <p:nvPr>
            <p:ph type="body" sz="quarter" idx="20" hasCustomPrompt="1"/>
          </p:nvPr>
        </p:nvSpPr>
        <p:spPr bwMode="gray">
          <a:xfrm>
            <a:off x="1260000" y="3870000"/>
            <a:ext cx="10936800" cy="637200"/>
          </a:xfrm>
          <a:solidFill>
            <a:schemeClr val="bg1">
              <a:alpha val="90000"/>
            </a:schemeClr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alpha val="90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5" name="Text 3"/>
          <p:cNvSpPr>
            <a:spLocks noGrp="1" noSelect="1"/>
          </p:cNvSpPr>
          <p:nvPr>
            <p:ph type="body" sz="quarter" idx="19" hasCustomPrompt="1"/>
          </p:nvPr>
        </p:nvSpPr>
        <p:spPr bwMode="gray">
          <a:xfrm>
            <a:off x="1260000" y="3106800"/>
            <a:ext cx="10936800" cy="637200"/>
          </a:xfrm>
          <a:solidFill>
            <a:schemeClr val="bg1">
              <a:alpha val="90000"/>
            </a:schemeClr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alpha val="90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4" name="Text 2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1260000" y="2342188"/>
            <a:ext cx="10936800" cy="637200"/>
          </a:xfrm>
          <a:solidFill>
            <a:schemeClr val="bg1">
              <a:alpha val="90000"/>
            </a:schemeClr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alpha val="90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9" name="Text 1"/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1260000" y="1580188"/>
            <a:ext cx="10936800" cy="637200"/>
          </a:xfrm>
          <a:solidFill>
            <a:schemeClr val="accent2"/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22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/>
          <a:p>
            <a:fld id="{FD8BA8EF-AFAF-430E-BEBF-AA8C07F5589A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67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"/>
          <p:cNvSpPr>
            <a:spLocks noGrp="1" noSelect="1"/>
          </p:cNvSpPr>
          <p:nvPr>
            <p:ph type="pic" sz="quarter" idx="22" hasCustomPrompt="1"/>
          </p:nvPr>
        </p:nvSpPr>
        <p:spPr bwMode="gray">
          <a:xfrm>
            <a:off x="0" y="0"/>
            <a:ext cx="12196763" cy="6476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picture]</a:t>
            </a:r>
          </a:p>
        </p:txBody>
      </p:sp>
      <p:sp>
        <p:nvSpPr>
          <p:cNvPr id="22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/>
          <a:p>
            <a:fld id="{576A2943-A27A-49E2-8C24-115CFE8DB861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18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white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"/>
          <p:cNvSpPr>
            <a:spLocks noGrp="1" noSelect="1"/>
          </p:cNvSpPr>
          <p:nvPr>
            <p:ph type="pic" sz="quarter" idx="22" hasCustomPrompt="1"/>
          </p:nvPr>
        </p:nvSpPr>
        <p:spPr bwMode="gray">
          <a:xfrm>
            <a:off x="0" y="0"/>
            <a:ext cx="12196763" cy="64764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picture]</a:t>
            </a:r>
          </a:p>
        </p:txBody>
      </p:sp>
      <p:sp>
        <p:nvSpPr>
          <p:cNvPr id="22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2CDFB9-9D87-4A53-BB30-7757E6DE5CD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7453C73-BB74-4F43-8672-09121D8302EE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8" name="Tekstvak fox-it.com">
            <a:extLst>
              <a:ext uri="{FF2B5EF4-FFF2-40B4-BE49-F238E27FC236}">
                <a16:creationId xmlns:a16="http://schemas.microsoft.com/office/drawing/2014/main" id="{549E09AF-C867-4946-BB3F-6A757D59317B}"/>
              </a:ext>
            </a:extLst>
          </p:cNvPr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</p:spTree>
    <p:extLst>
      <p:ext uri="{BB962C8B-B14F-4D97-AF65-F5344CB8AC3E}">
        <p14:creationId xmlns:p14="http://schemas.microsoft.com/office/powerpoint/2010/main" val="221869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ACF81D67-1582-412C-AC47-BFF1F010CD6F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Title slide (blue. no logo)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ijdelijke aanduiding voor datum 7"/>
          <p:cNvSpPr>
            <a:spLocks noGrp="1" noSelect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B4207D-6D24-46D2-AD34-8A1A9882E954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27" name="Tijdelijke aanduiding voor voettekst 26"/>
          <p:cNvSpPr>
            <a:spLocks noGrp="1" noSelect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28" name="Tijdelijke aanduiding voor dianummer 27"/>
          <p:cNvSpPr>
            <a:spLocks noGrp="1" noSelect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55800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bg2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9B5257D-C444-4249-B31D-99EE66A19C56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2" name="Tekstvak fox-it.com">
            <a:extLst>
              <a:ext uri="{FF2B5EF4-FFF2-40B4-BE49-F238E27FC236}">
                <a16:creationId xmlns:a16="http://schemas.microsoft.com/office/drawing/2014/main" id="{4029C154-8A5E-4329-8413-039AC0774A64}"/>
              </a:ext>
            </a:extLst>
          </p:cNvPr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  <p:sp>
        <p:nvSpPr>
          <p:cNvPr id="14" name="Tijdelijke aanduiding voor tekst 16">
            <a:extLst>
              <a:ext uri="{FF2B5EF4-FFF2-40B4-BE49-F238E27FC236}">
                <a16:creationId xmlns:a16="http://schemas.microsoft.com/office/drawing/2014/main" id="{EB7CD6CC-9EC0-46DD-83A5-4B782EA2300C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1251597" y="1926934"/>
            <a:ext cx="10440000" cy="3994150"/>
          </a:xfrm>
        </p:spPr>
        <p:txBody>
          <a:bodyPr/>
          <a:lstStyle>
            <a:lvl1pPr marL="0" indent="0" algn="l">
              <a:lnSpc>
                <a:spcPct val="110000"/>
              </a:lnSpc>
              <a:buFontTx/>
              <a:buNone/>
              <a:defRPr sz="3000" b="1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3pPr>
            <a:lvl4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4pPr>
            <a:lvl5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5pPr>
            <a:lvl6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6pPr>
            <a:lvl7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7pPr>
            <a:lvl8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8pPr>
            <a:lvl9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[Subject]</a:t>
            </a:r>
          </a:p>
        </p:txBody>
      </p:sp>
    </p:spTree>
    <p:extLst>
      <p:ext uri="{BB962C8B-B14F-4D97-AF65-F5344CB8AC3E}">
        <p14:creationId xmlns:p14="http://schemas.microsoft.com/office/powerpoint/2010/main" val="297311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. no logo)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ijdelijke aanduiding voor datum 7"/>
          <p:cNvSpPr>
            <a:spLocks noGrp="1" noSelect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3068C5-5A1C-4E35-862D-E936806D7C86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27" name="Tijdelijke aanduiding voor voettekst 26"/>
          <p:cNvSpPr>
            <a:spLocks noGrp="1" noSelect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28" name="Tijdelijke aanduiding voor dianummer 27"/>
          <p:cNvSpPr>
            <a:spLocks noGrp="1" noSelect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55800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9B5257D-C444-4249-B31D-99EE66A19C56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2" name="Tekstvak fox-it.com">
            <a:extLst>
              <a:ext uri="{FF2B5EF4-FFF2-40B4-BE49-F238E27FC236}">
                <a16:creationId xmlns:a16="http://schemas.microsoft.com/office/drawing/2014/main" id="{4029C154-8A5E-4329-8413-039AC0774A64}"/>
              </a:ext>
            </a:extLst>
          </p:cNvPr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2"/>
                </a:solidFill>
              </a:rPr>
              <a:t>fox-it.com</a:t>
            </a:r>
          </a:p>
        </p:txBody>
      </p:sp>
      <p:sp>
        <p:nvSpPr>
          <p:cNvPr id="14" name="Tijdelijke aanduiding voor tekst 16">
            <a:extLst>
              <a:ext uri="{FF2B5EF4-FFF2-40B4-BE49-F238E27FC236}">
                <a16:creationId xmlns:a16="http://schemas.microsoft.com/office/drawing/2014/main" id="{EB7CD6CC-9EC0-46DD-83A5-4B782EA2300C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1251597" y="1926934"/>
            <a:ext cx="10440000" cy="3994150"/>
          </a:xfrm>
        </p:spPr>
        <p:txBody>
          <a:bodyPr/>
          <a:lstStyle>
            <a:lvl1pPr marL="0" indent="0" algn="l">
              <a:lnSpc>
                <a:spcPct val="110000"/>
              </a:lnSpc>
              <a:buFontTx/>
              <a:buNone/>
              <a:defRPr sz="3000" b="1">
                <a:solidFill>
                  <a:schemeClr val="tx1"/>
                </a:solidFill>
              </a:defRPr>
            </a:lvl1pPr>
            <a:lvl2pPr marL="0" indent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3pPr>
            <a:lvl4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4pPr>
            <a:lvl5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5pPr>
            <a:lvl6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6pPr>
            <a:lvl7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7pPr>
            <a:lvl8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8pPr>
            <a:lvl9pPr marL="0" algn="l">
              <a:lnSpc>
                <a:spcPct val="110000"/>
              </a:lnSpc>
              <a:buFontTx/>
              <a:buNone/>
              <a:defRPr sz="2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[Subject]</a:t>
            </a:r>
          </a:p>
        </p:txBody>
      </p:sp>
    </p:spTree>
    <p:extLst>
      <p:ext uri="{BB962C8B-B14F-4D97-AF65-F5344CB8AC3E}">
        <p14:creationId xmlns:p14="http://schemas.microsoft.com/office/powerpoint/2010/main" val="369547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ue. no logo)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4">
            <a:extLst>
              <a:ext uri="{FF2B5EF4-FFF2-40B4-BE49-F238E27FC236}">
                <a16:creationId xmlns:a16="http://schemas.microsoft.com/office/drawing/2014/main" id="{378D8CA9-4B92-433B-ABEB-7432EF08D687}"/>
              </a:ext>
            </a:extLst>
          </p:cNvPr>
          <p:cNvSpPr>
            <a:spLocks noGrp="1" noSelect="1"/>
          </p:cNvSpPr>
          <p:nvPr>
            <p:ph type="pic" idx="14"/>
          </p:nvPr>
        </p:nvSpPr>
        <p:spPr>
          <a:xfrm>
            <a:off x="0" y="0"/>
            <a:ext cx="12192000" cy="6477000"/>
          </a:xfrm>
        </p:spPr>
        <p:txBody>
          <a:bodyPr/>
          <a:lstStyle>
            <a:lvl1pPr marL="216000" indent="-2160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ijdelijke aanduiding voor datum 7"/>
          <p:cNvSpPr>
            <a:spLocks noGrp="1" noSelect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B8895-84E9-4AC2-99F9-45E72AD4DBC3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27" name="Tijdelijke aanduiding voor voettekst 26"/>
          <p:cNvSpPr>
            <a:spLocks noGrp="1" noSelect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28" name="Tijdelijke aanduiding voor dianummer 27"/>
          <p:cNvSpPr>
            <a:spLocks noGrp="1" noSelect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55800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bg2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9B5257D-C444-4249-B31D-99EE66A19C56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2" name="Tekstvak fox-it.com">
            <a:extLst>
              <a:ext uri="{FF2B5EF4-FFF2-40B4-BE49-F238E27FC236}">
                <a16:creationId xmlns:a16="http://schemas.microsoft.com/office/drawing/2014/main" id="{4029C154-8A5E-4329-8413-039AC0774A64}"/>
              </a:ext>
            </a:extLst>
          </p:cNvPr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</p:spTree>
    <p:extLst>
      <p:ext uri="{BB962C8B-B14F-4D97-AF65-F5344CB8AC3E}">
        <p14:creationId xmlns:p14="http://schemas.microsoft.com/office/powerpoint/2010/main" val="3254481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ue. no logo, white footer)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4">
            <a:extLst>
              <a:ext uri="{FF2B5EF4-FFF2-40B4-BE49-F238E27FC236}">
                <a16:creationId xmlns:a16="http://schemas.microsoft.com/office/drawing/2014/main" id="{378D8CA9-4B92-433B-ABEB-7432EF08D687}"/>
              </a:ext>
            </a:extLst>
          </p:cNvPr>
          <p:cNvSpPr>
            <a:spLocks noGrp="1" noSelect="1"/>
          </p:cNvSpPr>
          <p:nvPr>
            <p:ph type="pic" idx="14"/>
          </p:nvPr>
        </p:nvSpPr>
        <p:spPr>
          <a:xfrm>
            <a:off x="0" y="0"/>
            <a:ext cx="12192000" cy="6477000"/>
          </a:xfrm>
        </p:spPr>
        <p:txBody>
          <a:bodyPr/>
          <a:lstStyle>
            <a:lvl1pPr marL="216000" indent="-2160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jdelijke aanduiding voor datum 7"/>
          <p:cNvSpPr>
            <a:spLocks noGrp="1" noSelect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54F8C5-647E-440A-BC56-31F459C86DC1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27" name="Tijdelijke aanduiding voor voettekst 26"/>
          <p:cNvSpPr>
            <a:spLocks noGrp="1" noSelect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28" name="Tijdelijke aanduiding voor dianummer 27"/>
          <p:cNvSpPr>
            <a:spLocks noGrp="1" noSelect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55800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bg2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9B5257D-C444-4249-B31D-99EE66A19C56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2" name="Tekstvak fox-it.com">
            <a:extLst>
              <a:ext uri="{FF2B5EF4-FFF2-40B4-BE49-F238E27FC236}">
                <a16:creationId xmlns:a16="http://schemas.microsoft.com/office/drawing/2014/main" id="{4029C154-8A5E-4329-8413-039AC0774A64}"/>
              </a:ext>
            </a:extLst>
          </p:cNvPr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</p:spTree>
    <p:extLst>
      <p:ext uri="{BB962C8B-B14F-4D97-AF65-F5344CB8AC3E}">
        <p14:creationId xmlns:p14="http://schemas.microsoft.com/office/powerpoint/2010/main" val="919926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E44D6A06-E402-4C7A-A82D-67782BE0A857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ure (Blue)">
    <p:bg>
      <p:bgPr>
        <a:solidFill>
          <a:srgbClr val="002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382DB1C-3C37-4F89-977A-C4094C788DD5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1587" y="6477000"/>
            <a:ext cx="12193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***Tijdelijke aanduiding voor datum 1"/>
          <p:cNvSpPr>
            <a:spLocks noGrp="1" noSelect="1"/>
          </p:cNvSpPr>
          <p:nvPr>
            <p:ph type="dt" sz="half" idx="2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6263E-F905-428A-B705-3FB9C02DDB4E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***Tijdelijke aanduiding voor voettekst 2"/>
          <p:cNvSpPr>
            <a:spLocks noGrp="1" noSelect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4" name="***Tijdelijke aanduiding voor dianummer 3"/>
          <p:cNvSpPr>
            <a:spLocks noGrp="1" noSelect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***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6DA96AE0-701B-4D4D-BE15-9AB9A7EB2775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invGray">
          <a:xfrm>
            <a:off x="2669201" y="265845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[Job title]</a:t>
            </a:r>
          </a:p>
        </p:txBody>
      </p:sp>
      <p:sp>
        <p:nvSpPr>
          <p:cNvPr id="18" name="Tijdelijke aanduiding voor tekst 5">
            <a:extLst>
              <a:ext uri="{FF2B5EF4-FFF2-40B4-BE49-F238E27FC236}">
                <a16:creationId xmlns:a16="http://schemas.microsoft.com/office/drawing/2014/main" id="{1C7CEB41-4705-49B1-BB52-5B6146327DD5}"/>
              </a:ext>
            </a:extLst>
          </p:cNvPr>
          <p:cNvSpPr>
            <a:spLocks noGrp="1" noSelect="1"/>
          </p:cNvSpPr>
          <p:nvPr>
            <p:ph type="body" sz="quarter" idx="15" hasCustomPrompt="1"/>
          </p:nvPr>
        </p:nvSpPr>
        <p:spPr bwMode="invGray">
          <a:xfrm>
            <a:off x="2669201" y="3028965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M [Mobile number]</a:t>
            </a: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80CA01F7-2F1A-4310-A8CD-D6C876BB7D36}"/>
              </a:ext>
            </a:extLst>
          </p:cNvPr>
          <p:cNvSpPr>
            <a:spLocks noGrp="1" noSelect="1"/>
          </p:cNvSpPr>
          <p:nvPr>
            <p:ph type="body" sz="quarter" idx="16" hasCustomPrompt="1"/>
          </p:nvPr>
        </p:nvSpPr>
        <p:spPr bwMode="invGray">
          <a:xfrm>
            <a:off x="2669201" y="3292526"/>
            <a:ext cx="3022422" cy="57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[E-mail address]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BEF0AE0-21BE-42F2-84E5-00E4D99FC3B4}"/>
              </a:ext>
            </a:extLst>
          </p:cNvPr>
          <p:cNvSpPr txBox="1">
            <a:spLocks noSelect="1"/>
          </p:cNvSpPr>
          <p:nvPr userDrawn="1"/>
        </p:nvSpPr>
        <p:spPr>
          <a:xfrm>
            <a:off x="1316704" y="615264"/>
            <a:ext cx="349456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300" b="1" dirty="0">
                <a:solidFill>
                  <a:schemeClr val="bg1"/>
                </a:solidFill>
              </a:rPr>
              <a:t>Contact details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F486416C-9CCB-4CB7-AE2B-D16663AC4404}"/>
              </a:ext>
            </a:extLst>
          </p:cNvPr>
          <p:cNvSpPr txBox="1">
            <a:spLocks noSelect="1"/>
          </p:cNvSpPr>
          <p:nvPr userDrawn="1"/>
        </p:nvSpPr>
        <p:spPr>
          <a:xfrm>
            <a:off x="1309616" y="1716291"/>
            <a:ext cx="97624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0" i="0" u="none" strike="noStrike" kern="1200" baseline="0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Visiting Address: Olof Palmestraat 6, 2616 LM Delft </a:t>
            </a:r>
            <a:endParaRPr lang="en-GB" sz="2400" b="1" noProof="1">
              <a:solidFill>
                <a:schemeClr val="bg1"/>
              </a:solidFill>
            </a:endParaRPr>
          </a:p>
        </p:txBody>
      </p:sp>
      <p:sp>
        <p:nvSpPr>
          <p:cNvPr id="23" name="Tijdelijke aanduiding voor afbeelding 17">
            <a:extLst>
              <a:ext uri="{FF2B5EF4-FFF2-40B4-BE49-F238E27FC236}">
                <a16:creationId xmlns:a16="http://schemas.microsoft.com/office/drawing/2014/main" id="{9420FC83-4F1C-4F27-9339-193366CBD523}"/>
              </a:ext>
            </a:extLst>
          </p:cNvPr>
          <p:cNvSpPr>
            <a:spLocks noGrp="1" noSelect="1"/>
          </p:cNvSpPr>
          <p:nvPr>
            <p:ph type="pic" sz="quarter" idx="17" hasCustomPrompt="1"/>
          </p:nvPr>
        </p:nvSpPr>
        <p:spPr>
          <a:xfrm>
            <a:off x="1341966" y="2392362"/>
            <a:ext cx="1116311" cy="1375305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24" name="Tijdelijke aanduiding voor tekst 5">
            <a:extLst>
              <a:ext uri="{FF2B5EF4-FFF2-40B4-BE49-F238E27FC236}">
                <a16:creationId xmlns:a16="http://schemas.microsoft.com/office/drawing/2014/main" id="{930B0BEF-0D52-42C9-B287-EF7D7D430326}"/>
              </a:ext>
            </a:extLst>
          </p:cNvPr>
          <p:cNvSpPr>
            <a:spLocks noGrp="1" noSelect="1"/>
          </p:cNvSpPr>
          <p:nvPr>
            <p:ph type="body" sz="quarter" idx="22" hasCustomPrompt="1"/>
          </p:nvPr>
        </p:nvSpPr>
        <p:spPr bwMode="invGray">
          <a:xfrm>
            <a:off x="2669201" y="233742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b="1" i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[Name]</a:t>
            </a:r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836B9D2D-E04D-4EB5-923C-29D816084300}"/>
              </a:ext>
            </a:extLst>
          </p:cNvPr>
          <p:cNvSpPr>
            <a:spLocks noGrp="1" noSelect="1"/>
          </p:cNvSpPr>
          <p:nvPr>
            <p:ph type="body" sz="quarter" idx="23" hasCustomPrompt="1"/>
          </p:nvPr>
        </p:nvSpPr>
        <p:spPr bwMode="invGray">
          <a:xfrm>
            <a:off x="8049616" y="265845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[Job title]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0FF24508-D2A6-4216-962A-22E97A54BE11}"/>
              </a:ext>
            </a:extLst>
          </p:cNvPr>
          <p:cNvSpPr>
            <a:spLocks noGrp="1" noSelect="1"/>
          </p:cNvSpPr>
          <p:nvPr>
            <p:ph type="body" sz="quarter" idx="24" hasCustomPrompt="1"/>
          </p:nvPr>
        </p:nvSpPr>
        <p:spPr bwMode="invGray">
          <a:xfrm>
            <a:off x="8049616" y="3028965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M [Mobile number]</a:t>
            </a:r>
          </a:p>
        </p:txBody>
      </p:sp>
      <p:sp>
        <p:nvSpPr>
          <p:cNvPr id="27" name="Tijdelijke aanduiding voor tekst 5">
            <a:extLst>
              <a:ext uri="{FF2B5EF4-FFF2-40B4-BE49-F238E27FC236}">
                <a16:creationId xmlns:a16="http://schemas.microsoft.com/office/drawing/2014/main" id="{B8121E89-14C2-4D3F-9205-4AD1EA85FC9D}"/>
              </a:ext>
            </a:extLst>
          </p:cNvPr>
          <p:cNvSpPr>
            <a:spLocks noGrp="1" noSelect="1"/>
          </p:cNvSpPr>
          <p:nvPr>
            <p:ph type="body" sz="quarter" idx="25" hasCustomPrompt="1"/>
          </p:nvPr>
        </p:nvSpPr>
        <p:spPr bwMode="invGray">
          <a:xfrm>
            <a:off x="8049616" y="3292526"/>
            <a:ext cx="3022422" cy="57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[E-mail address]</a:t>
            </a:r>
          </a:p>
        </p:txBody>
      </p:sp>
      <p:sp>
        <p:nvSpPr>
          <p:cNvPr id="28" name="Tijdelijke aanduiding voor afbeelding 17">
            <a:extLst>
              <a:ext uri="{FF2B5EF4-FFF2-40B4-BE49-F238E27FC236}">
                <a16:creationId xmlns:a16="http://schemas.microsoft.com/office/drawing/2014/main" id="{373A91CE-DF36-4D1C-A539-22A82D1D1F97}"/>
              </a:ext>
            </a:extLst>
          </p:cNvPr>
          <p:cNvSpPr>
            <a:spLocks noGrp="1" noSelect="1"/>
          </p:cNvSpPr>
          <p:nvPr>
            <p:ph type="pic" sz="quarter" idx="26" hasCustomPrompt="1"/>
          </p:nvPr>
        </p:nvSpPr>
        <p:spPr>
          <a:xfrm>
            <a:off x="6722381" y="2392362"/>
            <a:ext cx="1116311" cy="1375305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7AEF51EC-5C47-4BFD-A4E5-C7C71E6354C6}"/>
              </a:ext>
            </a:extLst>
          </p:cNvPr>
          <p:cNvSpPr>
            <a:spLocks noGrp="1" noSelect="1"/>
          </p:cNvSpPr>
          <p:nvPr>
            <p:ph type="body" sz="quarter" idx="27" hasCustomPrompt="1"/>
          </p:nvPr>
        </p:nvSpPr>
        <p:spPr bwMode="invGray">
          <a:xfrm>
            <a:off x="8049616" y="233742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b="1" i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[Name]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41323502-145B-4D54-8D28-D388381FC03C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81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 bwMode="gray">
          <a:xfrm>
            <a:off x="1260000" y="1692000"/>
            <a:ext cx="10440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object]</a:t>
            </a:r>
          </a:p>
        </p:txBody>
      </p:sp>
      <p:sp>
        <p:nvSpPr>
          <p:cNvPr id="4" name="Titel 3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[Title]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ure ( 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382DB1C-3C37-4F89-977A-C4094C788DD5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1587" y="6477000"/>
            <a:ext cx="12193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6DA96AE0-701B-4D4D-BE15-9AB9A7EB2775}"/>
              </a:ext>
            </a:extLst>
          </p:cNvPr>
          <p:cNvSpPr>
            <a:spLocks noGrp="1" noSelect="1"/>
          </p:cNvSpPr>
          <p:nvPr>
            <p:ph type="body" sz="quarter" idx="13" hasCustomPrompt="1"/>
          </p:nvPr>
        </p:nvSpPr>
        <p:spPr bwMode="invGray">
          <a:xfrm>
            <a:off x="2669201" y="265845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[Job title]</a:t>
            </a:r>
          </a:p>
        </p:txBody>
      </p:sp>
      <p:sp>
        <p:nvSpPr>
          <p:cNvPr id="18" name="Tijdelijke aanduiding voor tekst 5">
            <a:extLst>
              <a:ext uri="{FF2B5EF4-FFF2-40B4-BE49-F238E27FC236}">
                <a16:creationId xmlns:a16="http://schemas.microsoft.com/office/drawing/2014/main" id="{1C7CEB41-4705-49B1-BB52-5B6146327DD5}"/>
              </a:ext>
            </a:extLst>
          </p:cNvPr>
          <p:cNvSpPr>
            <a:spLocks noGrp="1" noSelect="1"/>
          </p:cNvSpPr>
          <p:nvPr>
            <p:ph type="body" sz="quarter" idx="15" hasCustomPrompt="1"/>
          </p:nvPr>
        </p:nvSpPr>
        <p:spPr bwMode="invGray">
          <a:xfrm>
            <a:off x="2669201" y="3028965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M [Mobile number]</a:t>
            </a: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80CA01F7-2F1A-4310-A8CD-D6C876BB7D36}"/>
              </a:ext>
            </a:extLst>
          </p:cNvPr>
          <p:cNvSpPr>
            <a:spLocks noGrp="1" noSelect="1"/>
          </p:cNvSpPr>
          <p:nvPr>
            <p:ph type="body" sz="quarter" idx="16" hasCustomPrompt="1"/>
          </p:nvPr>
        </p:nvSpPr>
        <p:spPr bwMode="invGray">
          <a:xfrm>
            <a:off x="2669201" y="3292526"/>
            <a:ext cx="3022422" cy="57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[E-mail address]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BEF0AE0-21BE-42F2-84E5-00E4D99FC3B4}"/>
              </a:ext>
            </a:extLst>
          </p:cNvPr>
          <p:cNvSpPr txBox="1">
            <a:spLocks noSelect="1"/>
          </p:cNvSpPr>
          <p:nvPr userDrawn="1"/>
        </p:nvSpPr>
        <p:spPr>
          <a:xfrm>
            <a:off x="1316704" y="615264"/>
            <a:ext cx="349456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300" b="1" dirty="0">
                <a:solidFill>
                  <a:schemeClr val="tx1"/>
                </a:solidFill>
              </a:rPr>
              <a:t>Contact details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F486416C-9CCB-4CB7-AE2B-D16663AC4404}"/>
              </a:ext>
            </a:extLst>
          </p:cNvPr>
          <p:cNvSpPr txBox="1">
            <a:spLocks noSelect="1"/>
          </p:cNvSpPr>
          <p:nvPr userDrawn="1"/>
        </p:nvSpPr>
        <p:spPr>
          <a:xfrm>
            <a:off x="1309616" y="1716291"/>
            <a:ext cx="97624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b="0" i="0" u="none" strike="noStrike" kern="12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Visiting Address: Olof Palmestraat 6, 2616 LM Delft </a:t>
            </a:r>
            <a:endParaRPr lang="en-GB" sz="2400" b="1" noProof="1">
              <a:solidFill>
                <a:schemeClr val="tx1"/>
              </a:solidFill>
            </a:endParaRPr>
          </a:p>
        </p:txBody>
      </p:sp>
      <p:sp>
        <p:nvSpPr>
          <p:cNvPr id="23" name="Tijdelijke aanduiding voor afbeelding 17">
            <a:extLst>
              <a:ext uri="{FF2B5EF4-FFF2-40B4-BE49-F238E27FC236}">
                <a16:creationId xmlns:a16="http://schemas.microsoft.com/office/drawing/2014/main" id="{9420FC83-4F1C-4F27-9339-193366CBD523}"/>
              </a:ext>
            </a:extLst>
          </p:cNvPr>
          <p:cNvSpPr>
            <a:spLocks noGrp="1" noSelect="1"/>
          </p:cNvSpPr>
          <p:nvPr>
            <p:ph type="pic" sz="quarter" idx="17" hasCustomPrompt="1"/>
          </p:nvPr>
        </p:nvSpPr>
        <p:spPr>
          <a:xfrm>
            <a:off x="1341966" y="2392362"/>
            <a:ext cx="1116311" cy="1375305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24" name="Tijdelijke aanduiding voor tekst 5">
            <a:extLst>
              <a:ext uri="{FF2B5EF4-FFF2-40B4-BE49-F238E27FC236}">
                <a16:creationId xmlns:a16="http://schemas.microsoft.com/office/drawing/2014/main" id="{930B0BEF-0D52-42C9-B287-EF7D7D430326}"/>
              </a:ext>
            </a:extLst>
          </p:cNvPr>
          <p:cNvSpPr>
            <a:spLocks noGrp="1" noSelect="1"/>
          </p:cNvSpPr>
          <p:nvPr>
            <p:ph type="body" sz="quarter" idx="22" hasCustomPrompt="1"/>
          </p:nvPr>
        </p:nvSpPr>
        <p:spPr bwMode="invGray">
          <a:xfrm>
            <a:off x="2669201" y="233742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[Name]</a:t>
            </a:r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836B9D2D-E04D-4EB5-923C-29D816084300}"/>
              </a:ext>
            </a:extLst>
          </p:cNvPr>
          <p:cNvSpPr>
            <a:spLocks noGrp="1" noSelect="1"/>
          </p:cNvSpPr>
          <p:nvPr>
            <p:ph type="body" sz="quarter" idx="23" hasCustomPrompt="1"/>
          </p:nvPr>
        </p:nvSpPr>
        <p:spPr bwMode="invGray">
          <a:xfrm>
            <a:off x="8049616" y="265845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[Job title]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0FF24508-D2A6-4216-962A-22E97A54BE11}"/>
              </a:ext>
            </a:extLst>
          </p:cNvPr>
          <p:cNvSpPr>
            <a:spLocks noGrp="1" noSelect="1"/>
          </p:cNvSpPr>
          <p:nvPr>
            <p:ph type="body" sz="quarter" idx="24" hasCustomPrompt="1"/>
          </p:nvPr>
        </p:nvSpPr>
        <p:spPr bwMode="invGray">
          <a:xfrm>
            <a:off x="8049616" y="3028965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M [Mobile number]</a:t>
            </a:r>
          </a:p>
        </p:txBody>
      </p:sp>
      <p:sp>
        <p:nvSpPr>
          <p:cNvPr id="27" name="Tijdelijke aanduiding voor tekst 5">
            <a:extLst>
              <a:ext uri="{FF2B5EF4-FFF2-40B4-BE49-F238E27FC236}">
                <a16:creationId xmlns:a16="http://schemas.microsoft.com/office/drawing/2014/main" id="{B8121E89-14C2-4D3F-9205-4AD1EA85FC9D}"/>
              </a:ext>
            </a:extLst>
          </p:cNvPr>
          <p:cNvSpPr>
            <a:spLocks noGrp="1" noSelect="1"/>
          </p:cNvSpPr>
          <p:nvPr>
            <p:ph type="body" sz="quarter" idx="25" hasCustomPrompt="1"/>
          </p:nvPr>
        </p:nvSpPr>
        <p:spPr bwMode="invGray">
          <a:xfrm>
            <a:off x="8049616" y="3292526"/>
            <a:ext cx="3022422" cy="57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[E-mail address]</a:t>
            </a:r>
          </a:p>
        </p:txBody>
      </p:sp>
      <p:sp>
        <p:nvSpPr>
          <p:cNvPr id="28" name="Tijdelijke aanduiding voor afbeelding 17">
            <a:extLst>
              <a:ext uri="{FF2B5EF4-FFF2-40B4-BE49-F238E27FC236}">
                <a16:creationId xmlns:a16="http://schemas.microsoft.com/office/drawing/2014/main" id="{373A91CE-DF36-4D1C-A539-22A82D1D1F97}"/>
              </a:ext>
            </a:extLst>
          </p:cNvPr>
          <p:cNvSpPr>
            <a:spLocks noGrp="1" noSelect="1"/>
          </p:cNvSpPr>
          <p:nvPr>
            <p:ph type="pic" sz="quarter" idx="26" hasCustomPrompt="1"/>
          </p:nvPr>
        </p:nvSpPr>
        <p:spPr>
          <a:xfrm>
            <a:off x="6722381" y="2392362"/>
            <a:ext cx="1116311" cy="1375305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7AEF51EC-5C47-4BFD-A4E5-C7C71E6354C6}"/>
              </a:ext>
            </a:extLst>
          </p:cNvPr>
          <p:cNvSpPr>
            <a:spLocks noGrp="1" noSelect="1"/>
          </p:cNvSpPr>
          <p:nvPr>
            <p:ph type="body" sz="quarter" idx="27" hasCustomPrompt="1"/>
          </p:nvPr>
        </p:nvSpPr>
        <p:spPr bwMode="invGray">
          <a:xfrm>
            <a:off x="8049616" y="2337424"/>
            <a:ext cx="3022422" cy="30199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[Name]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41323502-145B-4D54-8D28-D388381FC03C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1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28"/>
          </p:nvPr>
        </p:nvSpPr>
        <p:spPr/>
        <p:txBody>
          <a:bodyPr/>
          <a:lstStyle/>
          <a:p>
            <a:fld id="{BCED1235-F2E0-4D19-BD32-FA67CEADD284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30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473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ure blue with logo">
    <p:bg>
      <p:bgPr>
        <a:solidFill>
          <a:srgbClr val="002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382DB1C-3C37-4F89-977A-C4094C788DD5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1587" y="6477000"/>
            <a:ext cx="12193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846263-3618-4B91-A8DF-0D8E8FED0272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11" name="***Tijdelijke aanduiding voor dianummer 10"/>
          <p:cNvSpPr>
            <a:spLocks noGrp="1" noSelect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***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3839213"/>
            <a:ext cx="10440000" cy="324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2724673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[Closure]</a:t>
            </a:r>
          </a:p>
        </p:txBody>
      </p:sp>
      <p:sp>
        <p:nvSpPr>
          <p:cNvPr id="6" name="Tijdelijke aanduiding voor tekst 5"/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1260000" y="4190133"/>
            <a:ext cx="10440000" cy="2428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[Job title]</a:t>
            </a:r>
          </a:p>
        </p:txBody>
      </p:sp>
      <p:sp>
        <p:nvSpPr>
          <p:cNvPr id="14" name="Tijdelijke aanduiding voor tekst 5"/>
          <p:cNvSpPr>
            <a:spLocks noGrp="1" noSelect="1"/>
          </p:cNvSpPr>
          <p:nvPr>
            <p:ph type="body" sz="quarter" idx="14" hasCustomPrompt="1"/>
          </p:nvPr>
        </p:nvSpPr>
        <p:spPr bwMode="gray">
          <a:xfrm>
            <a:off x="1260000" y="4564211"/>
            <a:ext cx="2448000" cy="2428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T [Phone number]</a:t>
            </a:r>
          </a:p>
        </p:txBody>
      </p:sp>
      <p:sp>
        <p:nvSpPr>
          <p:cNvPr id="15" name="Tijdelijke aanduiding voor tekst 5"/>
          <p:cNvSpPr>
            <a:spLocks noGrp="1" noSelect="1"/>
          </p:cNvSpPr>
          <p:nvPr>
            <p:ph type="body" sz="quarter" idx="15" hasCustomPrompt="1"/>
          </p:nvPr>
        </p:nvSpPr>
        <p:spPr bwMode="gray">
          <a:xfrm>
            <a:off x="1260000" y="4827451"/>
            <a:ext cx="2448000" cy="2428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M [Mobile number]</a:t>
            </a:r>
          </a:p>
        </p:txBody>
      </p:sp>
      <p:sp>
        <p:nvSpPr>
          <p:cNvPr id="16" name="Tijdelijke aanduiding voor tekst 5"/>
          <p:cNvSpPr>
            <a:spLocks noGrp="1" noSelect="1"/>
          </p:cNvSpPr>
          <p:nvPr>
            <p:ph type="body" sz="quarter" idx="16" hasCustomPrompt="1"/>
          </p:nvPr>
        </p:nvSpPr>
        <p:spPr bwMode="gray">
          <a:xfrm>
            <a:off x="1260000" y="5076835"/>
            <a:ext cx="2448000" cy="57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[E-mail address]</a:t>
            </a:r>
          </a:p>
        </p:txBody>
      </p:sp>
      <p:sp>
        <p:nvSpPr>
          <p:cNvPr id="19" name="Tijdelijke aanduiding voor tekst 5"/>
          <p:cNvSpPr>
            <a:spLocks noGrp="1" noSelect="1"/>
          </p:cNvSpPr>
          <p:nvPr>
            <p:ph type="body" sz="quarter" idx="17" hasCustomPrompt="1"/>
          </p:nvPr>
        </p:nvSpPr>
        <p:spPr bwMode="gray">
          <a:xfrm>
            <a:off x="3997640" y="4564800"/>
            <a:ext cx="2448000" cy="104400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[Address]</a:t>
            </a: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A7BA8BF6-0958-43D3-9AC0-E0E3BAC27367}"/>
              </a:ext>
            </a:extLst>
          </p:cNvPr>
          <p:cNvSpPr>
            <a:spLocks noSelect="1"/>
          </p:cNvSpPr>
          <p:nvPr userDrawn="1"/>
        </p:nvSpPr>
        <p:spPr bwMode="invGray">
          <a:xfrm>
            <a:off x="1301750" y="439738"/>
            <a:ext cx="1987550" cy="1470025"/>
          </a:xfrm>
          <a:custGeom>
            <a:avLst/>
            <a:gdLst>
              <a:gd name="T0" fmla="*/ 690 w 6265"/>
              <a:gd name="T1" fmla="*/ 251 h 4633"/>
              <a:gd name="T2" fmla="*/ 363 w 6265"/>
              <a:gd name="T3" fmla="*/ 651 h 4633"/>
              <a:gd name="T4" fmla="*/ 1366 w 6265"/>
              <a:gd name="T5" fmla="*/ 1035 h 4633"/>
              <a:gd name="T6" fmla="*/ 1366 w 6265"/>
              <a:gd name="T7" fmla="*/ 228 h 4633"/>
              <a:gd name="T8" fmla="*/ 3297 w 6265"/>
              <a:gd name="T9" fmla="*/ 1017 h 4633"/>
              <a:gd name="T10" fmla="*/ 3988 w 6265"/>
              <a:gd name="T11" fmla="*/ 876 h 4633"/>
              <a:gd name="T12" fmla="*/ 3760 w 6265"/>
              <a:gd name="T13" fmla="*/ 495 h 4633"/>
              <a:gd name="T14" fmla="*/ 2096 w 6265"/>
              <a:gd name="T15" fmla="*/ 18 h 4633"/>
              <a:gd name="T16" fmla="*/ 2808 w 6265"/>
              <a:gd name="T17" fmla="*/ 758 h 4633"/>
              <a:gd name="T18" fmla="*/ 2382 w 6265"/>
              <a:gd name="T19" fmla="*/ 645 h 4633"/>
              <a:gd name="T20" fmla="*/ 2463 w 6265"/>
              <a:gd name="T21" fmla="*/ 230 h 4633"/>
              <a:gd name="T22" fmla="*/ 1954 w 6265"/>
              <a:gd name="T23" fmla="*/ 2234 h 4633"/>
              <a:gd name="T24" fmla="*/ 2179 w 6265"/>
              <a:gd name="T25" fmla="*/ 1719 h 4633"/>
              <a:gd name="T26" fmla="*/ 3396 w 6265"/>
              <a:gd name="T27" fmla="*/ 1957 h 4633"/>
              <a:gd name="T28" fmla="*/ 2970 w 6265"/>
              <a:gd name="T29" fmla="*/ 1845 h 4633"/>
              <a:gd name="T30" fmla="*/ 3465 w 6265"/>
              <a:gd name="T31" fmla="*/ 1522 h 4633"/>
              <a:gd name="T32" fmla="*/ 2970 w 6265"/>
              <a:gd name="T33" fmla="*/ 1653 h 4633"/>
              <a:gd name="T34" fmla="*/ 940 w 6265"/>
              <a:gd name="T35" fmla="*/ 1810 h 4633"/>
              <a:gd name="T36" fmla="*/ 687 w 6265"/>
              <a:gd name="T37" fmla="*/ 1785 h 4633"/>
              <a:gd name="T38" fmla="*/ 154 w 6265"/>
              <a:gd name="T39" fmla="*/ 1218 h 4633"/>
              <a:gd name="T40" fmla="*/ 336 w 6265"/>
              <a:gd name="T41" fmla="*/ 1660 h 4633"/>
              <a:gd name="T42" fmla="*/ 921 w 6265"/>
              <a:gd name="T43" fmla="*/ 1660 h 4633"/>
              <a:gd name="T44" fmla="*/ 4343 w 6265"/>
              <a:gd name="T45" fmla="*/ 2216 h 4633"/>
              <a:gd name="T46" fmla="*/ 4292 w 6265"/>
              <a:gd name="T47" fmla="*/ 1600 h 4633"/>
              <a:gd name="T48" fmla="*/ 2444 w 6265"/>
              <a:gd name="T49" fmla="*/ 2689 h 4633"/>
              <a:gd name="T50" fmla="*/ 2576 w 6265"/>
              <a:gd name="T51" fmla="*/ 3324 h 4633"/>
              <a:gd name="T52" fmla="*/ 5522 w 6265"/>
              <a:gd name="T53" fmla="*/ 3184 h 4633"/>
              <a:gd name="T54" fmla="*/ 5167 w 6265"/>
              <a:gd name="T55" fmla="*/ 2800 h 4633"/>
              <a:gd name="T56" fmla="*/ 4885 w 6265"/>
              <a:gd name="T57" fmla="*/ 3416 h 4633"/>
              <a:gd name="T58" fmla="*/ 3007 w 6265"/>
              <a:gd name="T59" fmla="*/ 2999 h 4633"/>
              <a:gd name="T60" fmla="*/ 3611 w 6265"/>
              <a:gd name="T61" fmla="*/ 2989 h 4633"/>
              <a:gd name="T62" fmla="*/ 1540 w 6265"/>
              <a:gd name="T63" fmla="*/ 2417 h 4633"/>
              <a:gd name="T64" fmla="*/ 1195 w 6265"/>
              <a:gd name="T65" fmla="*/ 3184 h 4633"/>
              <a:gd name="T66" fmla="*/ 1195 w 6265"/>
              <a:gd name="T67" fmla="*/ 2650 h 4633"/>
              <a:gd name="T68" fmla="*/ 577 w 6265"/>
              <a:gd name="T69" fmla="*/ 2684 h 4633"/>
              <a:gd name="T70" fmla="*/ 439 w 6265"/>
              <a:gd name="T71" fmla="*/ 3133 h 4633"/>
              <a:gd name="T72" fmla="*/ 712 w 6265"/>
              <a:gd name="T73" fmla="*/ 3115 h 4633"/>
              <a:gd name="T74" fmla="*/ 4449 w 6265"/>
              <a:gd name="T75" fmla="*/ 2999 h 4633"/>
              <a:gd name="T76" fmla="*/ 4160 w 6265"/>
              <a:gd name="T77" fmla="*/ 3044 h 4633"/>
              <a:gd name="T78" fmla="*/ 4245 w 6265"/>
              <a:gd name="T79" fmla="*/ 2417 h 4633"/>
              <a:gd name="T80" fmla="*/ 4364 w 6265"/>
              <a:gd name="T81" fmla="*/ 2741 h 4633"/>
              <a:gd name="T82" fmla="*/ 3922 w 6265"/>
              <a:gd name="T83" fmla="*/ 3999 h 4633"/>
              <a:gd name="T84" fmla="*/ 3640 w 6265"/>
              <a:gd name="T85" fmla="*/ 4615 h 4633"/>
              <a:gd name="T86" fmla="*/ 4410 w 6265"/>
              <a:gd name="T87" fmla="*/ 3849 h 4633"/>
              <a:gd name="T88" fmla="*/ 5233 w 6265"/>
              <a:gd name="T89" fmla="*/ 3849 h 4633"/>
              <a:gd name="T90" fmla="*/ 5822 w 6265"/>
              <a:gd name="T91" fmla="*/ 3975 h 4633"/>
              <a:gd name="T92" fmla="*/ 5664 w 6265"/>
              <a:gd name="T93" fmla="*/ 4615 h 4633"/>
              <a:gd name="T94" fmla="*/ 3087 w 6265"/>
              <a:gd name="T95" fmla="*/ 4615 h 4633"/>
              <a:gd name="T96" fmla="*/ 477 w 6265"/>
              <a:gd name="T97" fmla="*/ 4013 h 4633"/>
              <a:gd name="T98" fmla="*/ 369 w 6265"/>
              <a:gd name="T99" fmla="*/ 3599 h 4633"/>
              <a:gd name="T100" fmla="*/ 112 w 6265"/>
              <a:gd name="T101" fmla="*/ 4339 h 4633"/>
              <a:gd name="T102" fmla="*/ 1915 w 6265"/>
              <a:gd name="T103" fmla="*/ 4109 h 4633"/>
              <a:gd name="T104" fmla="*/ 1613 w 6265"/>
              <a:gd name="T105" fmla="*/ 4118 h 4633"/>
              <a:gd name="T106" fmla="*/ 2599 w 6265"/>
              <a:gd name="T107" fmla="*/ 4396 h 4633"/>
              <a:gd name="T108" fmla="*/ 2600 w 6265"/>
              <a:gd name="T109" fmla="*/ 3599 h 4633"/>
              <a:gd name="T110" fmla="*/ 2599 w 6265"/>
              <a:gd name="T111" fmla="*/ 4396 h 4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65" h="4633">
                <a:moveTo>
                  <a:pt x="363" y="1017"/>
                </a:moveTo>
                <a:cubicBezTo>
                  <a:pt x="77" y="1017"/>
                  <a:pt x="77" y="1017"/>
                  <a:pt x="77" y="1017"/>
                </a:cubicBezTo>
                <a:cubicBezTo>
                  <a:pt x="77" y="18"/>
                  <a:pt x="77" y="18"/>
                  <a:pt x="77" y="18"/>
                </a:cubicBezTo>
                <a:cubicBezTo>
                  <a:pt x="690" y="18"/>
                  <a:pt x="690" y="18"/>
                  <a:pt x="690" y="18"/>
                </a:cubicBezTo>
                <a:cubicBezTo>
                  <a:pt x="690" y="251"/>
                  <a:pt x="690" y="251"/>
                  <a:pt x="69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3" y="435"/>
                  <a:pt x="363" y="435"/>
                  <a:pt x="363" y="435"/>
                </a:cubicBezTo>
                <a:cubicBezTo>
                  <a:pt x="654" y="435"/>
                  <a:pt x="654" y="435"/>
                  <a:pt x="654" y="435"/>
                </a:cubicBezTo>
                <a:cubicBezTo>
                  <a:pt x="654" y="651"/>
                  <a:pt x="654" y="651"/>
                  <a:pt x="654" y="651"/>
                </a:cubicBezTo>
                <a:cubicBezTo>
                  <a:pt x="363" y="651"/>
                  <a:pt x="363" y="651"/>
                  <a:pt x="363" y="651"/>
                </a:cubicBezTo>
                <a:lnTo>
                  <a:pt x="363" y="1017"/>
                </a:lnTo>
                <a:close/>
                <a:moveTo>
                  <a:pt x="825" y="519"/>
                </a:moveTo>
                <a:cubicBezTo>
                  <a:pt x="825" y="251"/>
                  <a:pt x="1005" y="0"/>
                  <a:pt x="1360" y="0"/>
                </a:cubicBezTo>
                <a:cubicBezTo>
                  <a:pt x="1717" y="0"/>
                  <a:pt x="1892" y="246"/>
                  <a:pt x="1892" y="510"/>
                </a:cubicBezTo>
                <a:cubicBezTo>
                  <a:pt x="1892" y="779"/>
                  <a:pt x="1723" y="1035"/>
                  <a:pt x="1366" y="1035"/>
                </a:cubicBezTo>
                <a:cubicBezTo>
                  <a:pt x="1011" y="1035"/>
                  <a:pt x="825" y="785"/>
                  <a:pt x="825" y="519"/>
                </a:cubicBezTo>
                <a:close/>
                <a:moveTo>
                  <a:pt x="1128" y="510"/>
                </a:moveTo>
                <a:cubicBezTo>
                  <a:pt x="1128" y="668"/>
                  <a:pt x="1192" y="807"/>
                  <a:pt x="1360" y="807"/>
                </a:cubicBezTo>
                <a:cubicBezTo>
                  <a:pt x="1532" y="807"/>
                  <a:pt x="1591" y="674"/>
                  <a:pt x="1591" y="519"/>
                </a:cubicBezTo>
                <a:cubicBezTo>
                  <a:pt x="1591" y="363"/>
                  <a:pt x="1535" y="228"/>
                  <a:pt x="1366" y="228"/>
                </a:cubicBezTo>
                <a:cubicBezTo>
                  <a:pt x="1193" y="228"/>
                  <a:pt x="1128" y="356"/>
                  <a:pt x="1128" y="510"/>
                </a:cubicBezTo>
                <a:close/>
                <a:moveTo>
                  <a:pt x="3988" y="876"/>
                </a:moveTo>
                <a:cubicBezTo>
                  <a:pt x="3633" y="876"/>
                  <a:pt x="3633" y="876"/>
                  <a:pt x="3633" y="876"/>
                </a:cubicBezTo>
                <a:cubicBezTo>
                  <a:pt x="3586" y="1017"/>
                  <a:pt x="3586" y="1017"/>
                  <a:pt x="3586" y="1017"/>
                </a:cubicBezTo>
                <a:cubicBezTo>
                  <a:pt x="3297" y="1017"/>
                  <a:pt x="3297" y="1017"/>
                  <a:pt x="3297" y="1017"/>
                </a:cubicBezTo>
                <a:cubicBezTo>
                  <a:pt x="3678" y="18"/>
                  <a:pt x="3678" y="18"/>
                  <a:pt x="3678" y="18"/>
                </a:cubicBezTo>
                <a:cubicBezTo>
                  <a:pt x="3952" y="18"/>
                  <a:pt x="3952" y="18"/>
                  <a:pt x="3952" y="18"/>
                </a:cubicBezTo>
                <a:cubicBezTo>
                  <a:pt x="4348" y="1017"/>
                  <a:pt x="4348" y="1017"/>
                  <a:pt x="4348" y="1017"/>
                </a:cubicBezTo>
                <a:cubicBezTo>
                  <a:pt x="4036" y="1017"/>
                  <a:pt x="4036" y="1017"/>
                  <a:pt x="4036" y="1017"/>
                </a:cubicBezTo>
                <a:lnTo>
                  <a:pt x="3988" y="876"/>
                </a:lnTo>
                <a:close/>
                <a:moveTo>
                  <a:pt x="3910" y="653"/>
                </a:moveTo>
                <a:cubicBezTo>
                  <a:pt x="3856" y="495"/>
                  <a:pt x="3856" y="495"/>
                  <a:pt x="3856" y="495"/>
                </a:cubicBezTo>
                <a:cubicBezTo>
                  <a:pt x="3826" y="408"/>
                  <a:pt x="3811" y="327"/>
                  <a:pt x="3809" y="321"/>
                </a:cubicBezTo>
                <a:cubicBezTo>
                  <a:pt x="3806" y="321"/>
                  <a:pt x="3806" y="321"/>
                  <a:pt x="3806" y="321"/>
                </a:cubicBezTo>
                <a:cubicBezTo>
                  <a:pt x="3805" y="327"/>
                  <a:pt x="3788" y="410"/>
                  <a:pt x="3760" y="495"/>
                </a:cubicBezTo>
                <a:cubicBezTo>
                  <a:pt x="3708" y="653"/>
                  <a:pt x="3708" y="653"/>
                  <a:pt x="3708" y="653"/>
                </a:cubicBezTo>
                <a:lnTo>
                  <a:pt x="3910" y="653"/>
                </a:lnTo>
                <a:close/>
                <a:moveTo>
                  <a:pt x="2382" y="1017"/>
                </a:moveTo>
                <a:cubicBezTo>
                  <a:pt x="2096" y="1017"/>
                  <a:pt x="2096" y="1017"/>
                  <a:pt x="2096" y="1017"/>
                </a:cubicBezTo>
                <a:cubicBezTo>
                  <a:pt x="2096" y="18"/>
                  <a:pt x="2096" y="18"/>
                  <a:pt x="2096" y="18"/>
                </a:cubicBezTo>
                <a:cubicBezTo>
                  <a:pt x="2478" y="18"/>
                  <a:pt x="2478" y="18"/>
                  <a:pt x="2478" y="18"/>
                </a:cubicBezTo>
                <a:cubicBezTo>
                  <a:pt x="2733" y="18"/>
                  <a:pt x="2877" y="122"/>
                  <a:pt x="2877" y="323"/>
                </a:cubicBezTo>
                <a:cubicBezTo>
                  <a:pt x="2877" y="485"/>
                  <a:pt x="2775" y="564"/>
                  <a:pt x="2682" y="597"/>
                </a:cubicBezTo>
                <a:cubicBezTo>
                  <a:pt x="2682" y="600"/>
                  <a:pt x="2682" y="600"/>
                  <a:pt x="2682" y="600"/>
                </a:cubicBezTo>
                <a:cubicBezTo>
                  <a:pt x="2715" y="624"/>
                  <a:pt x="2757" y="671"/>
                  <a:pt x="2808" y="758"/>
                </a:cubicBezTo>
                <a:cubicBezTo>
                  <a:pt x="2962" y="1017"/>
                  <a:pt x="2962" y="1017"/>
                  <a:pt x="2962" y="1017"/>
                </a:cubicBezTo>
                <a:cubicBezTo>
                  <a:pt x="2655" y="1017"/>
                  <a:pt x="2655" y="1017"/>
                  <a:pt x="2655" y="1017"/>
                </a:cubicBezTo>
                <a:cubicBezTo>
                  <a:pt x="2486" y="732"/>
                  <a:pt x="2486" y="732"/>
                  <a:pt x="2486" y="732"/>
                </a:cubicBezTo>
                <a:cubicBezTo>
                  <a:pt x="2439" y="654"/>
                  <a:pt x="2424" y="645"/>
                  <a:pt x="2393" y="645"/>
                </a:cubicBezTo>
                <a:cubicBezTo>
                  <a:pt x="2382" y="645"/>
                  <a:pt x="2382" y="645"/>
                  <a:pt x="2382" y="645"/>
                </a:cubicBezTo>
                <a:lnTo>
                  <a:pt x="2382" y="1017"/>
                </a:lnTo>
                <a:close/>
                <a:moveTo>
                  <a:pt x="2382" y="453"/>
                </a:moveTo>
                <a:cubicBezTo>
                  <a:pt x="2472" y="453"/>
                  <a:pt x="2472" y="453"/>
                  <a:pt x="2472" y="453"/>
                </a:cubicBezTo>
                <a:cubicBezTo>
                  <a:pt x="2556" y="453"/>
                  <a:pt x="2597" y="411"/>
                  <a:pt x="2597" y="342"/>
                </a:cubicBezTo>
                <a:cubicBezTo>
                  <a:pt x="2597" y="267"/>
                  <a:pt x="2558" y="230"/>
                  <a:pt x="2463" y="230"/>
                </a:cubicBezTo>
                <a:cubicBezTo>
                  <a:pt x="2382" y="230"/>
                  <a:pt x="2382" y="230"/>
                  <a:pt x="2382" y="230"/>
                </a:cubicBezTo>
                <a:lnTo>
                  <a:pt x="2382" y="453"/>
                </a:lnTo>
                <a:close/>
                <a:moveTo>
                  <a:pt x="1948" y="1200"/>
                </a:moveTo>
                <a:cubicBezTo>
                  <a:pt x="2304" y="1200"/>
                  <a:pt x="2480" y="1446"/>
                  <a:pt x="2480" y="1710"/>
                </a:cubicBezTo>
                <a:cubicBezTo>
                  <a:pt x="2480" y="1978"/>
                  <a:pt x="2310" y="2234"/>
                  <a:pt x="1954" y="2234"/>
                </a:cubicBezTo>
                <a:cubicBezTo>
                  <a:pt x="1598" y="2234"/>
                  <a:pt x="1412" y="1984"/>
                  <a:pt x="1412" y="1719"/>
                </a:cubicBezTo>
                <a:cubicBezTo>
                  <a:pt x="1412" y="1450"/>
                  <a:pt x="1592" y="1200"/>
                  <a:pt x="1948" y="1200"/>
                </a:cubicBezTo>
                <a:close/>
                <a:moveTo>
                  <a:pt x="1715" y="1710"/>
                </a:moveTo>
                <a:cubicBezTo>
                  <a:pt x="1715" y="1867"/>
                  <a:pt x="1780" y="2007"/>
                  <a:pt x="1948" y="2007"/>
                </a:cubicBezTo>
                <a:cubicBezTo>
                  <a:pt x="2120" y="2007"/>
                  <a:pt x="2179" y="1873"/>
                  <a:pt x="2179" y="1719"/>
                </a:cubicBezTo>
                <a:cubicBezTo>
                  <a:pt x="2179" y="1563"/>
                  <a:pt x="2123" y="1428"/>
                  <a:pt x="1954" y="1428"/>
                </a:cubicBezTo>
                <a:cubicBezTo>
                  <a:pt x="1781" y="1428"/>
                  <a:pt x="1715" y="1555"/>
                  <a:pt x="1715" y="1710"/>
                </a:cubicBezTo>
                <a:close/>
                <a:moveTo>
                  <a:pt x="3270" y="1797"/>
                </a:moveTo>
                <a:cubicBezTo>
                  <a:pt x="3270" y="1800"/>
                  <a:pt x="3270" y="1800"/>
                  <a:pt x="3270" y="1800"/>
                </a:cubicBezTo>
                <a:cubicBezTo>
                  <a:pt x="3303" y="1824"/>
                  <a:pt x="3345" y="1870"/>
                  <a:pt x="3396" y="1957"/>
                </a:cubicBezTo>
                <a:cubicBezTo>
                  <a:pt x="3550" y="2216"/>
                  <a:pt x="3550" y="2216"/>
                  <a:pt x="3550" y="2216"/>
                </a:cubicBezTo>
                <a:cubicBezTo>
                  <a:pt x="3243" y="2216"/>
                  <a:pt x="3243" y="2216"/>
                  <a:pt x="3243" y="2216"/>
                </a:cubicBezTo>
                <a:cubicBezTo>
                  <a:pt x="3073" y="1932"/>
                  <a:pt x="3073" y="1932"/>
                  <a:pt x="3073" y="1932"/>
                </a:cubicBezTo>
                <a:cubicBezTo>
                  <a:pt x="3027" y="1854"/>
                  <a:pt x="3012" y="1845"/>
                  <a:pt x="2980" y="1845"/>
                </a:cubicBezTo>
                <a:cubicBezTo>
                  <a:pt x="2970" y="1845"/>
                  <a:pt x="2970" y="1845"/>
                  <a:pt x="2970" y="1845"/>
                </a:cubicBezTo>
                <a:cubicBezTo>
                  <a:pt x="2970" y="2216"/>
                  <a:pt x="2970" y="2216"/>
                  <a:pt x="2970" y="2216"/>
                </a:cubicBezTo>
                <a:cubicBezTo>
                  <a:pt x="2683" y="2216"/>
                  <a:pt x="2683" y="2216"/>
                  <a:pt x="2683" y="2216"/>
                </a:cubicBezTo>
                <a:cubicBezTo>
                  <a:pt x="2683" y="1218"/>
                  <a:pt x="2683" y="1218"/>
                  <a:pt x="2683" y="1218"/>
                </a:cubicBezTo>
                <a:cubicBezTo>
                  <a:pt x="3066" y="1218"/>
                  <a:pt x="3066" y="1218"/>
                  <a:pt x="3066" y="1218"/>
                </a:cubicBezTo>
                <a:cubicBezTo>
                  <a:pt x="3321" y="1218"/>
                  <a:pt x="3465" y="1321"/>
                  <a:pt x="3465" y="1522"/>
                </a:cubicBezTo>
                <a:cubicBezTo>
                  <a:pt x="3465" y="1684"/>
                  <a:pt x="3363" y="1764"/>
                  <a:pt x="3270" y="1797"/>
                </a:cubicBezTo>
                <a:close/>
                <a:moveTo>
                  <a:pt x="3184" y="1542"/>
                </a:moveTo>
                <a:cubicBezTo>
                  <a:pt x="3184" y="1467"/>
                  <a:pt x="3145" y="1429"/>
                  <a:pt x="3051" y="1429"/>
                </a:cubicBezTo>
                <a:cubicBezTo>
                  <a:pt x="2970" y="1429"/>
                  <a:pt x="2970" y="1429"/>
                  <a:pt x="2970" y="1429"/>
                </a:cubicBezTo>
                <a:cubicBezTo>
                  <a:pt x="2970" y="1653"/>
                  <a:pt x="2970" y="1653"/>
                  <a:pt x="2970" y="1653"/>
                </a:cubicBezTo>
                <a:cubicBezTo>
                  <a:pt x="3060" y="1653"/>
                  <a:pt x="3060" y="1653"/>
                  <a:pt x="3060" y="1653"/>
                </a:cubicBezTo>
                <a:cubicBezTo>
                  <a:pt x="3144" y="1653"/>
                  <a:pt x="3184" y="1611"/>
                  <a:pt x="3184" y="1542"/>
                </a:cubicBezTo>
                <a:close/>
                <a:moveTo>
                  <a:pt x="921" y="1660"/>
                </a:moveTo>
                <a:cubicBezTo>
                  <a:pt x="924" y="1660"/>
                  <a:pt x="924" y="1660"/>
                  <a:pt x="924" y="1660"/>
                </a:cubicBezTo>
                <a:cubicBezTo>
                  <a:pt x="924" y="1671"/>
                  <a:pt x="931" y="1735"/>
                  <a:pt x="940" y="1810"/>
                </a:cubicBezTo>
                <a:cubicBezTo>
                  <a:pt x="987" y="2216"/>
                  <a:pt x="987" y="2216"/>
                  <a:pt x="987" y="2216"/>
                </a:cubicBezTo>
                <a:cubicBezTo>
                  <a:pt x="1279" y="2216"/>
                  <a:pt x="1279" y="2216"/>
                  <a:pt x="1279" y="2216"/>
                </a:cubicBezTo>
                <a:cubicBezTo>
                  <a:pt x="1141" y="1218"/>
                  <a:pt x="1141" y="1218"/>
                  <a:pt x="1141" y="1218"/>
                </a:cubicBezTo>
                <a:cubicBezTo>
                  <a:pt x="862" y="1218"/>
                  <a:pt x="862" y="1218"/>
                  <a:pt x="862" y="1218"/>
                </a:cubicBezTo>
                <a:cubicBezTo>
                  <a:pt x="687" y="1785"/>
                  <a:pt x="687" y="1785"/>
                  <a:pt x="687" y="1785"/>
                </a:cubicBezTo>
                <a:cubicBezTo>
                  <a:pt x="667" y="1848"/>
                  <a:pt x="645" y="1941"/>
                  <a:pt x="643" y="1947"/>
                </a:cubicBezTo>
                <a:cubicBezTo>
                  <a:pt x="640" y="1947"/>
                  <a:pt x="640" y="1947"/>
                  <a:pt x="640" y="1947"/>
                </a:cubicBezTo>
                <a:cubicBezTo>
                  <a:pt x="639" y="1941"/>
                  <a:pt x="618" y="1848"/>
                  <a:pt x="600" y="1785"/>
                </a:cubicBezTo>
                <a:cubicBezTo>
                  <a:pt x="433" y="1218"/>
                  <a:pt x="433" y="1218"/>
                  <a:pt x="433" y="1218"/>
                </a:cubicBezTo>
                <a:cubicBezTo>
                  <a:pt x="154" y="1218"/>
                  <a:pt x="154" y="1218"/>
                  <a:pt x="154" y="1218"/>
                </a:cubicBezTo>
                <a:cubicBezTo>
                  <a:pt x="15" y="2216"/>
                  <a:pt x="15" y="2216"/>
                  <a:pt x="15" y="2216"/>
                </a:cubicBezTo>
                <a:cubicBezTo>
                  <a:pt x="270" y="2216"/>
                  <a:pt x="270" y="2216"/>
                  <a:pt x="270" y="2216"/>
                </a:cubicBezTo>
                <a:cubicBezTo>
                  <a:pt x="321" y="1810"/>
                  <a:pt x="321" y="1810"/>
                  <a:pt x="321" y="1810"/>
                </a:cubicBezTo>
                <a:cubicBezTo>
                  <a:pt x="328" y="1746"/>
                  <a:pt x="333" y="1671"/>
                  <a:pt x="333" y="1660"/>
                </a:cubicBezTo>
                <a:cubicBezTo>
                  <a:pt x="336" y="1660"/>
                  <a:pt x="336" y="1660"/>
                  <a:pt x="336" y="1660"/>
                </a:cubicBezTo>
                <a:cubicBezTo>
                  <a:pt x="337" y="1669"/>
                  <a:pt x="355" y="1746"/>
                  <a:pt x="372" y="1807"/>
                </a:cubicBezTo>
                <a:cubicBezTo>
                  <a:pt x="484" y="2216"/>
                  <a:pt x="484" y="2216"/>
                  <a:pt x="484" y="2216"/>
                </a:cubicBezTo>
                <a:cubicBezTo>
                  <a:pt x="768" y="2216"/>
                  <a:pt x="768" y="2216"/>
                  <a:pt x="768" y="2216"/>
                </a:cubicBezTo>
                <a:cubicBezTo>
                  <a:pt x="883" y="1806"/>
                  <a:pt x="883" y="1806"/>
                  <a:pt x="883" y="1806"/>
                </a:cubicBezTo>
                <a:cubicBezTo>
                  <a:pt x="903" y="1737"/>
                  <a:pt x="919" y="1671"/>
                  <a:pt x="921" y="1660"/>
                </a:cubicBezTo>
                <a:close/>
                <a:moveTo>
                  <a:pt x="4333" y="1450"/>
                </a:moveTo>
                <a:cubicBezTo>
                  <a:pt x="4333" y="1218"/>
                  <a:pt x="4333" y="1218"/>
                  <a:pt x="4333" y="1218"/>
                </a:cubicBezTo>
                <a:cubicBezTo>
                  <a:pt x="3706" y="1218"/>
                  <a:pt x="3706" y="1218"/>
                  <a:pt x="3706" y="1218"/>
                </a:cubicBezTo>
                <a:cubicBezTo>
                  <a:pt x="3706" y="2216"/>
                  <a:pt x="3706" y="2216"/>
                  <a:pt x="3706" y="2216"/>
                </a:cubicBezTo>
                <a:cubicBezTo>
                  <a:pt x="4343" y="2216"/>
                  <a:pt x="4343" y="2216"/>
                  <a:pt x="4343" y="2216"/>
                </a:cubicBezTo>
                <a:cubicBezTo>
                  <a:pt x="4343" y="1984"/>
                  <a:pt x="4343" y="1984"/>
                  <a:pt x="4343" y="1984"/>
                </a:cubicBezTo>
                <a:cubicBezTo>
                  <a:pt x="3988" y="1984"/>
                  <a:pt x="3988" y="1984"/>
                  <a:pt x="3988" y="1984"/>
                </a:cubicBezTo>
                <a:cubicBezTo>
                  <a:pt x="3988" y="1816"/>
                  <a:pt x="3988" y="1816"/>
                  <a:pt x="3988" y="1816"/>
                </a:cubicBezTo>
                <a:cubicBezTo>
                  <a:pt x="4292" y="1816"/>
                  <a:pt x="4292" y="1816"/>
                  <a:pt x="4292" y="1816"/>
                </a:cubicBezTo>
                <a:cubicBezTo>
                  <a:pt x="4292" y="1600"/>
                  <a:pt x="4292" y="1600"/>
                  <a:pt x="4292" y="1600"/>
                </a:cubicBezTo>
                <a:cubicBezTo>
                  <a:pt x="3988" y="1600"/>
                  <a:pt x="3988" y="1600"/>
                  <a:pt x="3988" y="1600"/>
                </a:cubicBezTo>
                <a:cubicBezTo>
                  <a:pt x="3988" y="1450"/>
                  <a:pt x="3988" y="1450"/>
                  <a:pt x="3988" y="1450"/>
                </a:cubicBezTo>
                <a:lnTo>
                  <a:pt x="4333" y="1450"/>
                </a:lnTo>
                <a:close/>
                <a:moveTo>
                  <a:pt x="2248" y="2635"/>
                </a:moveTo>
                <a:cubicBezTo>
                  <a:pt x="2336" y="2635"/>
                  <a:pt x="2390" y="2657"/>
                  <a:pt x="2444" y="2689"/>
                </a:cubicBezTo>
                <a:cubicBezTo>
                  <a:pt x="2567" y="2482"/>
                  <a:pt x="2567" y="2482"/>
                  <a:pt x="2567" y="2482"/>
                </a:cubicBezTo>
                <a:cubicBezTo>
                  <a:pt x="2486" y="2428"/>
                  <a:pt x="2384" y="2399"/>
                  <a:pt x="2252" y="2399"/>
                </a:cubicBezTo>
                <a:cubicBezTo>
                  <a:pt x="1891" y="2399"/>
                  <a:pt x="1715" y="2644"/>
                  <a:pt x="1715" y="2917"/>
                </a:cubicBezTo>
                <a:cubicBezTo>
                  <a:pt x="1715" y="3190"/>
                  <a:pt x="1883" y="3434"/>
                  <a:pt x="2246" y="3434"/>
                </a:cubicBezTo>
                <a:cubicBezTo>
                  <a:pt x="2396" y="3434"/>
                  <a:pt x="2525" y="3369"/>
                  <a:pt x="2576" y="3324"/>
                </a:cubicBezTo>
                <a:cubicBezTo>
                  <a:pt x="2462" y="3127"/>
                  <a:pt x="2462" y="3127"/>
                  <a:pt x="2462" y="3127"/>
                </a:cubicBezTo>
                <a:cubicBezTo>
                  <a:pt x="2415" y="3158"/>
                  <a:pt x="2358" y="3197"/>
                  <a:pt x="2251" y="3197"/>
                </a:cubicBezTo>
                <a:cubicBezTo>
                  <a:pt x="2096" y="3197"/>
                  <a:pt x="2018" y="3076"/>
                  <a:pt x="2018" y="2908"/>
                </a:cubicBezTo>
                <a:cubicBezTo>
                  <a:pt x="2018" y="2747"/>
                  <a:pt x="2101" y="2635"/>
                  <a:pt x="2248" y="2635"/>
                </a:cubicBezTo>
                <a:close/>
                <a:moveTo>
                  <a:pt x="5522" y="3184"/>
                </a:moveTo>
                <a:cubicBezTo>
                  <a:pt x="5167" y="3184"/>
                  <a:pt x="5167" y="3184"/>
                  <a:pt x="5167" y="3184"/>
                </a:cubicBezTo>
                <a:cubicBezTo>
                  <a:pt x="5167" y="3016"/>
                  <a:pt x="5167" y="3016"/>
                  <a:pt x="5167" y="3016"/>
                </a:cubicBezTo>
                <a:cubicBezTo>
                  <a:pt x="5471" y="3016"/>
                  <a:pt x="5471" y="3016"/>
                  <a:pt x="5471" y="3016"/>
                </a:cubicBezTo>
                <a:cubicBezTo>
                  <a:pt x="5471" y="2800"/>
                  <a:pt x="5471" y="2800"/>
                  <a:pt x="5471" y="2800"/>
                </a:cubicBezTo>
                <a:cubicBezTo>
                  <a:pt x="5167" y="2800"/>
                  <a:pt x="5167" y="2800"/>
                  <a:pt x="5167" y="2800"/>
                </a:cubicBezTo>
                <a:cubicBezTo>
                  <a:pt x="5167" y="2650"/>
                  <a:pt x="5167" y="2650"/>
                  <a:pt x="5167" y="2650"/>
                </a:cubicBezTo>
                <a:cubicBezTo>
                  <a:pt x="5511" y="2650"/>
                  <a:pt x="5511" y="2650"/>
                  <a:pt x="5511" y="2650"/>
                </a:cubicBezTo>
                <a:cubicBezTo>
                  <a:pt x="5511" y="2417"/>
                  <a:pt x="5511" y="2417"/>
                  <a:pt x="5511" y="2417"/>
                </a:cubicBezTo>
                <a:cubicBezTo>
                  <a:pt x="4885" y="2417"/>
                  <a:pt x="4885" y="2417"/>
                  <a:pt x="4885" y="2417"/>
                </a:cubicBezTo>
                <a:cubicBezTo>
                  <a:pt x="4885" y="3416"/>
                  <a:pt x="4885" y="3416"/>
                  <a:pt x="4885" y="3416"/>
                </a:cubicBezTo>
                <a:cubicBezTo>
                  <a:pt x="5522" y="3416"/>
                  <a:pt x="5522" y="3416"/>
                  <a:pt x="5522" y="3416"/>
                </a:cubicBezTo>
                <a:lnTo>
                  <a:pt x="5522" y="3184"/>
                </a:lnTo>
                <a:close/>
                <a:moveTo>
                  <a:pt x="3349" y="3005"/>
                </a:moveTo>
                <a:cubicBezTo>
                  <a:pt x="3349" y="3134"/>
                  <a:pt x="3307" y="3203"/>
                  <a:pt x="3184" y="3203"/>
                </a:cubicBezTo>
                <a:cubicBezTo>
                  <a:pt x="3049" y="3203"/>
                  <a:pt x="3007" y="3140"/>
                  <a:pt x="3007" y="2999"/>
                </a:cubicBezTo>
                <a:cubicBezTo>
                  <a:pt x="3007" y="2417"/>
                  <a:pt x="3007" y="2417"/>
                  <a:pt x="3007" y="2417"/>
                </a:cubicBezTo>
                <a:cubicBezTo>
                  <a:pt x="2721" y="2417"/>
                  <a:pt x="2721" y="2417"/>
                  <a:pt x="2721" y="2417"/>
                </a:cubicBezTo>
                <a:cubicBezTo>
                  <a:pt x="2721" y="3019"/>
                  <a:pt x="2721" y="3019"/>
                  <a:pt x="2721" y="3019"/>
                </a:cubicBezTo>
                <a:cubicBezTo>
                  <a:pt x="2721" y="3300"/>
                  <a:pt x="2877" y="3434"/>
                  <a:pt x="3178" y="3434"/>
                </a:cubicBezTo>
                <a:cubicBezTo>
                  <a:pt x="3460" y="3434"/>
                  <a:pt x="3611" y="3282"/>
                  <a:pt x="3611" y="2989"/>
                </a:cubicBezTo>
                <a:cubicBezTo>
                  <a:pt x="3611" y="2417"/>
                  <a:pt x="3611" y="2417"/>
                  <a:pt x="3611" y="2417"/>
                </a:cubicBezTo>
                <a:cubicBezTo>
                  <a:pt x="3349" y="2417"/>
                  <a:pt x="3349" y="2417"/>
                  <a:pt x="3349" y="2417"/>
                </a:cubicBezTo>
                <a:lnTo>
                  <a:pt x="3349" y="3005"/>
                </a:lnTo>
                <a:close/>
                <a:moveTo>
                  <a:pt x="1540" y="2650"/>
                </a:moveTo>
                <a:cubicBezTo>
                  <a:pt x="1540" y="2417"/>
                  <a:pt x="1540" y="2417"/>
                  <a:pt x="1540" y="2417"/>
                </a:cubicBezTo>
                <a:cubicBezTo>
                  <a:pt x="913" y="2417"/>
                  <a:pt x="913" y="2417"/>
                  <a:pt x="913" y="2417"/>
                </a:cubicBezTo>
                <a:cubicBezTo>
                  <a:pt x="913" y="3416"/>
                  <a:pt x="913" y="3416"/>
                  <a:pt x="913" y="3416"/>
                </a:cubicBezTo>
                <a:cubicBezTo>
                  <a:pt x="1550" y="3416"/>
                  <a:pt x="1550" y="3416"/>
                  <a:pt x="1550" y="3416"/>
                </a:cubicBezTo>
                <a:cubicBezTo>
                  <a:pt x="1550" y="3184"/>
                  <a:pt x="1550" y="3184"/>
                  <a:pt x="1550" y="3184"/>
                </a:cubicBezTo>
                <a:cubicBezTo>
                  <a:pt x="1195" y="3184"/>
                  <a:pt x="1195" y="3184"/>
                  <a:pt x="1195" y="3184"/>
                </a:cubicBezTo>
                <a:cubicBezTo>
                  <a:pt x="1195" y="3016"/>
                  <a:pt x="1195" y="3016"/>
                  <a:pt x="1195" y="3016"/>
                </a:cubicBezTo>
                <a:cubicBezTo>
                  <a:pt x="1499" y="3016"/>
                  <a:pt x="1499" y="3016"/>
                  <a:pt x="1499" y="3016"/>
                </a:cubicBezTo>
                <a:cubicBezTo>
                  <a:pt x="1499" y="2800"/>
                  <a:pt x="1499" y="2800"/>
                  <a:pt x="1499" y="2800"/>
                </a:cubicBezTo>
                <a:cubicBezTo>
                  <a:pt x="1195" y="2800"/>
                  <a:pt x="1195" y="2800"/>
                  <a:pt x="1195" y="2800"/>
                </a:cubicBezTo>
                <a:cubicBezTo>
                  <a:pt x="1195" y="2650"/>
                  <a:pt x="1195" y="2650"/>
                  <a:pt x="1195" y="2650"/>
                </a:cubicBezTo>
                <a:lnTo>
                  <a:pt x="1540" y="2650"/>
                </a:lnTo>
                <a:close/>
                <a:moveTo>
                  <a:pt x="477" y="2813"/>
                </a:moveTo>
                <a:cubicBezTo>
                  <a:pt x="369" y="2765"/>
                  <a:pt x="291" y="2755"/>
                  <a:pt x="291" y="2695"/>
                </a:cubicBezTo>
                <a:cubicBezTo>
                  <a:pt x="291" y="2645"/>
                  <a:pt x="324" y="2627"/>
                  <a:pt x="391" y="2627"/>
                </a:cubicBezTo>
                <a:cubicBezTo>
                  <a:pt x="462" y="2627"/>
                  <a:pt x="543" y="2665"/>
                  <a:pt x="577" y="2684"/>
                </a:cubicBezTo>
                <a:cubicBezTo>
                  <a:pt x="684" y="2486"/>
                  <a:pt x="684" y="2486"/>
                  <a:pt x="684" y="2486"/>
                </a:cubicBezTo>
                <a:cubicBezTo>
                  <a:pt x="636" y="2452"/>
                  <a:pt x="544" y="2399"/>
                  <a:pt x="369" y="2399"/>
                </a:cubicBezTo>
                <a:cubicBezTo>
                  <a:pt x="169" y="2399"/>
                  <a:pt x="23" y="2516"/>
                  <a:pt x="23" y="2695"/>
                </a:cubicBezTo>
                <a:cubicBezTo>
                  <a:pt x="23" y="2860"/>
                  <a:pt x="99" y="2944"/>
                  <a:pt x="222" y="3005"/>
                </a:cubicBezTo>
                <a:cubicBezTo>
                  <a:pt x="340" y="3065"/>
                  <a:pt x="439" y="3070"/>
                  <a:pt x="439" y="3133"/>
                </a:cubicBezTo>
                <a:cubicBezTo>
                  <a:pt x="439" y="3179"/>
                  <a:pt x="400" y="3206"/>
                  <a:pt x="316" y="3206"/>
                </a:cubicBezTo>
                <a:cubicBezTo>
                  <a:pt x="214" y="3206"/>
                  <a:pt x="135" y="3154"/>
                  <a:pt x="112" y="3140"/>
                </a:cubicBezTo>
                <a:cubicBezTo>
                  <a:pt x="0" y="3338"/>
                  <a:pt x="0" y="3338"/>
                  <a:pt x="0" y="3338"/>
                </a:cubicBezTo>
                <a:cubicBezTo>
                  <a:pt x="48" y="3374"/>
                  <a:pt x="159" y="3434"/>
                  <a:pt x="328" y="3434"/>
                </a:cubicBezTo>
                <a:cubicBezTo>
                  <a:pt x="573" y="3434"/>
                  <a:pt x="712" y="3315"/>
                  <a:pt x="712" y="3115"/>
                </a:cubicBezTo>
                <a:cubicBezTo>
                  <a:pt x="712" y="2938"/>
                  <a:pt x="609" y="2872"/>
                  <a:pt x="477" y="2813"/>
                </a:cubicBezTo>
                <a:close/>
                <a:moveTo>
                  <a:pt x="4245" y="2417"/>
                </a:moveTo>
                <a:cubicBezTo>
                  <a:pt x="4500" y="2417"/>
                  <a:pt x="4644" y="2521"/>
                  <a:pt x="4644" y="2722"/>
                </a:cubicBezTo>
                <a:cubicBezTo>
                  <a:pt x="4644" y="2884"/>
                  <a:pt x="4542" y="2963"/>
                  <a:pt x="4449" y="2996"/>
                </a:cubicBezTo>
                <a:cubicBezTo>
                  <a:pt x="4449" y="2999"/>
                  <a:pt x="4449" y="2999"/>
                  <a:pt x="4449" y="2999"/>
                </a:cubicBezTo>
                <a:cubicBezTo>
                  <a:pt x="4482" y="3023"/>
                  <a:pt x="4524" y="3070"/>
                  <a:pt x="4575" y="3157"/>
                </a:cubicBezTo>
                <a:cubicBezTo>
                  <a:pt x="4729" y="3416"/>
                  <a:pt x="4729" y="3416"/>
                  <a:pt x="4729" y="3416"/>
                </a:cubicBezTo>
                <a:cubicBezTo>
                  <a:pt x="4422" y="3416"/>
                  <a:pt x="4422" y="3416"/>
                  <a:pt x="4422" y="3416"/>
                </a:cubicBezTo>
                <a:cubicBezTo>
                  <a:pt x="4253" y="3131"/>
                  <a:pt x="4253" y="3131"/>
                  <a:pt x="4253" y="3131"/>
                </a:cubicBezTo>
                <a:cubicBezTo>
                  <a:pt x="4206" y="3053"/>
                  <a:pt x="4191" y="3044"/>
                  <a:pt x="4160" y="3044"/>
                </a:cubicBezTo>
                <a:cubicBezTo>
                  <a:pt x="4149" y="3044"/>
                  <a:pt x="4149" y="3044"/>
                  <a:pt x="4149" y="3044"/>
                </a:cubicBezTo>
                <a:cubicBezTo>
                  <a:pt x="4149" y="3416"/>
                  <a:pt x="4149" y="3416"/>
                  <a:pt x="4149" y="3416"/>
                </a:cubicBezTo>
                <a:cubicBezTo>
                  <a:pt x="3863" y="3416"/>
                  <a:pt x="3863" y="3416"/>
                  <a:pt x="3863" y="3416"/>
                </a:cubicBezTo>
                <a:cubicBezTo>
                  <a:pt x="3863" y="2417"/>
                  <a:pt x="3863" y="2417"/>
                  <a:pt x="3863" y="2417"/>
                </a:cubicBezTo>
                <a:lnTo>
                  <a:pt x="4245" y="2417"/>
                </a:lnTo>
                <a:close/>
                <a:moveTo>
                  <a:pt x="4230" y="2629"/>
                </a:moveTo>
                <a:cubicBezTo>
                  <a:pt x="4149" y="2629"/>
                  <a:pt x="4149" y="2629"/>
                  <a:pt x="4149" y="2629"/>
                </a:cubicBezTo>
                <a:cubicBezTo>
                  <a:pt x="4149" y="2852"/>
                  <a:pt x="4149" y="2852"/>
                  <a:pt x="4149" y="2852"/>
                </a:cubicBezTo>
                <a:cubicBezTo>
                  <a:pt x="4239" y="2852"/>
                  <a:pt x="4239" y="2852"/>
                  <a:pt x="4239" y="2852"/>
                </a:cubicBezTo>
                <a:cubicBezTo>
                  <a:pt x="4323" y="2852"/>
                  <a:pt x="4364" y="2810"/>
                  <a:pt x="4364" y="2741"/>
                </a:cubicBezTo>
                <a:cubicBezTo>
                  <a:pt x="4364" y="2666"/>
                  <a:pt x="4325" y="2629"/>
                  <a:pt x="4230" y="2629"/>
                </a:cubicBezTo>
                <a:close/>
                <a:moveTo>
                  <a:pt x="3922" y="4215"/>
                </a:moveTo>
                <a:cubicBezTo>
                  <a:pt x="4227" y="4215"/>
                  <a:pt x="4227" y="4215"/>
                  <a:pt x="4227" y="4215"/>
                </a:cubicBezTo>
                <a:cubicBezTo>
                  <a:pt x="4227" y="3999"/>
                  <a:pt x="4227" y="3999"/>
                  <a:pt x="4227" y="3999"/>
                </a:cubicBezTo>
                <a:cubicBezTo>
                  <a:pt x="3922" y="3999"/>
                  <a:pt x="3922" y="3999"/>
                  <a:pt x="3922" y="3999"/>
                </a:cubicBezTo>
                <a:cubicBezTo>
                  <a:pt x="3922" y="3849"/>
                  <a:pt x="3922" y="3849"/>
                  <a:pt x="3922" y="3849"/>
                </a:cubicBezTo>
                <a:cubicBezTo>
                  <a:pt x="4267" y="3849"/>
                  <a:pt x="4267" y="3849"/>
                  <a:pt x="4267" y="3849"/>
                </a:cubicBezTo>
                <a:cubicBezTo>
                  <a:pt x="4267" y="3617"/>
                  <a:pt x="4267" y="3617"/>
                  <a:pt x="4267" y="3617"/>
                </a:cubicBezTo>
                <a:cubicBezTo>
                  <a:pt x="3640" y="3617"/>
                  <a:pt x="3640" y="3617"/>
                  <a:pt x="3640" y="3617"/>
                </a:cubicBezTo>
                <a:cubicBezTo>
                  <a:pt x="3640" y="4615"/>
                  <a:pt x="3640" y="4615"/>
                  <a:pt x="3640" y="4615"/>
                </a:cubicBezTo>
                <a:cubicBezTo>
                  <a:pt x="4278" y="4615"/>
                  <a:pt x="4278" y="4615"/>
                  <a:pt x="4278" y="4615"/>
                </a:cubicBezTo>
                <a:cubicBezTo>
                  <a:pt x="4278" y="4383"/>
                  <a:pt x="4278" y="4383"/>
                  <a:pt x="4278" y="4383"/>
                </a:cubicBezTo>
                <a:cubicBezTo>
                  <a:pt x="3922" y="4383"/>
                  <a:pt x="3922" y="4383"/>
                  <a:pt x="3922" y="4383"/>
                </a:cubicBezTo>
                <a:lnTo>
                  <a:pt x="3922" y="4215"/>
                </a:lnTo>
                <a:close/>
                <a:moveTo>
                  <a:pt x="4410" y="3849"/>
                </a:moveTo>
                <a:cubicBezTo>
                  <a:pt x="4679" y="3849"/>
                  <a:pt x="4679" y="3849"/>
                  <a:pt x="4679" y="3849"/>
                </a:cubicBezTo>
                <a:cubicBezTo>
                  <a:pt x="4679" y="4615"/>
                  <a:pt x="4679" y="4615"/>
                  <a:pt x="4679" y="4615"/>
                </a:cubicBezTo>
                <a:cubicBezTo>
                  <a:pt x="4965" y="4615"/>
                  <a:pt x="4965" y="4615"/>
                  <a:pt x="4965" y="4615"/>
                </a:cubicBezTo>
                <a:cubicBezTo>
                  <a:pt x="4965" y="3849"/>
                  <a:pt x="4965" y="3849"/>
                  <a:pt x="4965" y="3849"/>
                </a:cubicBezTo>
                <a:cubicBezTo>
                  <a:pt x="5233" y="3849"/>
                  <a:pt x="5233" y="3849"/>
                  <a:pt x="5233" y="3849"/>
                </a:cubicBezTo>
                <a:cubicBezTo>
                  <a:pt x="5233" y="3617"/>
                  <a:pt x="5233" y="3617"/>
                  <a:pt x="5233" y="3617"/>
                </a:cubicBezTo>
                <a:cubicBezTo>
                  <a:pt x="4410" y="3617"/>
                  <a:pt x="4410" y="3617"/>
                  <a:pt x="4410" y="3617"/>
                </a:cubicBezTo>
                <a:lnTo>
                  <a:pt x="4410" y="3849"/>
                </a:lnTo>
                <a:close/>
                <a:moveTo>
                  <a:pt x="5988" y="3617"/>
                </a:moveTo>
                <a:cubicBezTo>
                  <a:pt x="5822" y="3975"/>
                  <a:pt x="5822" y="3975"/>
                  <a:pt x="5822" y="3975"/>
                </a:cubicBezTo>
                <a:cubicBezTo>
                  <a:pt x="5820" y="3975"/>
                  <a:pt x="5820" y="3975"/>
                  <a:pt x="5820" y="3975"/>
                </a:cubicBezTo>
                <a:cubicBezTo>
                  <a:pt x="5652" y="3617"/>
                  <a:pt x="5652" y="3617"/>
                  <a:pt x="5652" y="3617"/>
                </a:cubicBezTo>
                <a:cubicBezTo>
                  <a:pt x="5336" y="3617"/>
                  <a:pt x="5336" y="3617"/>
                  <a:pt x="5336" y="3617"/>
                </a:cubicBezTo>
                <a:cubicBezTo>
                  <a:pt x="5664" y="4239"/>
                  <a:pt x="5664" y="4239"/>
                  <a:pt x="5664" y="4239"/>
                </a:cubicBezTo>
                <a:cubicBezTo>
                  <a:pt x="5664" y="4615"/>
                  <a:pt x="5664" y="4615"/>
                  <a:pt x="5664" y="4615"/>
                </a:cubicBezTo>
                <a:cubicBezTo>
                  <a:pt x="5951" y="4615"/>
                  <a:pt x="5951" y="4615"/>
                  <a:pt x="5951" y="4615"/>
                </a:cubicBezTo>
                <a:cubicBezTo>
                  <a:pt x="5951" y="4239"/>
                  <a:pt x="5951" y="4239"/>
                  <a:pt x="5951" y="4239"/>
                </a:cubicBezTo>
                <a:cubicBezTo>
                  <a:pt x="6265" y="3617"/>
                  <a:pt x="6265" y="3617"/>
                  <a:pt x="6265" y="3617"/>
                </a:cubicBezTo>
                <a:lnTo>
                  <a:pt x="5988" y="3617"/>
                </a:lnTo>
                <a:close/>
                <a:moveTo>
                  <a:pt x="3087" y="4615"/>
                </a:moveTo>
                <a:cubicBezTo>
                  <a:pt x="3375" y="4615"/>
                  <a:pt x="3375" y="4615"/>
                  <a:pt x="3375" y="4615"/>
                </a:cubicBezTo>
                <a:cubicBezTo>
                  <a:pt x="3375" y="3617"/>
                  <a:pt x="3375" y="3617"/>
                  <a:pt x="3375" y="3617"/>
                </a:cubicBezTo>
                <a:cubicBezTo>
                  <a:pt x="3087" y="3617"/>
                  <a:pt x="3087" y="3617"/>
                  <a:pt x="3087" y="3617"/>
                </a:cubicBezTo>
                <a:lnTo>
                  <a:pt x="3087" y="4615"/>
                </a:lnTo>
                <a:close/>
                <a:moveTo>
                  <a:pt x="477" y="4013"/>
                </a:moveTo>
                <a:cubicBezTo>
                  <a:pt x="369" y="3965"/>
                  <a:pt x="291" y="3954"/>
                  <a:pt x="291" y="3894"/>
                </a:cubicBezTo>
                <a:cubicBezTo>
                  <a:pt x="291" y="3845"/>
                  <a:pt x="324" y="3827"/>
                  <a:pt x="391" y="3827"/>
                </a:cubicBezTo>
                <a:cubicBezTo>
                  <a:pt x="462" y="3827"/>
                  <a:pt x="543" y="3864"/>
                  <a:pt x="577" y="3884"/>
                </a:cubicBezTo>
                <a:cubicBezTo>
                  <a:pt x="684" y="3686"/>
                  <a:pt x="684" y="3686"/>
                  <a:pt x="684" y="3686"/>
                </a:cubicBezTo>
                <a:cubicBezTo>
                  <a:pt x="636" y="3651"/>
                  <a:pt x="544" y="3599"/>
                  <a:pt x="369" y="3599"/>
                </a:cubicBezTo>
                <a:cubicBezTo>
                  <a:pt x="169" y="3599"/>
                  <a:pt x="23" y="3716"/>
                  <a:pt x="23" y="3894"/>
                </a:cubicBezTo>
                <a:cubicBezTo>
                  <a:pt x="23" y="4059"/>
                  <a:pt x="99" y="4143"/>
                  <a:pt x="222" y="4205"/>
                </a:cubicBezTo>
                <a:cubicBezTo>
                  <a:pt x="340" y="4265"/>
                  <a:pt x="439" y="4269"/>
                  <a:pt x="439" y="4332"/>
                </a:cubicBezTo>
                <a:cubicBezTo>
                  <a:pt x="439" y="4378"/>
                  <a:pt x="400" y="4405"/>
                  <a:pt x="316" y="4405"/>
                </a:cubicBezTo>
                <a:cubicBezTo>
                  <a:pt x="214" y="4405"/>
                  <a:pt x="135" y="4353"/>
                  <a:pt x="112" y="4339"/>
                </a:cubicBezTo>
                <a:cubicBezTo>
                  <a:pt x="0" y="4537"/>
                  <a:pt x="0" y="4537"/>
                  <a:pt x="0" y="4537"/>
                </a:cubicBezTo>
                <a:cubicBezTo>
                  <a:pt x="48" y="4573"/>
                  <a:pt x="159" y="4633"/>
                  <a:pt x="328" y="4633"/>
                </a:cubicBezTo>
                <a:cubicBezTo>
                  <a:pt x="573" y="4633"/>
                  <a:pt x="712" y="4515"/>
                  <a:pt x="712" y="4314"/>
                </a:cubicBezTo>
                <a:cubicBezTo>
                  <a:pt x="712" y="4137"/>
                  <a:pt x="609" y="4071"/>
                  <a:pt x="477" y="4013"/>
                </a:cubicBezTo>
                <a:close/>
                <a:moveTo>
                  <a:pt x="1915" y="4109"/>
                </a:moveTo>
                <a:cubicBezTo>
                  <a:pt x="1915" y="4377"/>
                  <a:pt x="1745" y="4633"/>
                  <a:pt x="1388" y="4633"/>
                </a:cubicBezTo>
                <a:cubicBezTo>
                  <a:pt x="1033" y="4633"/>
                  <a:pt x="847" y="4383"/>
                  <a:pt x="847" y="4118"/>
                </a:cubicBezTo>
                <a:cubicBezTo>
                  <a:pt x="847" y="3849"/>
                  <a:pt x="1027" y="3599"/>
                  <a:pt x="1382" y="3599"/>
                </a:cubicBezTo>
                <a:cubicBezTo>
                  <a:pt x="1739" y="3599"/>
                  <a:pt x="1915" y="3845"/>
                  <a:pt x="1915" y="4109"/>
                </a:cubicBezTo>
                <a:close/>
                <a:moveTo>
                  <a:pt x="1613" y="4118"/>
                </a:moveTo>
                <a:cubicBezTo>
                  <a:pt x="1613" y="3962"/>
                  <a:pt x="1558" y="3827"/>
                  <a:pt x="1388" y="3827"/>
                </a:cubicBezTo>
                <a:cubicBezTo>
                  <a:pt x="1216" y="3827"/>
                  <a:pt x="1150" y="3954"/>
                  <a:pt x="1150" y="4109"/>
                </a:cubicBezTo>
                <a:cubicBezTo>
                  <a:pt x="1150" y="4266"/>
                  <a:pt x="1214" y="4405"/>
                  <a:pt x="1382" y="4405"/>
                </a:cubicBezTo>
                <a:cubicBezTo>
                  <a:pt x="1555" y="4405"/>
                  <a:pt x="1613" y="4272"/>
                  <a:pt x="1613" y="4118"/>
                </a:cubicBezTo>
                <a:close/>
                <a:moveTo>
                  <a:pt x="2599" y="4396"/>
                </a:moveTo>
                <a:cubicBezTo>
                  <a:pt x="2444" y="4396"/>
                  <a:pt x="2366" y="4275"/>
                  <a:pt x="2366" y="4107"/>
                </a:cubicBezTo>
                <a:cubicBezTo>
                  <a:pt x="2366" y="3947"/>
                  <a:pt x="2449" y="3834"/>
                  <a:pt x="2596" y="3834"/>
                </a:cubicBezTo>
                <a:cubicBezTo>
                  <a:pt x="2684" y="3834"/>
                  <a:pt x="2738" y="3857"/>
                  <a:pt x="2792" y="3888"/>
                </a:cubicBezTo>
                <a:cubicBezTo>
                  <a:pt x="2915" y="3681"/>
                  <a:pt x="2915" y="3681"/>
                  <a:pt x="2915" y="3681"/>
                </a:cubicBezTo>
                <a:cubicBezTo>
                  <a:pt x="2834" y="3627"/>
                  <a:pt x="2732" y="3599"/>
                  <a:pt x="2600" y="3599"/>
                </a:cubicBezTo>
                <a:cubicBezTo>
                  <a:pt x="2239" y="3599"/>
                  <a:pt x="2063" y="3843"/>
                  <a:pt x="2063" y="4116"/>
                </a:cubicBezTo>
                <a:cubicBezTo>
                  <a:pt x="2063" y="4389"/>
                  <a:pt x="2231" y="4633"/>
                  <a:pt x="2594" y="4633"/>
                </a:cubicBezTo>
                <a:cubicBezTo>
                  <a:pt x="2744" y="4633"/>
                  <a:pt x="2873" y="4569"/>
                  <a:pt x="2924" y="4524"/>
                </a:cubicBezTo>
                <a:cubicBezTo>
                  <a:pt x="2810" y="4326"/>
                  <a:pt x="2810" y="4326"/>
                  <a:pt x="2810" y="4326"/>
                </a:cubicBezTo>
                <a:cubicBezTo>
                  <a:pt x="2764" y="4357"/>
                  <a:pt x="2707" y="4396"/>
                  <a:pt x="2599" y="43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715CE52E-211F-4175-AA91-BD04587D3A2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379413" y="330200"/>
            <a:ext cx="647700" cy="635000"/>
          </a:xfrm>
          <a:custGeom>
            <a:avLst/>
            <a:gdLst>
              <a:gd name="T0" fmla="*/ 1519 w 2039"/>
              <a:gd name="T1" fmla="*/ 362 h 2000"/>
              <a:gd name="T2" fmla="*/ 520 w 2039"/>
              <a:gd name="T3" fmla="*/ 362 h 2000"/>
              <a:gd name="T4" fmla="*/ 0 w 2039"/>
              <a:gd name="T5" fmla="*/ 0 h 2000"/>
              <a:gd name="T6" fmla="*/ 190 w 2039"/>
              <a:gd name="T7" fmla="*/ 906 h 2000"/>
              <a:gd name="T8" fmla="*/ 273 w 2039"/>
              <a:gd name="T9" fmla="*/ 1093 h 2000"/>
              <a:gd name="T10" fmla="*/ 865 w 2039"/>
              <a:gd name="T11" fmla="*/ 1917 h 2000"/>
              <a:gd name="T12" fmla="*/ 1020 w 2039"/>
              <a:gd name="T13" fmla="*/ 2000 h 2000"/>
              <a:gd name="T14" fmla="*/ 1175 w 2039"/>
              <a:gd name="T15" fmla="*/ 1917 h 2000"/>
              <a:gd name="T16" fmla="*/ 1480 w 2039"/>
              <a:gd name="T17" fmla="*/ 1492 h 2000"/>
              <a:gd name="T18" fmla="*/ 1334 w 2039"/>
              <a:gd name="T19" fmla="*/ 1211 h 2000"/>
              <a:gd name="T20" fmla="*/ 1043 w 2039"/>
              <a:gd name="T21" fmla="*/ 1078 h 2000"/>
              <a:gd name="T22" fmla="*/ 1154 w 2039"/>
              <a:gd name="T23" fmla="*/ 728 h 2000"/>
              <a:gd name="T24" fmla="*/ 1505 w 2039"/>
              <a:gd name="T25" fmla="*/ 839 h 2000"/>
              <a:gd name="T26" fmla="*/ 1446 w 2039"/>
              <a:gd name="T27" fmla="*/ 1153 h 2000"/>
              <a:gd name="T28" fmla="*/ 1562 w 2039"/>
              <a:gd name="T29" fmla="*/ 1377 h 2000"/>
              <a:gd name="T30" fmla="*/ 1767 w 2039"/>
              <a:gd name="T31" fmla="*/ 1093 h 2000"/>
              <a:gd name="T32" fmla="*/ 1850 w 2039"/>
              <a:gd name="T33" fmla="*/ 906 h 2000"/>
              <a:gd name="T34" fmla="*/ 2039 w 2039"/>
              <a:gd name="T35" fmla="*/ 0 h 2000"/>
              <a:gd name="T36" fmla="*/ 1519 w 2039"/>
              <a:gd name="T37" fmla="*/ 36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9" h="2000">
                <a:moveTo>
                  <a:pt x="1519" y="362"/>
                </a:moveTo>
                <a:cubicBezTo>
                  <a:pt x="520" y="362"/>
                  <a:pt x="520" y="362"/>
                  <a:pt x="52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90" y="906"/>
                  <a:pt x="190" y="906"/>
                  <a:pt x="190" y="906"/>
                </a:cubicBezTo>
                <a:cubicBezTo>
                  <a:pt x="203" y="975"/>
                  <a:pt x="232" y="1039"/>
                  <a:pt x="273" y="1093"/>
                </a:cubicBezTo>
                <a:cubicBezTo>
                  <a:pt x="413" y="1287"/>
                  <a:pt x="749" y="1753"/>
                  <a:pt x="865" y="1917"/>
                </a:cubicBezTo>
                <a:cubicBezTo>
                  <a:pt x="902" y="1970"/>
                  <a:pt x="963" y="2000"/>
                  <a:pt x="1020" y="2000"/>
                </a:cubicBezTo>
                <a:cubicBezTo>
                  <a:pt x="1077" y="2000"/>
                  <a:pt x="1137" y="1970"/>
                  <a:pt x="1175" y="1917"/>
                </a:cubicBezTo>
                <a:cubicBezTo>
                  <a:pt x="1236" y="1831"/>
                  <a:pt x="1358" y="1662"/>
                  <a:pt x="1480" y="1492"/>
                </a:cubicBezTo>
                <a:cubicBezTo>
                  <a:pt x="1334" y="1211"/>
                  <a:pt x="1334" y="1211"/>
                  <a:pt x="1334" y="1211"/>
                </a:cubicBezTo>
                <a:cubicBezTo>
                  <a:pt x="1221" y="1238"/>
                  <a:pt x="1099" y="1187"/>
                  <a:pt x="1043" y="1078"/>
                </a:cubicBezTo>
                <a:cubicBezTo>
                  <a:pt x="977" y="951"/>
                  <a:pt x="1027" y="794"/>
                  <a:pt x="1154" y="728"/>
                </a:cubicBezTo>
                <a:cubicBezTo>
                  <a:pt x="1282" y="661"/>
                  <a:pt x="1439" y="711"/>
                  <a:pt x="1505" y="839"/>
                </a:cubicBezTo>
                <a:cubicBezTo>
                  <a:pt x="1561" y="947"/>
                  <a:pt x="1534" y="1076"/>
                  <a:pt x="1446" y="1153"/>
                </a:cubicBezTo>
                <a:cubicBezTo>
                  <a:pt x="1562" y="1377"/>
                  <a:pt x="1562" y="1377"/>
                  <a:pt x="1562" y="1377"/>
                </a:cubicBezTo>
                <a:cubicBezTo>
                  <a:pt x="1643" y="1265"/>
                  <a:pt x="1717" y="1162"/>
                  <a:pt x="1767" y="1093"/>
                </a:cubicBezTo>
                <a:cubicBezTo>
                  <a:pt x="1808" y="1039"/>
                  <a:pt x="1837" y="975"/>
                  <a:pt x="1850" y="906"/>
                </a:cubicBezTo>
                <a:cubicBezTo>
                  <a:pt x="2039" y="0"/>
                  <a:pt x="2039" y="0"/>
                  <a:pt x="2039" y="0"/>
                </a:cubicBezTo>
                <a:lnTo>
                  <a:pt x="1519" y="362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076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ypto - Title slide picture Crypto (blue logo)         LS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ogoDeel1">
            <a:extLst>
              <a:ext uri="{FF2B5EF4-FFF2-40B4-BE49-F238E27FC236}">
                <a16:creationId xmlns:a16="http://schemas.microsoft.com/office/drawing/2014/main" id="{AC5BC575-D8AC-4CFD-92A0-1FE85550A252}"/>
              </a:ext>
            </a:extLst>
          </p:cNvPr>
          <p:cNvSpPr>
            <a:spLocks noSelect="1" noChangeAspect="1"/>
          </p:cNvSpPr>
          <p:nvPr userDrawn="1"/>
        </p:nvSpPr>
        <p:spPr bwMode="gray">
          <a:xfrm>
            <a:off x="318294" y="325438"/>
            <a:ext cx="659844" cy="646906"/>
          </a:xfrm>
          <a:custGeom>
            <a:avLst/>
            <a:gdLst>
              <a:gd name="T0" fmla="*/ 1519 w 2039"/>
              <a:gd name="T1" fmla="*/ 362 h 2000"/>
              <a:gd name="T2" fmla="*/ 520 w 2039"/>
              <a:gd name="T3" fmla="*/ 362 h 2000"/>
              <a:gd name="T4" fmla="*/ 0 w 2039"/>
              <a:gd name="T5" fmla="*/ 0 h 2000"/>
              <a:gd name="T6" fmla="*/ 190 w 2039"/>
              <a:gd name="T7" fmla="*/ 906 h 2000"/>
              <a:gd name="T8" fmla="*/ 273 w 2039"/>
              <a:gd name="T9" fmla="*/ 1093 h 2000"/>
              <a:gd name="T10" fmla="*/ 865 w 2039"/>
              <a:gd name="T11" fmla="*/ 1917 h 2000"/>
              <a:gd name="T12" fmla="*/ 1020 w 2039"/>
              <a:gd name="T13" fmla="*/ 2000 h 2000"/>
              <a:gd name="T14" fmla="*/ 1175 w 2039"/>
              <a:gd name="T15" fmla="*/ 1917 h 2000"/>
              <a:gd name="T16" fmla="*/ 1480 w 2039"/>
              <a:gd name="T17" fmla="*/ 1492 h 2000"/>
              <a:gd name="T18" fmla="*/ 1334 w 2039"/>
              <a:gd name="T19" fmla="*/ 1211 h 2000"/>
              <a:gd name="T20" fmla="*/ 1043 w 2039"/>
              <a:gd name="T21" fmla="*/ 1078 h 2000"/>
              <a:gd name="T22" fmla="*/ 1154 w 2039"/>
              <a:gd name="T23" fmla="*/ 728 h 2000"/>
              <a:gd name="T24" fmla="*/ 1505 w 2039"/>
              <a:gd name="T25" fmla="*/ 839 h 2000"/>
              <a:gd name="T26" fmla="*/ 1446 w 2039"/>
              <a:gd name="T27" fmla="*/ 1153 h 2000"/>
              <a:gd name="T28" fmla="*/ 1562 w 2039"/>
              <a:gd name="T29" fmla="*/ 1377 h 2000"/>
              <a:gd name="T30" fmla="*/ 1767 w 2039"/>
              <a:gd name="T31" fmla="*/ 1093 h 2000"/>
              <a:gd name="T32" fmla="*/ 1850 w 2039"/>
              <a:gd name="T33" fmla="*/ 906 h 2000"/>
              <a:gd name="T34" fmla="*/ 2039 w 2039"/>
              <a:gd name="T35" fmla="*/ 0 h 2000"/>
              <a:gd name="T36" fmla="*/ 1519 w 2039"/>
              <a:gd name="T37" fmla="*/ 36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9" h="2000">
                <a:moveTo>
                  <a:pt x="1519" y="362"/>
                </a:moveTo>
                <a:cubicBezTo>
                  <a:pt x="520" y="362"/>
                  <a:pt x="520" y="362"/>
                  <a:pt x="52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90" y="906"/>
                  <a:pt x="190" y="906"/>
                  <a:pt x="190" y="906"/>
                </a:cubicBezTo>
                <a:cubicBezTo>
                  <a:pt x="203" y="975"/>
                  <a:pt x="232" y="1039"/>
                  <a:pt x="273" y="1093"/>
                </a:cubicBezTo>
                <a:cubicBezTo>
                  <a:pt x="413" y="1287"/>
                  <a:pt x="749" y="1753"/>
                  <a:pt x="865" y="1917"/>
                </a:cubicBezTo>
                <a:cubicBezTo>
                  <a:pt x="902" y="1970"/>
                  <a:pt x="963" y="2000"/>
                  <a:pt x="1020" y="2000"/>
                </a:cubicBezTo>
                <a:cubicBezTo>
                  <a:pt x="1077" y="2000"/>
                  <a:pt x="1137" y="1970"/>
                  <a:pt x="1175" y="1917"/>
                </a:cubicBezTo>
                <a:cubicBezTo>
                  <a:pt x="1236" y="1831"/>
                  <a:pt x="1358" y="1662"/>
                  <a:pt x="1480" y="1492"/>
                </a:cubicBezTo>
                <a:cubicBezTo>
                  <a:pt x="1334" y="1211"/>
                  <a:pt x="1334" y="1211"/>
                  <a:pt x="1334" y="1211"/>
                </a:cubicBezTo>
                <a:cubicBezTo>
                  <a:pt x="1221" y="1238"/>
                  <a:pt x="1099" y="1187"/>
                  <a:pt x="1043" y="1078"/>
                </a:cubicBezTo>
                <a:cubicBezTo>
                  <a:pt x="977" y="951"/>
                  <a:pt x="1027" y="794"/>
                  <a:pt x="1154" y="728"/>
                </a:cubicBezTo>
                <a:cubicBezTo>
                  <a:pt x="1282" y="661"/>
                  <a:pt x="1439" y="711"/>
                  <a:pt x="1505" y="839"/>
                </a:cubicBezTo>
                <a:cubicBezTo>
                  <a:pt x="1561" y="947"/>
                  <a:pt x="1533" y="1076"/>
                  <a:pt x="1446" y="1153"/>
                </a:cubicBezTo>
                <a:cubicBezTo>
                  <a:pt x="1562" y="1377"/>
                  <a:pt x="1562" y="1377"/>
                  <a:pt x="1562" y="1377"/>
                </a:cubicBezTo>
                <a:cubicBezTo>
                  <a:pt x="1643" y="1265"/>
                  <a:pt x="1717" y="1162"/>
                  <a:pt x="1767" y="1093"/>
                </a:cubicBezTo>
                <a:cubicBezTo>
                  <a:pt x="1807" y="1039"/>
                  <a:pt x="1837" y="975"/>
                  <a:pt x="1850" y="906"/>
                </a:cubicBezTo>
                <a:cubicBezTo>
                  <a:pt x="2039" y="0"/>
                  <a:pt x="2039" y="0"/>
                  <a:pt x="2039" y="0"/>
                </a:cubicBezTo>
                <a:lnTo>
                  <a:pt x="1519" y="362"/>
                </a:lnTo>
                <a:close/>
              </a:path>
            </a:pathLst>
          </a:custGeom>
          <a:solidFill>
            <a:srgbClr val="00AAE7"/>
          </a:solidFill>
          <a:ln w="9525">
            <a:solidFill>
              <a:srgbClr val="00AAE7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0" name="LogoNaam"/>
          <p:cNvSpPr>
            <a:spLocks noSelect="1" noChangeAspect="1"/>
          </p:cNvSpPr>
          <p:nvPr userDrawn="1"/>
        </p:nvSpPr>
        <p:spPr bwMode="auto">
          <a:xfrm>
            <a:off x="1247775" y="439739"/>
            <a:ext cx="1898649" cy="517525"/>
          </a:xfrm>
          <a:custGeom>
            <a:avLst/>
            <a:gdLst>
              <a:gd name="T0" fmla="*/ 855 w 5980"/>
              <a:gd name="T1" fmla="*/ 83 h 1628"/>
              <a:gd name="T2" fmla="*/ 749 w 5980"/>
              <a:gd name="T3" fmla="*/ 730 h 1628"/>
              <a:gd name="T4" fmla="*/ 1344 w 5980"/>
              <a:gd name="T5" fmla="*/ 648 h 1628"/>
              <a:gd name="T6" fmla="*/ 1430 w 5980"/>
              <a:gd name="T7" fmla="*/ 18 h 1628"/>
              <a:gd name="T8" fmla="*/ 1916 w 5980"/>
              <a:gd name="T9" fmla="*/ 1021 h 1628"/>
              <a:gd name="T10" fmla="*/ 1424 w 5980"/>
              <a:gd name="T11" fmla="*/ 455 h 1628"/>
              <a:gd name="T12" fmla="*/ 2243 w 5980"/>
              <a:gd name="T13" fmla="*/ 18 h 1628"/>
              <a:gd name="T14" fmla="*/ 2542 w 5980"/>
              <a:gd name="T15" fmla="*/ 643 h 1628"/>
              <a:gd name="T16" fmla="*/ 3316 w 5980"/>
              <a:gd name="T17" fmla="*/ 703 h 1628"/>
              <a:gd name="T18" fmla="*/ 3826 w 5980"/>
              <a:gd name="T19" fmla="*/ 356 h 1628"/>
              <a:gd name="T20" fmla="*/ 3392 w 5980"/>
              <a:gd name="T21" fmla="*/ 493 h 1628"/>
              <a:gd name="T22" fmla="*/ 4521 w 5980"/>
              <a:gd name="T23" fmla="*/ 1021 h 1628"/>
              <a:gd name="T24" fmla="*/ 3964 w 5980"/>
              <a:gd name="T25" fmla="*/ 252 h 1628"/>
              <a:gd name="T26" fmla="*/ 5980 w 5980"/>
              <a:gd name="T27" fmla="*/ 512 h 1628"/>
              <a:gd name="T28" fmla="*/ 5678 w 5980"/>
              <a:gd name="T29" fmla="*/ 521 h 1628"/>
              <a:gd name="T30" fmla="*/ 192 w 5980"/>
              <a:gd name="T31" fmla="*/ 1492 h 1628"/>
              <a:gd name="T32" fmla="*/ 28 w 5980"/>
              <a:gd name="T33" fmla="*/ 1277 h 1628"/>
              <a:gd name="T34" fmla="*/ 201 w 5980"/>
              <a:gd name="T35" fmla="*/ 1387 h 1628"/>
              <a:gd name="T36" fmla="*/ 135 w 5980"/>
              <a:gd name="T37" fmla="*/ 1444 h 1628"/>
              <a:gd name="T38" fmla="*/ 458 w 5980"/>
              <a:gd name="T39" fmla="*/ 1622 h 1628"/>
              <a:gd name="T40" fmla="*/ 352 w 5980"/>
              <a:gd name="T41" fmla="*/ 1624 h 1628"/>
              <a:gd name="T42" fmla="*/ 349 w 5980"/>
              <a:gd name="T43" fmla="*/ 1488 h 1628"/>
              <a:gd name="T44" fmla="*/ 441 w 5980"/>
              <a:gd name="T45" fmla="*/ 1426 h 1628"/>
              <a:gd name="T46" fmla="*/ 355 w 5980"/>
              <a:gd name="T47" fmla="*/ 1374 h 1628"/>
              <a:gd name="T48" fmla="*/ 521 w 5980"/>
              <a:gd name="T49" fmla="*/ 1592 h 1628"/>
              <a:gd name="T50" fmla="*/ 382 w 5980"/>
              <a:gd name="T51" fmla="*/ 1572 h 1628"/>
              <a:gd name="T52" fmla="*/ 712 w 5980"/>
              <a:gd name="T53" fmla="*/ 1363 h 1628"/>
              <a:gd name="T54" fmla="*/ 649 w 5980"/>
              <a:gd name="T55" fmla="*/ 1369 h 1628"/>
              <a:gd name="T56" fmla="*/ 655 w 5980"/>
              <a:gd name="T57" fmla="*/ 1452 h 1628"/>
              <a:gd name="T58" fmla="*/ 730 w 5980"/>
              <a:gd name="T59" fmla="*/ 1430 h 1628"/>
              <a:gd name="T60" fmla="*/ 901 w 5980"/>
              <a:gd name="T61" fmla="*/ 1572 h 1628"/>
              <a:gd name="T62" fmla="*/ 935 w 5980"/>
              <a:gd name="T63" fmla="*/ 1369 h 1628"/>
              <a:gd name="T64" fmla="*/ 767 w 5980"/>
              <a:gd name="T65" fmla="*/ 1369 h 1628"/>
              <a:gd name="T66" fmla="*/ 887 w 5980"/>
              <a:gd name="T67" fmla="*/ 1628 h 1628"/>
              <a:gd name="T68" fmla="*/ 1303 w 5980"/>
              <a:gd name="T69" fmla="*/ 1447 h 1628"/>
              <a:gd name="T70" fmla="*/ 1183 w 5980"/>
              <a:gd name="T71" fmla="*/ 1628 h 1628"/>
              <a:gd name="T72" fmla="*/ 1063 w 5980"/>
              <a:gd name="T73" fmla="*/ 1448 h 1628"/>
              <a:gd name="T74" fmla="*/ 1279 w 5980"/>
              <a:gd name="T75" fmla="*/ 1405 h 1628"/>
              <a:gd name="T76" fmla="*/ 1206 w 5980"/>
              <a:gd name="T77" fmla="*/ 1421 h 1628"/>
              <a:gd name="T78" fmla="*/ 1129 w 5980"/>
              <a:gd name="T79" fmla="*/ 1495 h 1628"/>
              <a:gd name="T80" fmla="*/ 1225 w 5980"/>
              <a:gd name="T81" fmla="*/ 1554 h 1628"/>
              <a:gd name="T82" fmla="*/ 1368 w 5980"/>
              <a:gd name="T83" fmla="*/ 1369 h 1628"/>
              <a:gd name="T84" fmla="*/ 1437 w 5980"/>
              <a:gd name="T85" fmla="*/ 1622 h 1628"/>
              <a:gd name="T86" fmla="*/ 1437 w 5980"/>
              <a:gd name="T87" fmla="*/ 1349 h 1628"/>
              <a:gd name="T88" fmla="*/ 1510 w 5980"/>
              <a:gd name="T89" fmla="*/ 1247 h 1628"/>
              <a:gd name="T90" fmla="*/ 1820 w 5980"/>
              <a:gd name="T91" fmla="*/ 1478 h 1628"/>
              <a:gd name="T92" fmla="*/ 1835 w 5980"/>
              <a:gd name="T93" fmla="*/ 1277 h 1628"/>
              <a:gd name="T94" fmla="*/ 2112 w 5980"/>
              <a:gd name="T95" fmla="*/ 1542 h 1628"/>
              <a:gd name="T96" fmla="*/ 1895 w 5980"/>
              <a:gd name="T97" fmla="*/ 1587 h 1628"/>
              <a:gd name="T98" fmla="*/ 1934 w 5980"/>
              <a:gd name="T99" fmla="*/ 1375 h 1628"/>
              <a:gd name="T100" fmla="*/ 2046 w 5980"/>
              <a:gd name="T101" fmla="*/ 1497 h 1628"/>
              <a:gd name="T102" fmla="*/ 1966 w 5980"/>
              <a:gd name="T103" fmla="*/ 1421 h 1628"/>
              <a:gd name="T104" fmla="*/ 1951 w 5980"/>
              <a:gd name="T105" fmla="*/ 1553 h 1628"/>
              <a:gd name="T106" fmla="*/ 2368 w 5980"/>
              <a:gd name="T107" fmla="*/ 1369 h 1628"/>
              <a:gd name="T108" fmla="*/ 2216 w 5980"/>
              <a:gd name="T109" fmla="*/ 1491 h 1628"/>
              <a:gd name="T110" fmla="*/ 2379 w 5980"/>
              <a:gd name="T111" fmla="*/ 1622 h 1628"/>
              <a:gd name="T112" fmla="*/ 2509 w 5980"/>
              <a:gd name="T113" fmla="*/ 1448 h 1628"/>
              <a:gd name="T114" fmla="*/ 2658 w 5980"/>
              <a:gd name="T115" fmla="*/ 1277 h 1628"/>
              <a:gd name="T116" fmla="*/ 2804 w 5980"/>
              <a:gd name="T117" fmla="*/ 1622 h 1628"/>
              <a:gd name="T118" fmla="*/ 2708 w 5980"/>
              <a:gd name="T119" fmla="*/ 127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80" h="1628">
                <a:moveTo>
                  <a:pt x="864" y="929"/>
                </a:moveTo>
                <a:cubicBezTo>
                  <a:pt x="812" y="974"/>
                  <a:pt x="683" y="1039"/>
                  <a:pt x="533" y="1039"/>
                </a:cubicBezTo>
                <a:cubicBezTo>
                  <a:pt x="168" y="1039"/>
                  <a:pt x="0" y="794"/>
                  <a:pt x="0" y="520"/>
                </a:cubicBezTo>
                <a:cubicBezTo>
                  <a:pt x="0" y="246"/>
                  <a:pt x="176" y="0"/>
                  <a:pt x="539" y="0"/>
                </a:cubicBezTo>
                <a:cubicBezTo>
                  <a:pt x="671" y="0"/>
                  <a:pt x="773" y="29"/>
                  <a:pt x="855" y="83"/>
                </a:cubicBezTo>
                <a:cubicBezTo>
                  <a:pt x="731" y="291"/>
                  <a:pt x="731" y="291"/>
                  <a:pt x="731" y="291"/>
                </a:cubicBezTo>
                <a:cubicBezTo>
                  <a:pt x="677" y="259"/>
                  <a:pt x="623" y="237"/>
                  <a:pt x="534" y="237"/>
                </a:cubicBezTo>
                <a:cubicBezTo>
                  <a:pt x="387" y="237"/>
                  <a:pt x="304" y="350"/>
                  <a:pt x="304" y="511"/>
                </a:cubicBezTo>
                <a:cubicBezTo>
                  <a:pt x="304" y="679"/>
                  <a:pt x="382" y="801"/>
                  <a:pt x="537" y="801"/>
                </a:cubicBezTo>
                <a:cubicBezTo>
                  <a:pt x="645" y="801"/>
                  <a:pt x="703" y="762"/>
                  <a:pt x="749" y="730"/>
                </a:cubicBezTo>
                <a:lnTo>
                  <a:pt x="864" y="929"/>
                </a:lnTo>
                <a:close/>
                <a:moveTo>
                  <a:pt x="1916" y="1021"/>
                </a:moveTo>
                <a:cubicBezTo>
                  <a:pt x="1608" y="1021"/>
                  <a:pt x="1608" y="1021"/>
                  <a:pt x="1608" y="1021"/>
                </a:cubicBezTo>
                <a:cubicBezTo>
                  <a:pt x="1438" y="735"/>
                  <a:pt x="1438" y="735"/>
                  <a:pt x="1438" y="735"/>
                </a:cubicBezTo>
                <a:cubicBezTo>
                  <a:pt x="1391" y="657"/>
                  <a:pt x="1376" y="648"/>
                  <a:pt x="1344" y="648"/>
                </a:cubicBezTo>
                <a:cubicBezTo>
                  <a:pt x="1334" y="648"/>
                  <a:pt x="1334" y="648"/>
                  <a:pt x="1334" y="648"/>
                </a:cubicBezTo>
                <a:cubicBezTo>
                  <a:pt x="1334" y="1021"/>
                  <a:pt x="1334" y="1021"/>
                  <a:pt x="1334" y="1021"/>
                </a:cubicBezTo>
                <a:cubicBezTo>
                  <a:pt x="1046" y="1021"/>
                  <a:pt x="1046" y="1021"/>
                  <a:pt x="1046" y="1021"/>
                </a:cubicBezTo>
                <a:cubicBezTo>
                  <a:pt x="1046" y="18"/>
                  <a:pt x="1046" y="18"/>
                  <a:pt x="1046" y="18"/>
                </a:cubicBezTo>
                <a:cubicBezTo>
                  <a:pt x="1430" y="18"/>
                  <a:pt x="1430" y="18"/>
                  <a:pt x="1430" y="18"/>
                </a:cubicBezTo>
                <a:cubicBezTo>
                  <a:pt x="1686" y="18"/>
                  <a:pt x="1830" y="122"/>
                  <a:pt x="1830" y="324"/>
                </a:cubicBezTo>
                <a:cubicBezTo>
                  <a:pt x="1830" y="487"/>
                  <a:pt x="1728" y="566"/>
                  <a:pt x="1635" y="599"/>
                </a:cubicBezTo>
                <a:cubicBezTo>
                  <a:pt x="1635" y="602"/>
                  <a:pt x="1635" y="602"/>
                  <a:pt x="1635" y="602"/>
                </a:cubicBezTo>
                <a:cubicBezTo>
                  <a:pt x="1668" y="627"/>
                  <a:pt x="1710" y="673"/>
                  <a:pt x="1761" y="760"/>
                </a:cubicBezTo>
                <a:lnTo>
                  <a:pt x="1916" y="1021"/>
                </a:lnTo>
                <a:close/>
                <a:moveTo>
                  <a:pt x="1549" y="344"/>
                </a:moveTo>
                <a:cubicBezTo>
                  <a:pt x="1549" y="268"/>
                  <a:pt x="1510" y="231"/>
                  <a:pt x="1415" y="231"/>
                </a:cubicBezTo>
                <a:cubicBezTo>
                  <a:pt x="1334" y="231"/>
                  <a:pt x="1334" y="231"/>
                  <a:pt x="1334" y="231"/>
                </a:cubicBezTo>
                <a:cubicBezTo>
                  <a:pt x="1334" y="455"/>
                  <a:pt x="1334" y="455"/>
                  <a:pt x="1334" y="455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508" y="455"/>
                  <a:pt x="1549" y="413"/>
                  <a:pt x="1549" y="344"/>
                </a:cubicBezTo>
                <a:close/>
                <a:moveTo>
                  <a:pt x="2580" y="18"/>
                </a:moveTo>
                <a:cubicBezTo>
                  <a:pt x="2413" y="378"/>
                  <a:pt x="2413" y="378"/>
                  <a:pt x="2413" y="378"/>
                </a:cubicBezTo>
                <a:cubicBezTo>
                  <a:pt x="2411" y="378"/>
                  <a:pt x="2411" y="378"/>
                  <a:pt x="2411" y="378"/>
                </a:cubicBezTo>
                <a:cubicBezTo>
                  <a:pt x="2243" y="18"/>
                  <a:pt x="2243" y="18"/>
                  <a:pt x="2243" y="18"/>
                </a:cubicBezTo>
                <a:cubicBezTo>
                  <a:pt x="1925" y="18"/>
                  <a:pt x="1925" y="18"/>
                  <a:pt x="1925" y="18"/>
                </a:cubicBezTo>
                <a:cubicBezTo>
                  <a:pt x="2255" y="643"/>
                  <a:pt x="2255" y="643"/>
                  <a:pt x="2255" y="643"/>
                </a:cubicBezTo>
                <a:cubicBezTo>
                  <a:pt x="2255" y="1021"/>
                  <a:pt x="2255" y="1021"/>
                  <a:pt x="2255" y="1021"/>
                </a:cubicBezTo>
                <a:cubicBezTo>
                  <a:pt x="2542" y="1021"/>
                  <a:pt x="2542" y="1021"/>
                  <a:pt x="2542" y="1021"/>
                </a:cubicBezTo>
                <a:cubicBezTo>
                  <a:pt x="2542" y="643"/>
                  <a:pt x="2542" y="643"/>
                  <a:pt x="2542" y="643"/>
                </a:cubicBezTo>
                <a:cubicBezTo>
                  <a:pt x="2858" y="18"/>
                  <a:pt x="2858" y="18"/>
                  <a:pt x="2858" y="18"/>
                </a:cubicBezTo>
                <a:lnTo>
                  <a:pt x="2580" y="18"/>
                </a:lnTo>
                <a:close/>
                <a:moveTo>
                  <a:pt x="3826" y="356"/>
                </a:moveTo>
                <a:cubicBezTo>
                  <a:pt x="3826" y="590"/>
                  <a:pt x="3650" y="703"/>
                  <a:pt x="3389" y="703"/>
                </a:cubicBezTo>
                <a:cubicBezTo>
                  <a:pt x="3316" y="703"/>
                  <a:pt x="3316" y="703"/>
                  <a:pt x="3316" y="703"/>
                </a:cubicBezTo>
                <a:cubicBezTo>
                  <a:pt x="3316" y="1021"/>
                  <a:pt x="3316" y="1021"/>
                  <a:pt x="3316" y="1021"/>
                </a:cubicBezTo>
                <a:cubicBezTo>
                  <a:pt x="3028" y="1021"/>
                  <a:pt x="3028" y="1021"/>
                  <a:pt x="3028" y="1021"/>
                </a:cubicBezTo>
                <a:cubicBezTo>
                  <a:pt x="3028" y="18"/>
                  <a:pt x="3028" y="18"/>
                  <a:pt x="3028" y="18"/>
                </a:cubicBezTo>
                <a:cubicBezTo>
                  <a:pt x="3418" y="18"/>
                  <a:pt x="3418" y="18"/>
                  <a:pt x="3418" y="18"/>
                </a:cubicBezTo>
                <a:cubicBezTo>
                  <a:pt x="3648" y="18"/>
                  <a:pt x="3826" y="124"/>
                  <a:pt x="3826" y="356"/>
                </a:cubicBezTo>
                <a:close/>
                <a:moveTo>
                  <a:pt x="3540" y="359"/>
                </a:moveTo>
                <a:cubicBezTo>
                  <a:pt x="3540" y="267"/>
                  <a:pt x="3492" y="231"/>
                  <a:pt x="3398" y="231"/>
                </a:cubicBezTo>
                <a:cubicBezTo>
                  <a:pt x="3316" y="231"/>
                  <a:pt x="3316" y="231"/>
                  <a:pt x="3316" y="231"/>
                </a:cubicBezTo>
                <a:cubicBezTo>
                  <a:pt x="3316" y="493"/>
                  <a:pt x="3316" y="493"/>
                  <a:pt x="3316" y="493"/>
                </a:cubicBezTo>
                <a:cubicBezTo>
                  <a:pt x="3392" y="493"/>
                  <a:pt x="3392" y="493"/>
                  <a:pt x="3392" y="493"/>
                </a:cubicBezTo>
                <a:cubicBezTo>
                  <a:pt x="3493" y="493"/>
                  <a:pt x="3540" y="452"/>
                  <a:pt x="3540" y="359"/>
                </a:cubicBezTo>
                <a:close/>
                <a:moveTo>
                  <a:pt x="3964" y="252"/>
                </a:moveTo>
                <a:cubicBezTo>
                  <a:pt x="4233" y="252"/>
                  <a:pt x="4233" y="252"/>
                  <a:pt x="4233" y="252"/>
                </a:cubicBezTo>
                <a:cubicBezTo>
                  <a:pt x="4233" y="1021"/>
                  <a:pt x="4233" y="1021"/>
                  <a:pt x="4233" y="1021"/>
                </a:cubicBezTo>
                <a:cubicBezTo>
                  <a:pt x="4521" y="1021"/>
                  <a:pt x="4521" y="1021"/>
                  <a:pt x="4521" y="1021"/>
                </a:cubicBezTo>
                <a:cubicBezTo>
                  <a:pt x="4521" y="252"/>
                  <a:pt x="4521" y="252"/>
                  <a:pt x="4521" y="252"/>
                </a:cubicBezTo>
                <a:cubicBezTo>
                  <a:pt x="4790" y="252"/>
                  <a:pt x="4790" y="252"/>
                  <a:pt x="4790" y="252"/>
                </a:cubicBezTo>
                <a:cubicBezTo>
                  <a:pt x="4790" y="18"/>
                  <a:pt x="4790" y="18"/>
                  <a:pt x="4790" y="18"/>
                </a:cubicBezTo>
                <a:cubicBezTo>
                  <a:pt x="3964" y="18"/>
                  <a:pt x="3964" y="18"/>
                  <a:pt x="3964" y="18"/>
                </a:cubicBezTo>
                <a:lnTo>
                  <a:pt x="3964" y="252"/>
                </a:lnTo>
                <a:close/>
                <a:moveTo>
                  <a:pt x="5980" y="512"/>
                </a:moveTo>
                <a:cubicBezTo>
                  <a:pt x="5980" y="782"/>
                  <a:pt x="5810" y="1039"/>
                  <a:pt x="5452" y="1039"/>
                </a:cubicBezTo>
                <a:cubicBezTo>
                  <a:pt x="5095" y="1039"/>
                  <a:pt x="4909" y="788"/>
                  <a:pt x="4909" y="521"/>
                </a:cubicBezTo>
                <a:cubicBezTo>
                  <a:pt x="4909" y="252"/>
                  <a:pt x="5089" y="0"/>
                  <a:pt x="5446" y="0"/>
                </a:cubicBezTo>
                <a:cubicBezTo>
                  <a:pt x="5804" y="0"/>
                  <a:pt x="5980" y="247"/>
                  <a:pt x="5980" y="512"/>
                </a:cubicBezTo>
                <a:close/>
                <a:moveTo>
                  <a:pt x="5678" y="521"/>
                </a:moveTo>
                <a:cubicBezTo>
                  <a:pt x="5678" y="365"/>
                  <a:pt x="5622" y="229"/>
                  <a:pt x="5452" y="229"/>
                </a:cubicBezTo>
                <a:cubicBezTo>
                  <a:pt x="5279" y="229"/>
                  <a:pt x="5213" y="357"/>
                  <a:pt x="5213" y="512"/>
                </a:cubicBezTo>
                <a:cubicBezTo>
                  <a:pt x="5213" y="670"/>
                  <a:pt x="5278" y="810"/>
                  <a:pt x="5446" y="810"/>
                </a:cubicBezTo>
                <a:cubicBezTo>
                  <a:pt x="5619" y="810"/>
                  <a:pt x="5678" y="676"/>
                  <a:pt x="5678" y="521"/>
                </a:cubicBezTo>
                <a:close/>
                <a:moveTo>
                  <a:pt x="264" y="1337"/>
                </a:moveTo>
                <a:cubicBezTo>
                  <a:pt x="271" y="1351"/>
                  <a:pt x="274" y="1367"/>
                  <a:pt x="274" y="1386"/>
                </a:cubicBezTo>
                <a:cubicBezTo>
                  <a:pt x="274" y="1404"/>
                  <a:pt x="271" y="1421"/>
                  <a:pt x="264" y="1435"/>
                </a:cubicBezTo>
                <a:cubicBezTo>
                  <a:pt x="258" y="1449"/>
                  <a:pt x="248" y="1461"/>
                  <a:pt x="236" y="1470"/>
                </a:cubicBezTo>
                <a:cubicBezTo>
                  <a:pt x="224" y="1480"/>
                  <a:pt x="209" y="1487"/>
                  <a:pt x="192" y="1492"/>
                </a:cubicBezTo>
                <a:cubicBezTo>
                  <a:pt x="174" y="1497"/>
                  <a:pt x="155" y="1499"/>
                  <a:pt x="134" y="1499"/>
                </a:cubicBezTo>
                <a:cubicBezTo>
                  <a:pt x="102" y="1499"/>
                  <a:pt x="102" y="1499"/>
                  <a:pt x="102" y="1499"/>
                </a:cubicBezTo>
                <a:cubicBezTo>
                  <a:pt x="102" y="1622"/>
                  <a:pt x="102" y="1622"/>
                  <a:pt x="102" y="1622"/>
                </a:cubicBezTo>
                <a:cubicBezTo>
                  <a:pt x="28" y="1622"/>
                  <a:pt x="28" y="1622"/>
                  <a:pt x="28" y="1622"/>
                </a:cubicBezTo>
                <a:cubicBezTo>
                  <a:pt x="28" y="1277"/>
                  <a:pt x="28" y="1277"/>
                  <a:pt x="28" y="1277"/>
                </a:cubicBezTo>
                <a:cubicBezTo>
                  <a:pt x="142" y="1277"/>
                  <a:pt x="142" y="1277"/>
                  <a:pt x="142" y="1277"/>
                </a:cubicBezTo>
                <a:cubicBezTo>
                  <a:pt x="161" y="1277"/>
                  <a:pt x="178" y="1279"/>
                  <a:pt x="194" y="1283"/>
                </a:cubicBezTo>
                <a:cubicBezTo>
                  <a:pt x="211" y="1287"/>
                  <a:pt x="225" y="1294"/>
                  <a:pt x="236" y="1303"/>
                </a:cubicBezTo>
                <a:cubicBezTo>
                  <a:pt x="248" y="1312"/>
                  <a:pt x="257" y="1323"/>
                  <a:pt x="264" y="1337"/>
                </a:cubicBezTo>
                <a:close/>
                <a:moveTo>
                  <a:pt x="201" y="1387"/>
                </a:moveTo>
                <a:cubicBezTo>
                  <a:pt x="201" y="1369"/>
                  <a:pt x="196" y="1356"/>
                  <a:pt x="185" y="1346"/>
                </a:cubicBezTo>
                <a:cubicBezTo>
                  <a:pt x="175" y="1337"/>
                  <a:pt x="159" y="1333"/>
                  <a:pt x="136" y="1333"/>
                </a:cubicBezTo>
                <a:cubicBezTo>
                  <a:pt x="102" y="1333"/>
                  <a:pt x="102" y="1333"/>
                  <a:pt x="102" y="1333"/>
                </a:cubicBezTo>
                <a:cubicBezTo>
                  <a:pt x="102" y="1444"/>
                  <a:pt x="102" y="1444"/>
                  <a:pt x="102" y="1444"/>
                </a:cubicBezTo>
                <a:cubicBezTo>
                  <a:pt x="135" y="1444"/>
                  <a:pt x="135" y="1444"/>
                  <a:pt x="135" y="1444"/>
                </a:cubicBezTo>
                <a:cubicBezTo>
                  <a:pt x="158" y="1444"/>
                  <a:pt x="175" y="1439"/>
                  <a:pt x="185" y="1430"/>
                </a:cubicBezTo>
                <a:cubicBezTo>
                  <a:pt x="195" y="1420"/>
                  <a:pt x="201" y="1406"/>
                  <a:pt x="201" y="1387"/>
                </a:cubicBezTo>
                <a:close/>
                <a:moveTo>
                  <a:pt x="521" y="1592"/>
                </a:moveTo>
                <a:cubicBezTo>
                  <a:pt x="522" y="1604"/>
                  <a:pt x="524" y="1614"/>
                  <a:pt x="526" y="1622"/>
                </a:cubicBezTo>
                <a:cubicBezTo>
                  <a:pt x="458" y="1622"/>
                  <a:pt x="458" y="1622"/>
                  <a:pt x="458" y="1622"/>
                </a:cubicBezTo>
                <a:cubicBezTo>
                  <a:pt x="457" y="1619"/>
                  <a:pt x="456" y="1615"/>
                  <a:pt x="455" y="1609"/>
                </a:cubicBezTo>
                <a:cubicBezTo>
                  <a:pt x="454" y="1604"/>
                  <a:pt x="454" y="1599"/>
                  <a:pt x="454" y="1595"/>
                </a:cubicBezTo>
                <a:cubicBezTo>
                  <a:pt x="447" y="1604"/>
                  <a:pt x="437" y="1611"/>
                  <a:pt x="425" y="1618"/>
                </a:cubicBezTo>
                <a:cubicBezTo>
                  <a:pt x="413" y="1625"/>
                  <a:pt x="399" y="1628"/>
                  <a:pt x="383" y="1628"/>
                </a:cubicBezTo>
                <a:cubicBezTo>
                  <a:pt x="372" y="1628"/>
                  <a:pt x="362" y="1627"/>
                  <a:pt x="352" y="1624"/>
                </a:cubicBezTo>
                <a:cubicBezTo>
                  <a:pt x="343" y="1621"/>
                  <a:pt x="335" y="1616"/>
                  <a:pt x="328" y="1610"/>
                </a:cubicBezTo>
                <a:cubicBezTo>
                  <a:pt x="322" y="1604"/>
                  <a:pt x="316" y="1597"/>
                  <a:pt x="312" y="1588"/>
                </a:cubicBezTo>
                <a:cubicBezTo>
                  <a:pt x="308" y="1579"/>
                  <a:pt x="306" y="1569"/>
                  <a:pt x="306" y="1557"/>
                </a:cubicBezTo>
                <a:cubicBezTo>
                  <a:pt x="306" y="1541"/>
                  <a:pt x="310" y="1527"/>
                  <a:pt x="318" y="1515"/>
                </a:cubicBezTo>
                <a:cubicBezTo>
                  <a:pt x="326" y="1504"/>
                  <a:pt x="336" y="1495"/>
                  <a:pt x="349" y="1488"/>
                </a:cubicBezTo>
                <a:cubicBezTo>
                  <a:pt x="361" y="1480"/>
                  <a:pt x="376" y="1475"/>
                  <a:pt x="392" y="1472"/>
                </a:cubicBezTo>
                <a:cubicBezTo>
                  <a:pt x="408" y="1469"/>
                  <a:pt x="425" y="1468"/>
                  <a:pt x="441" y="1468"/>
                </a:cubicBezTo>
                <a:cubicBezTo>
                  <a:pt x="450" y="1468"/>
                  <a:pt x="450" y="1468"/>
                  <a:pt x="450" y="1468"/>
                </a:cubicBezTo>
                <a:cubicBezTo>
                  <a:pt x="450" y="1453"/>
                  <a:pt x="450" y="1453"/>
                  <a:pt x="450" y="1453"/>
                </a:cubicBezTo>
                <a:cubicBezTo>
                  <a:pt x="450" y="1441"/>
                  <a:pt x="447" y="1432"/>
                  <a:pt x="441" y="1426"/>
                </a:cubicBezTo>
                <a:cubicBezTo>
                  <a:pt x="435" y="1421"/>
                  <a:pt x="424" y="1418"/>
                  <a:pt x="409" y="1418"/>
                </a:cubicBezTo>
                <a:cubicBezTo>
                  <a:pt x="395" y="1418"/>
                  <a:pt x="383" y="1420"/>
                  <a:pt x="372" y="1425"/>
                </a:cubicBezTo>
                <a:cubicBezTo>
                  <a:pt x="361" y="1430"/>
                  <a:pt x="352" y="1436"/>
                  <a:pt x="345" y="1442"/>
                </a:cubicBezTo>
                <a:cubicBezTo>
                  <a:pt x="315" y="1400"/>
                  <a:pt x="315" y="1400"/>
                  <a:pt x="315" y="1400"/>
                </a:cubicBezTo>
                <a:cubicBezTo>
                  <a:pt x="325" y="1390"/>
                  <a:pt x="338" y="1382"/>
                  <a:pt x="355" y="1374"/>
                </a:cubicBezTo>
                <a:cubicBezTo>
                  <a:pt x="372" y="1367"/>
                  <a:pt x="393" y="1363"/>
                  <a:pt x="417" y="1363"/>
                </a:cubicBezTo>
                <a:cubicBezTo>
                  <a:pt x="451" y="1363"/>
                  <a:pt x="477" y="1370"/>
                  <a:pt x="494" y="1385"/>
                </a:cubicBezTo>
                <a:cubicBezTo>
                  <a:pt x="510" y="1399"/>
                  <a:pt x="518" y="1423"/>
                  <a:pt x="518" y="1457"/>
                </a:cubicBezTo>
                <a:cubicBezTo>
                  <a:pt x="518" y="1547"/>
                  <a:pt x="518" y="1547"/>
                  <a:pt x="518" y="1547"/>
                </a:cubicBezTo>
                <a:cubicBezTo>
                  <a:pt x="518" y="1565"/>
                  <a:pt x="519" y="1580"/>
                  <a:pt x="521" y="1592"/>
                </a:cubicBezTo>
                <a:close/>
                <a:moveTo>
                  <a:pt x="450" y="1510"/>
                </a:moveTo>
                <a:cubicBezTo>
                  <a:pt x="441" y="1510"/>
                  <a:pt x="441" y="1510"/>
                  <a:pt x="441" y="1510"/>
                </a:cubicBezTo>
                <a:cubicBezTo>
                  <a:pt x="421" y="1510"/>
                  <a:pt x="404" y="1513"/>
                  <a:pt x="392" y="1520"/>
                </a:cubicBezTo>
                <a:cubicBezTo>
                  <a:pt x="379" y="1526"/>
                  <a:pt x="373" y="1537"/>
                  <a:pt x="373" y="1552"/>
                </a:cubicBezTo>
                <a:cubicBezTo>
                  <a:pt x="373" y="1561"/>
                  <a:pt x="376" y="1568"/>
                  <a:pt x="382" y="1572"/>
                </a:cubicBezTo>
                <a:cubicBezTo>
                  <a:pt x="388" y="1576"/>
                  <a:pt x="395" y="1578"/>
                  <a:pt x="403" y="1578"/>
                </a:cubicBezTo>
                <a:cubicBezTo>
                  <a:pt x="414" y="1578"/>
                  <a:pt x="423" y="1576"/>
                  <a:pt x="431" y="1572"/>
                </a:cubicBezTo>
                <a:cubicBezTo>
                  <a:pt x="438" y="1567"/>
                  <a:pt x="444" y="1562"/>
                  <a:pt x="450" y="1556"/>
                </a:cubicBezTo>
                <a:lnTo>
                  <a:pt x="450" y="1510"/>
                </a:lnTo>
                <a:close/>
                <a:moveTo>
                  <a:pt x="712" y="1363"/>
                </a:moveTo>
                <a:cubicBezTo>
                  <a:pt x="704" y="1363"/>
                  <a:pt x="697" y="1364"/>
                  <a:pt x="690" y="1367"/>
                </a:cubicBezTo>
                <a:cubicBezTo>
                  <a:pt x="684" y="1369"/>
                  <a:pt x="678" y="1373"/>
                  <a:pt x="672" y="1376"/>
                </a:cubicBezTo>
                <a:cubicBezTo>
                  <a:pt x="667" y="1380"/>
                  <a:pt x="663" y="1385"/>
                  <a:pt x="659" y="1390"/>
                </a:cubicBezTo>
                <a:cubicBezTo>
                  <a:pt x="655" y="1395"/>
                  <a:pt x="651" y="1399"/>
                  <a:pt x="649" y="1404"/>
                </a:cubicBezTo>
                <a:cubicBezTo>
                  <a:pt x="649" y="1369"/>
                  <a:pt x="649" y="1369"/>
                  <a:pt x="649" y="1369"/>
                </a:cubicBezTo>
                <a:cubicBezTo>
                  <a:pt x="580" y="1369"/>
                  <a:pt x="580" y="1369"/>
                  <a:pt x="580" y="1369"/>
                </a:cubicBezTo>
                <a:cubicBezTo>
                  <a:pt x="580" y="1622"/>
                  <a:pt x="580" y="1622"/>
                  <a:pt x="580" y="1622"/>
                </a:cubicBezTo>
                <a:cubicBezTo>
                  <a:pt x="649" y="1622"/>
                  <a:pt x="649" y="1622"/>
                  <a:pt x="649" y="1622"/>
                </a:cubicBezTo>
                <a:cubicBezTo>
                  <a:pt x="649" y="1463"/>
                  <a:pt x="649" y="1463"/>
                  <a:pt x="649" y="1463"/>
                </a:cubicBezTo>
                <a:cubicBezTo>
                  <a:pt x="650" y="1460"/>
                  <a:pt x="652" y="1457"/>
                  <a:pt x="655" y="1452"/>
                </a:cubicBezTo>
                <a:cubicBezTo>
                  <a:pt x="658" y="1448"/>
                  <a:pt x="662" y="1444"/>
                  <a:pt x="667" y="1440"/>
                </a:cubicBezTo>
                <a:cubicBezTo>
                  <a:pt x="672" y="1435"/>
                  <a:pt x="677" y="1432"/>
                  <a:pt x="683" y="1429"/>
                </a:cubicBezTo>
                <a:cubicBezTo>
                  <a:pt x="689" y="1426"/>
                  <a:pt x="696" y="1424"/>
                  <a:pt x="704" y="1424"/>
                </a:cubicBezTo>
                <a:cubicBezTo>
                  <a:pt x="711" y="1424"/>
                  <a:pt x="717" y="1425"/>
                  <a:pt x="721" y="1426"/>
                </a:cubicBezTo>
                <a:cubicBezTo>
                  <a:pt x="725" y="1428"/>
                  <a:pt x="728" y="1429"/>
                  <a:pt x="730" y="1430"/>
                </a:cubicBezTo>
                <a:cubicBezTo>
                  <a:pt x="747" y="1370"/>
                  <a:pt x="747" y="1370"/>
                  <a:pt x="747" y="1370"/>
                </a:cubicBezTo>
                <a:cubicBezTo>
                  <a:pt x="744" y="1368"/>
                  <a:pt x="740" y="1367"/>
                  <a:pt x="734" y="1365"/>
                </a:cubicBezTo>
                <a:cubicBezTo>
                  <a:pt x="729" y="1364"/>
                  <a:pt x="722" y="1363"/>
                  <a:pt x="712" y="1363"/>
                </a:cubicBezTo>
                <a:close/>
                <a:moveTo>
                  <a:pt x="922" y="1568"/>
                </a:moveTo>
                <a:cubicBezTo>
                  <a:pt x="916" y="1571"/>
                  <a:pt x="909" y="1572"/>
                  <a:pt x="901" y="1572"/>
                </a:cubicBezTo>
                <a:cubicBezTo>
                  <a:pt x="892" y="1572"/>
                  <a:pt x="885" y="1569"/>
                  <a:pt x="881" y="1563"/>
                </a:cubicBezTo>
                <a:cubicBezTo>
                  <a:pt x="878" y="1558"/>
                  <a:pt x="876" y="1549"/>
                  <a:pt x="876" y="1536"/>
                </a:cubicBezTo>
                <a:cubicBezTo>
                  <a:pt x="876" y="1421"/>
                  <a:pt x="876" y="1421"/>
                  <a:pt x="876" y="1421"/>
                </a:cubicBezTo>
                <a:cubicBezTo>
                  <a:pt x="935" y="1421"/>
                  <a:pt x="935" y="1421"/>
                  <a:pt x="935" y="1421"/>
                </a:cubicBezTo>
                <a:cubicBezTo>
                  <a:pt x="935" y="1369"/>
                  <a:pt x="935" y="1369"/>
                  <a:pt x="935" y="1369"/>
                </a:cubicBezTo>
                <a:cubicBezTo>
                  <a:pt x="876" y="1369"/>
                  <a:pt x="876" y="1369"/>
                  <a:pt x="876" y="1369"/>
                </a:cubicBezTo>
                <a:cubicBezTo>
                  <a:pt x="876" y="1296"/>
                  <a:pt x="876" y="1296"/>
                  <a:pt x="876" y="1296"/>
                </a:cubicBezTo>
                <a:cubicBezTo>
                  <a:pt x="808" y="1296"/>
                  <a:pt x="808" y="1296"/>
                  <a:pt x="808" y="1296"/>
                </a:cubicBezTo>
                <a:cubicBezTo>
                  <a:pt x="808" y="1369"/>
                  <a:pt x="808" y="1369"/>
                  <a:pt x="808" y="1369"/>
                </a:cubicBezTo>
                <a:cubicBezTo>
                  <a:pt x="767" y="1369"/>
                  <a:pt x="767" y="1369"/>
                  <a:pt x="767" y="1369"/>
                </a:cubicBezTo>
                <a:cubicBezTo>
                  <a:pt x="767" y="1421"/>
                  <a:pt x="767" y="1421"/>
                  <a:pt x="767" y="1421"/>
                </a:cubicBezTo>
                <a:cubicBezTo>
                  <a:pt x="808" y="1421"/>
                  <a:pt x="808" y="1421"/>
                  <a:pt x="808" y="1421"/>
                </a:cubicBezTo>
                <a:cubicBezTo>
                  <a:pt x="808" y="1550"/>
                  <a:pt x="808" y="1550"/>
                  <a:pt x="808" y="1550"/>
                </a:cubicBezTo>
                <a:cubicBezTo>
                  <a:pt x="808" y="1574"/>
                  <a:pt x="813" y="1593"/>
                  <a:pt x="825" y="1607"/>
                </a:cubicBezTo>
                <a:cubicBezTo>
                  <a:pt x="837" y="1621"/>
                  <a:pt x="858" y="1628"/>
                  <a:pt x="887" y="1628"/>
                </a:cubicBezTo>
                <a:cubicBezTo>
                  <a:pt x="903" y="1628"/>
                  <a:pt x="917" y="1627"/>
                  <a:pt x="927" y="1623"/>
                </a:cubicBezTo>
                <a:cubicBezTo>
                  <a:pt x="938" y="1620"/>
                  <a:pt x="946" y="1617"/>
                  <a:pt x="951" y="1614"/>
                </a:cubicBezTo>
                <a:cubicBezTo>
                  <a:pt x="935" y="1563"/>
                  <a:pt x="935" y="1563"/>
                  <a:pt x="935" y="1563"/>
                </a:cubicBezTo>
                <a:cubicBezTo>
                  <a:pt x="932" y="1564"/>
                  <a:pt x="928" y="1566"/>
                  <a:pt x="922" y="1568"/>
                </a:cubicBezTo>
                <a:close/>
                <a:moveTo>
                  <a:pt x="1303" y="1447"/>
                </a:moveTo>
                <a:cubicBezTo>
                  <a:pt x="1308" y="1462"/>
                  <a:pt x="1310" y="1478"/>
                  <a:pt x="1310" y="1495"/>
                </a:cubicBezTo>
                <a:cubicBezTo>
                  <a:pt x="1310" y="1510"/>
                  <a:pt x="1308" y="1526"/>
                  <a:pt x="1303" y="1542"/>
                </a:cubicBezTo>
                <a:cubicBezTo>
                  <a:pt x="1298" y="1558"/>
                  <a:pt x="1290" y="1573"/>
                  <a:pt x="1280" y="1585"/>
                </a:cubicBezTo>
                <a:cubicBezTo>
                  <a:pt x="1269" y="1598"/>
                  <a:pt x="1256" y="1609"/>
                  <a:pt x="1240" y="1616"/>
                </a:cubicBezTo>
                <a:cubicBezTo>
                  <a:pt x="1224" y="1624"/>
                  <a:pt x="1205" y="1628"/>
                  <a:pt x="1183" y="1628"/>
                </a:cubicBezTo>
                <a:cubicBezTo>
                  <a:pt x="1161" y="1628"/>
                  <a:pt x="1142" y="1625"/>
                  <a:pt x="1126" y="1617"/>
                </a:cubicBezTo>
                <a:cubicBezTo>
                  <a:pt x="1110" y="1609"/>
                  <a:pt x="1097" y="1599"/>
                  <a:pt x="1086" y="1587"/>
                </a:cubicBezTo>
                <a:cubicBezTo>
                  <a:pt x="1076" y="1574"/>
                  <a:pt x="1068" y="1560"/>
                  <a:pt x="1063" y="1545"/>
                </a:cubicBezTo>
                <a:cubicBezTo>
                  <a:pt x="1059" y="1529"/>
                  <a:pt x="1056" y="1513"/>
                  <a:pt x="1056" y="1497"/>
                </a:cubicBezTo>
                <a:cubicBezTo>
                  <a:pt x="1056" y="1480"/>
                  <a:pt x="1059" y="1464"/>
                  <a:pt x="1063" y="1448"/>
                </a:cubicBezTo>
                <a:cubicBezTo>
                  <a:pt x="1068" y="1432"/>
                  <a:pt x="1076" y="1418"/>
                  <a:pt x="1086" y="1406"/>
                </a:cubicBezTo>
                <a:cubicBezTo>
                  <a:pt x="1096" y="1393"/>
                  <a:pt x="1109" y="1383"/>
                  <a:pt x="1125" y="1375"/>
                </a:cubicBezTo>
                <a:cubicBezTo>
                  <a:pt x="1141" y="1367"/>
                  <a:pt x="1160" y="1363"/>
                  <a:pt x="1182" y="1363"/>
                </a:cubicBezTo>
                <a:cubicBezTo>
                  <a:pt x="1204" y="1363"/>
                  <a:pt x="1223" y="1367"/>
                  <a:pt x="1240" y="1375"/>
                </a:cubicBezTo>
                <a:cubicBezTo>
                  <a:pt x="1256" y="1382"/>
                  <a:pt x="1269" y="1392"/>
                  <a:pt x="1279" y="1405"/>
                </a:cubicBezTo>
                <a:cubicBezTo>
                  <a:pt x="1290" y="1417"/>
                  <a:pt x="1298" y="1431"/>
                  <a:pt x="1303" y="1447"/>
                </a:cubicBezTo>
                <a:close/>
                <a:moveTo>
                  <a:pt x="1237" y="1497"/>
                </a:moveTo>
                <a:cubicBezTo>
                  <a:pt x="1237" y="1485"/>
                  <a:pt x="1236" y="1474"/>
                  <a:pt x="1234" y="1464"/>
                </a:cubicBezTo>
                <a:cubicBezTo>
                  <a:pt x="1232" y="1454"/>
                  <a:pt x="1229" y="1445"/>
                  <a:pt x="1224" y="1438"/>
                </a:cubicBezTo>
                <a:cubicBezTo>
                  <a:pt x="1219" y="1431"/>
                  <a:pt x="1213" y="1425"/>
                  <a:pt x="1206" y="1421"/>
                </a:cubicBezTo>
                <a:cubicBezTo>
                  <a:pt x="1199" y="1417"/>
                  <a:pt x="1191" y="1415"/>
                  <a:pt x="1181" y="1415"/>
                </a:cubicBezTo>
                <a:cubicBezTo>
                  <a:pt x="1171" y="1415"/>
                  <a:pt x="1163" y="1417"/>
                  <a:pt x="1157" y="1421"/>
                </a:cubicBezTo>
                <a:cubicBezTo>
                  <a:pt x="1150" y="1425"/>
                  <a:pt x="1145" y="1430"/>
                  <a:pt x="1141" y="1437"/>
                </a:cubicBezTo>
                <a:cubicBezTo>
                  <a:pt x="1137" y="1444"/>
                  <a:pt x="1134" y="1452"/>
                  <a:pt x="1132" y="1462"/>
                </a:cubicBezTo>
                <a:cubicBezTo>
                  <a:pt x="1130" y="1472"/>
                  <a:pt x="1129" y="1483"/>
                  <a:pt x="1129" y="1495"/>
                </a:cubicBezTo>
                <a:cubicBezTo>
                  <a:pt x="1129" y="1506"/>
                  <a:pt x="1130" y="1517"/>
                  <a:pt x="1132" y="1527"/>
                </a:cubicBezTo>
                <a:cubicBezTo>
                  <a:pt x="1134" y="1537"/>
                  <a:pt x="1138" y="1546"/>
                  <a:pt x="1142" y="1553"/>
                </a:cubicBezTo>
                <a:cubicBezTo>
                  <a:pt x="1146" y="1560"/>
                  <a:pt x="1152" y="1566"/>
                  <a:pt x="1159" y="1570"/>
                </a:cubicBezTo>
                <a:cubicBezTo>
                  <a:pt x="1166" y="1574"/>
                  <a:pt x="1174" y="1576"/>
                  <a:pt x="1184" y="1576"/>
                </a:cubicBezTo>
                <a:cubicBezTo>
                  <a:pt x="1203" y="1576"/>
                  <a:pt x="1217" y="1569"/>
                  <a:pt x="1225" y="1554"/>
                </a:cubicBezTo>
                <a:cubicBezTo>
                  <a:pt x="1233" y="1540"/>
                  <a:pt x="1237" y="1520"/>
                  <a:pt x="1237" y="1497"/>
                </a:cubicBezTo>
                <a:close/>
                <a:moveTo>
                  <a:pt x="1468" y="1242"/>
                </a:moveTo>
                <a:cubicBezTo>
                  <a:pt x="1435" y="1242"/>
                  <a:pt x="1410" y="1252"/>
                  <a:pt x="1394" y="1270"/>
                </a:cubicBezTo>
                <a:cubicBezTo>
                  <a:pt x="1377" y="1289"/>
                  <a:pt x="1368" y="1313"/>
                  <a:pt x="1368" y="1344"/>
                </a:cubicBezTo>
                <a:cubicBezTo>
                  <a:pt x="1368" y="1369"/>
                  <a:pt x="1368" y="1369"/>
                  <a:pt x="1368" y="1369"/>
                </a:cubicBezTo>
                <a:cubicBezTo>
                  <a:pt x="1330" y="1369"/>
                  <a:pt x="1330" y="1369"/>
                  <a:pt x="1330" y="1369"/>
                </a:cubicBezTo>
                <a:cubicBezTo>
                  <a:pt x="1330" y="1421"/>
                  <a:pt x="1330" y="1421"/>
                  <a:pt x="1330" y="1421"/>
                </a:cubicBezTo>
                <a:cubicBezTo>
                  <a:pt x="1368" y="1421"/>
                  <a:pt x="1368" y="1421"/>
                  <a:pt x="1368" y="1421"/>
                </a:cubicBezTo>
                <a:cubicBezTo>
                  <a:pt x="1368" y="1622"/>
                  <a:pt x="1368" y="1622"/>
                  <a:pt x="1368" y="1622"/>
                </a:cubicBezTo>
                <a:cubicBezTo>
                  <a:pt x="1437" y="1622"/>
                  <a:pt x="1437" y="1622"/>
                  <a:pt x="1437" y="1622"/>
                </a:cubicBezTo>
                <a:cubicBezTo>
                  <a:pt x="1437" y="1421"/>
                  <a:pt x="1437" y="1421"/>
                  <a:pt x="1437" y="1421"/>
                </a:cubicBezTo>
                <a:cubicBezTo>
                  <a:pt x="1497" y="1421"/>
                  <a:pt x="1497" y="1421"/>
                  <a:pt x="1497" y="1421"/>
                </a:cubicBezTo>
                <a:cubicBezTo>
                  <a:pt x="1497" y="1369"/>
                  <a:pt x="1497" y="1369"/>
                  <a:pt x="1497" y="1369"/>
                </a:cubicBezTo>
                <a:cubicBezTo>
                  <a:pt x="1437" y="1369"/>
                  <a:pt x="1437" y="1369"/>
                  <a:pt x="1437" y="1369"/>
                </a:cubicBezTo>
                <a:cubicBezTo>
                  <a:pt x="1437" y="1349"/>
                  <a:pt x="1437" y="1349"/>
                  <a:pt x="1437" y="1349"/>
                </a:cubicBezTo>
                <a:cubicBezTo>
                  <a:pt x="1437" y="1316"/>
                  <a:pt x="1451" y="1299"/>
                  <a:pt x="1478" y="1299"/>
                </a:cubicBezTo>
                <a:cubicBezTo>
                  <a:pt x="1487" y="1299"/>
                  <a:pt x="1495" y="1300"/>
                  <a:pt x="1501" y="1302"/>
                </a:cubicBezTo>
                <a:cubicBezTo>
                  <a:pt x="1507" y="1304"/>
                  <a:pt x="1511" y="1305"/>
                  <a:pt x="1513" y="1306"/>
                </a:cubicBezTo>
                <a:cubicBezTo>
                  <a:pt x="1529" y="1254"/>
                  <a:pt x="1529" y="1254"/>
                  <a:pt x="1529" y="1254"/>
                </a:cubicBezTo>
                <a:cubicBezTo>
                  <a:pt x="1526" y="1253"/>
                  <a:pt x="1520" y="1250"/>
                  <a:pt x="1510" y="1247"/>
                </a:cubicBezTo>
                <a:cubicBezTo>
                  <a:pt x="1501" y="1244"/>
                  <a:pt x="1486" y="1242"/>
                  <a:pt x="1468" y="1242"/>
                </a:cubicBezTo>
                <a:close/>
                <a:moveTo>
                  <a:pt x="1636" y="1622"/>
                </a:moveTo>
                <a:cubicBezTo>
                  <a:pt x="1710" y="1622"/>
                  <a:pt x="1710" y="1622"/>
                  <a:pt x="1710" y="1622"/>
                </a:cubicBezTo>
                <a:cubicBezTo>
                  <a:pt x="1710" y="1478"/>
                  <a:pt x="1710" y="1478"/>
                  <a:pt x="1710" y="1478"/>
                </a:cubicBezTo>
                <a:cubicBezTo>
                  <a:pt x="1820" y="1478"/>
                  <a:pt x="1820" y="1478"/>
                  <a:pt x="1820" y="1478"/>
                </a:cubicBezTo>
                <a:cubicBezTo>
                  <a:pt x="1820" y="1421"/>
                  <a:pt x="1820" y="1421"/>
                  <a:pt x="1820" y="1421"/>
                </a:cubicBezTo>
                <a:cubicBezTo>
                  <a:pt x="1710" y="1421"/>
                  <a:pt x="1710" y="1421"/>
                  <a:pt x="1710" y="1421"/>
                </a:cubicBezTo>
                <a:cubicBezTo>
                  <a:pt x="1710" y="1337"/>
                  <a:pt x="1710" y="1337"/>
                  <a:pt x="1710" y="1337"/>
                </a:cubicBezTo>
                <a:cubicBezTo>
                  <a:pt x="1835" y="1337"/>
                  <a:pt x="1835" y="1337"/>
                  <a:pt x="1835" y="1337"/>
                </a:cubicBezTo>
                <a:cubicBezTo>
                  <a:pt x="1835" y="1277"/>
                  <a:pt x="1835" y="1277"/>
                  <a:pt x="1835" y="1277"/>
                </a:cubicBezTo>
                <a:cubicBezTo>
                  <a:pt x="1636" y="1277"/>
                  <a:pt x="1636" y="1277"/>
                  <a:pt x="1636" y="1277"/>
                </a:cubicBezTo>
                <a:lnTo>
                  <a:pt x="1636" y="1622"/>
                </a:lnTo>
                <a:close/>
                <a:moveTo>
                  <a:pt x="2112" y="1447"/>
                </a:moveTo>
                <a:cubicBezTo>
                  <a:pt x="2117" y="1462"/>
                  <a:pt x="2119" y="1478"/>
                  <a:pt x="2119" y="1495"/>
                </a:cubicBezTo>
                <a:cubicBezTo>
                  <a:pt x="2119" y="1510"/>
                  <a:pt x="2117" y="1526"/>
                  <a:pt x="2112" y="1542"/>
                </a:cubicBezTo>
                <a:cubicBezTo>
                  <a:pt x="2107" y="1558"/>
                  <a:pt x="2099" y="1573"/>
                  <a:pt x="2089" y="1585"/>
                </a:cubicBezTo>
                <a:cubicBezTo>
                  <a:pt x="2078" y="1598"/>
                  <a:pt x="2065" y="1609"/>
                  <a:pt x="2049" y="1616"/>
                </a:cubicBezTo>
                <a:cubicBezTo>
                  <a:pt x="2033" y="1624"/>
                  <a:pt x="2014" y="1628"/>
                  <a:pt x="1992" y="1628"/>
                </a:cubicBezTo>
                <a:cubicBezTo>
                  <a:pt x="1970" y="1628"/>
                  <a:pt x="1951" y="1625"/>
                  <a:pt x="1935" y="1617"/>
                </a:cubicBezTo>
                <a:cubicBezTo>
                  <a:pt x="1919" y="1609"/>
                  <a:pt x="1906" y="1599"/>
                  <a:pt x="1895" y="1587"/>
                </a:cubicBezTo>
                <a:cubicBezTo>
                  <a:pt x="1885" y="1574"/>
                  <a:pt x="1877" y="1560"/>
                  <a:pt x="1872" y="1545"/>
                </a:cubicBezTo>
                <a:cubicBezTo>
                  <a:pt x="1868" y="1529"/>
                  <a:pt x="1865" y="1513"/>
                  <a:pt x="1865" y="1497"/>
                </a:cubicBezTo>
                <a:cubicBezTo>
                  <a:pt x="1865" y="1480"/>
                  <a:pt x="1868" y="1464"/>
                  <a:pt x="1872" y="1448"/>
                </a:cubicBezTo>
                <a:cubicBezTo>
                  <a:pt x="1877" y="1432"/>
                  <a:pt x="1885" y="1418"/>
                  <a:pt x="1895" y="1406"/>
                </a:cubicBezTo>
                <a:cubicBezTo>
                  <a:pt x="1905" y="1393"/>
                  <a:pt x="1918" y="1383"/>
                  <a:pt x="1934" y="1375"/>
                </a:cubicBezTo>
                <a:cubicBezTo>
                  <a:pt x="1950" y="1367"/>
                  <a:pt x="1969" y="1363"/>
                  <a:pt x="1991" y="1363"/>
                </a:cubicBezTo>
                <a:cubicBezTo>
                  <a:pt x="2013" y="1363"/>
                  <a:pt x="2032" y="1367"/>
                  <a:pt x="2049" y="1375"/>
                </a:cubicBezTo>
                <a:cubicBezTo>
                  <a:pt x="2065" y="1382"/>
                  <a:pt x="2078" y="1392"/>
                  <a:pt x="2089" y="1405"/>
                </a:cubicBezTo>
                <a:cubicBezTo>
                  <a:pt x="2099" y="1417"/>
                  <a:pt x="2107" y="1431"/>
                  <a:pt x="2112" y="1447"/>
                </a:cubicBezTo>
                <a:close/>
                <a:moveTo>
                  <a:pt x="2046" y="1497"/>
                </a:moveTo>
                <a:cubicBezTo>
                  <a:pt x="2046" y="1485"/>
                  <a:pt x="2045" y="1474"/>
                  <a:pt x="2043" y="1464"/>
                </a:cubicBezTo>
                <a:cubicBezTo>
                  <a:pt x="2041" y="1454"/>
                  <a:pt x="2038" y="1445"/>
                  <a:pt x="2033" y="1438"/>
                </a:cubicBezTo>
                <a:cubicBezTo>
                  <a:pt x="2028" y="1431"/>
                  <a:pt x="2022" y="1425"/>
                  <a:pt x="2015" y="1421"/>
                </a:cubicBezTo>
                <a:cubicBezTo>
                  <a:pt x="2008" y="1417"/>
                  <a:pt x="2000" y="1415"/>
                  <a:pt x="1990" y="1415"/>
                </a:cubicBezTo>
                <a:cubicBezTo>
                  <a:pt x="1980" y="1415"/>
                  <a:pt x="1972" y="1417"/>
                  <a:pt x="1966" y="1421"/>
                </a:cubicBezTo>
                <a:cubicBezTo>
                  <a:pt x="1959" y="1425"/>
                  <a:pt x="1954" y="1430"/>
                  <a:pt x="1950" y="1437"/>
                </a:cubicBezTo>
                <a:cubicBezTo>
                  <a:pt x="1946" y="1444"/>
                  <a:pt x="1943" y="1452"/>
                  <a:pt x="1941" y="1462"/>
                </a:cubicBezTo>
                <a:cubicBezTo>
                  <a:pt x="1939" y="1472"/>
                  <a:pt x="1938" y="1483"/>
                  <a:pt x="1938" y="1495"/>
                </a:cubicBezTo>
                <a:cubicBezTo>
                  <a:pt x="1938" y="1506"/>
                  <a:pt x="1939" y="1517"/>
                  <a:pt x="1941" y="1527"/>
                </a:cubicBezTo>
                <a:cubicBezTo>
                  <a:pt x="1943" y="1537"/>
                  <a:pt x="1947" y="1546"/>
                  <a:pt x="1951" y="1553"/>
                </a:cubicBezTo>
                <a:cubicBezTo>
                  <a:pt x="1955" y="1560"/>
                  <a:pt x="1961" y="1566"/>
                  <a:pt x="1968" y="1570"/>
                </a:cubicBezTo>
                <a:cubicBezTo>
                  <a:pt x="1975" y="1574"/>
                  <a:pt x="1983" y="1576"/>
                  <a:pt x="1993" y="1576"/>
                </a:cubicBezTo>
                <a:cubicBezTo>
                  <a:pt x="2013" y="1576"/>
                  <a:pt x="2026" y="1569"/>
                  <a:pt x="2034" y="1554"/>
                </a:cubicBezTo>
                <a:cubicBezTo>
                  <a:pt x="2042" y="1540"/>
                  <a:pt x="2046" y="1520"/>
                  <a:pt x="2046" y="1497"/>
                </a:cubicBezTo>
                <a:close/>
                <a:moveTo>
                  <a:pt x="2368" y="1369"/>
                </a:moveTo>
                <a:cubicBezTo>
                  <a:pt x="2297" y="1369"/>
                  <a:pt x="2297" y="1369"/>
                  <a:pt x="2297" y="1369"/>
                </a:cubicBezTo>
                <a:cubicBezTo>
                  <a:pt x="2257" y="1438"/>
                  <a:pt x="2257" y="1438"/>
                  <a:pt x="2257" y="1438"/>
                </a:cubicBezTo>
                <a:cubicBezTo>
                  <a:pt x="2211" y="1369"/>
                  <a:pt x="2211" y="1369"/>
                  <a:pt x="2211" y="1369"/>
                </a:cubicBezTo>
                <a:cubicBezTo>
                  <a:pt x="2133" y="1369"/>
                  <a:pt x="2133" y="1369"/>
                  <a:pt x="2133" y="1369"/>
                </a:cubicBezTo>
                <a:cubicBezTo>
                  <a:pt x="2216" y="1491"/>
                  <a:pt x="2216" y="1491"/>
                  <a:pt x="2216" y="1491"/>
                </a:cubicBezTo>
                <a:cubicBezTo>
                  <a:pt x="2130" y="1622"/>
                  <a:pt x="2130" y="1622"/>
                  <a:pt x="2130" y="1622"/>
                </a:cubicBezTo>
                <a:cubicBezTo>
                  <a:pt x="2201" y="1622"/>
                  <a:pt x="2201" y="1622"/>
                  <a:pt x="2201" y="1622"/>
                </a:cubicBezTo>
                <a:cubicBezTo>
                  <a:pt x="2249" y="1541"/>
                  <a:pt x="2249" y="1541"/>
                  <a:pt x="2249" y="1541"/>
                </a:cubicBezTo>
                <a:cubicBezTo>
                  <a:pt x="2301" y="1622"/>
                  <a:pt x="2301" y="1622"/>
                  <a:pt x="2301" y="1622"/>
                </a:cubicBezTo>
                <a:cubicBezTo>
                  <a:pt x="2379" y="1622"/>
                  <a:pt x="2379" y="1622"/>
                  <a:pt x="2379" y="1622"/>
                </a:cubicBezTo>
                <a:cubicBezTo>
                  <a:pt x="2290" y="1488"/>
                  <a:pt x="2290" y="1488"/>
                  <a:pt x="2290" y="1488"/>
                </a:cubicBezTo>
                <a:lnTo>
                  <a:pt x="2368" y="1369"/>
                </a:lnTo>
                <a:close/>
                <a:moveTo>
                  <a:pt x="2391" y="1504"/>
                </a:moveTo>
                <a:cubicBezTo>
                  <a:pt x="2509" y="1504"/>
                  <a:pt x="2509" y="1504"/>
                  <a:pt x="2509" y="1504"/>
                </a:cubicBezTo>
                <a:cubicBezTo>
                  <a:pt x="2509" y="1448"/>
                  <a:pt x="2509" y="1448"/>
                  <a:pt x="2509" y="1448"/>
                </a:cubicBezTo>
                <a:cubicBezTo>
                  <a:pt x="2391" y="1448"/>
                  <a:pt x="2391" y="1448"/>
                  <a:pt x="2391" y="1448"/>
                </a:cubicBezTo>
                <a:lnTo>
                  <a:pt x="2391" y="1504"/>
                </a:lnTo>
                <a:close/>
                <a:moveTo>
                  <a:pt x="2585" y="1622"/>
                </a:moveTo>
                <a:cubicBezTo>
                  <a:pt x="2658" y="1622"/>
                  <a:pt x="2658" y="1622"/>
                  <a:pt x="2658" y="1622"/>
                </a:cubicBezTo>
                <a:cubicBezTo>
                  <a:pt x="2658" y="1277"/>
                  <a:pt x="2658" y="1277"/>
                  <a:pt x="2658" y="1277"/>
                </a:cubicBezTo>
                <a:cubicBezTo>
                  <a:pt x="2585" y="1277"/>
                  <a:pt x="2585" y="1277"/>
                  <a:pt x="2585" y="1277"/>
                </a:cubicBezTo>
                <a:lnTo>
                  <a:pt x="2585" y="1622"/>
                </a:lnTo>
                <a:close/>
                <a:moveTo>
                  <a:pt x="2708" y="1337"/>
                </a:moveTo>
                <a:cubicBezTo>
                  <a:pt x="2804" y="1337"/>
                  <a:pt x="2804" y="1337"/>
                  <a:pt x="2804" y="1337"/>
                </a:cubicBezTo>
                <a:cubicBezTo>
                  <a:pt x="2804" y="1622"/>
                  <a:pt x="2804" y="1622"/>
                  <a:pt x="2804" y="1622"/>
                </a:cubicBezTo>
                <a:cubicBezTo>
                  <a:pt x="2878" y="1622"/>
                  <a:pt x="2878" y="1622"/>
                  <a:pt x="2878" y="1622"/>
                </a:cubicBezTo>
                <a:cubicBezTo>
                  <a:pt x="2878" y="1337"/>
                  <a:pt x="2878" y="1337"/>
                  <a:pt x="2878" y="1337"/>
                </a:cubicBezTo>
                <a:cubicBezTo>
                  <a:pt x="2973" y="1337"/>
                  <a:pt x="2973" y="1337"/>
                  <a:pt x="2973" y="1337"/>
                </a:cubicBezTo>
                <a:cubicBezTo>
                  <a:pt x="2973" y="1277"/>
                  <a:pt x="2973" y="1277"/>
                  <a:pt x="2973" y="1277"/>
                </a:cubicBezTo>
                <a:cubicBezTo>
                  <a:pt x="2708" y="1277"/>
                  <a:pt x="2708" y="1277"/>
                  <a:pt x="2708" y="1277"/>
                </a:cubicBezTo>
                <a:lnTo>
                  <a:pt x="2708" y="1337"/>
                </a:lnTo>
                <a:close/>
              </a:path>
            </a:pathLst>
          </a:custGeom>
          <a:solidFill>
            <a:srgbClr val="00284D"/>
          </a:solidFill>
          <a:ln w="9525">
            <a:solidFill>
              <a:srgbClr val="00284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4" name="Vrije vorm 13"/>
          <p:cNvSpPr>
            <a:spLocks noGrp="1" noSelect="1"/>
          </p:cNvSpPr>
          <p:nvPr>
            <p:ph type="pic" sz="quarter" idx="27" hasCustomPrompt="1"/>
          </p:nvPr>
        </p:nvSpPr>
        <p:spPr>
          <a:xfrm>
            <a:off x="0" y="0"/>
            <a:ext cx="12193197" cy="6857999"/>
          </a:xfrm>
          <a:custGeom>
            <a:avLst/>
            <a:gdLst>
              <a:gd name="connsiteX0" fmla="*/ 1387677 w 12193197"/>
              <a:gd name="connsiteY0" fmla="*/ 919162 h 6857999"/>
              <a:gd name="connsiteX1" fmla="*/ 1390646 w 12193197"/>
              <a:gd name="connsiteY1" fmla="*/ 919162 h 6857999"/>
              <a:gd name="connsiteX2" fmla="*/ 1390646 w 12193197"/>
              <a:gd name="connsiteY2" fmla="*/ 934197 h 6857999"/>
              <a:gd name="connsiteX3" fmla="*/ 1384379 w 12193197"/>
              <a:gd name="connsiteY3" fmla="*/ 939426 h 6857999"/>
              <a:gd name="connsiteX4" fmla="*/ 1375142 w 12193197"/>
              <a:gd name="connsiteY4" fmla="*/ 941387 h 6857999"/>
              <a:gd name="connsiteX5" fmla="*/ 1368215 w 12193197"/>
              <a:gd name="connsiteY5" fmla="*/ 939426 h 6857999"/>
              <a:gd name="connsiteX6" fmla="*/ 1365246 w 12193197"/>
              <a:gd name="connsiteY6" fmla="*/ 932889 h 6857999"/>
              <a:gd name="connsiteX7" fmla="*/ 1371514 w 12193197"/>
              <a:gd name="connsiteY7" fmla="*/ 922430 h 6857999"/>
              <a:gd name="connsiteX8" fmla="*/ 1387677 w 12193197"/>
              <a:gd name="connsiteY8" fmla="*/ 919162 h 6857999"/>
              <a:gd name="connsiteX9" fmla="*/ 2006598 w 12193197"/>
              <a:gd name="connsiteY9" fmla="*/ 900113 h 6857999"/>
              <a:gd name="connsiteX10" fmla="*/ 2006598 w 12193197"/>
              <a:gd name="connsiteY10" fmla="*/ 917576 h 6857999"/>
              <a:gd name="connsiteX11" fmla="*/ 2043111 w 12193197"/>
              <a:gd name="connsiteY11" fmla="*/ 917576 h 6857999"/>
              <a:gd name="connsiteX12" fmla="*/ 2043111 w 12193197"/>
              <a:gd name="connsiteY12" fmla="*/ 900113 h 6857999"/>
              <a:gd name="connsiteX13" fmla="*/ 2006598 w 12193197"/>
              <a:gd name="connsiteY13" fmla="*/ 900113 h 6857999"/>
              <a:gd name="connsiteX14" fmla="*/ 1878951 w 12193197"/>
              <a:gd name="connsiteY14" fmla="*/ 889000 h 6857999"/>
              <a:gd name="connsiteX15" fmla="*/ 1887035 w 12193197"/>
              <a:gd name="connsiteY15" fmla="*/ 890893 h 6857999"/>
              <a:gd name="connsiteX16" fmla="*/ 1892856 w 12193197"/>
              <a:gd name="connsiteY16" fmla="*/ 896257 h 6857999"/>
              <a:gd name="connsiteX17" fmla="*/ 1896090 w 12193197"/>
              <a:gd name="connsiteY17" fmla="*/ 904461 h 6857999"/>
              <a:gd name="connsiteX18" fmla="*/ 1897060 w 12193197"/>
              <a:gd name="connsiteY18" fmla="*/ 914873 h 6857999"/>
              <a:gd name="connsiteX19" fmla="*/ 1893180 w 12193197"/>
              <a:gd name="connsiteY19" fmla="*/ 932858 h 6857999"/>
              <a:gd name="connsiteX20" fmla="*/ 1879921 w 12193197"/>
              <a:gd name="connsiteY20" fmla="*/ 939800 h 6857999"/>
              <a:gd name="connsiteX21" fmla="*/ 1871836 w 12193197"/>
              <a:gd name="connsiteY21" fmla="*/ 937907 h 6857999"/>
              <a:gd name="connsiteX22" fmla="*/ 1866339 w 12193197"/>
              <a:gd name="connsiteY22" fmla="*/ 932543 h 6857999"/>
              <a:gd name="connsiteX23" fmla="*/ 1863105 w 12193197"/>
              <a:gd name="connsiteY23" fmla="*/ 924339 h 6857999"/>
              <a:gd name="connsiteX24" fmla="*/ 1862135 w 12193197"/>
              <a:gd name="connsiteY24" fmla="*/ 914242 h 6857999"/>
              <a:gd name="connsiteX25" fmla="*/ 1863105 w 12193197"/>
              <a:gd name="connsiteY25" fmla="*/ 903830 h 6857999"/>
              <a:gd name="connsiteX26" fmla="*/ 1866016 w 12193197"/>
              <a:gd name="connsiteY26" fmla="*/ 895942 h 6857999"/>
              <a:gd name="connsiteX27" fmla="*/ 1871190 w 12193197"/>
              <a:gd name="connsiteY27" fmla="*/ 890893 h 6857999"/>
              <a:gd name="connsiteX28" fmla="*/ 1878951 w 12193197"/>
              <a:gd name="connsiteY28" fmla="*/ 889000 h 6857999"/>
              <a:gd name="connsiteX29" fmla="*/ 1621776 w 12193197"/>
              <a:gd name="connsiteY29" fmla="*/ 888999 h 6857999"/>
              <a:gd name="connsiteX30" fmla="*/ 1629860 w 12193197"/>
              <a:gd name="connsiteY30" fmla="*/ 890892 h 6857999"/>
              <a:gd name="connsiteX31" fmla="*/ 1635681 w 12193197"/>
              <a:gd name="connsiteY31" fmla="*/ 896256 h 6857999"/>
              <a:gd name="connsiteX32" fmla="*/ 1638915 w 12193197"/>
              <a:gd name="connsiteY32" fmla="*/ 904461 h 6857999"/>
              <a:gd name="connsiteX33" fmla="*/ 1639885 w 12193197"/>
              <a:gd name="connsiteY33" fmla="*/ 914872 h 6857999"/>
              <a:gd name="connsiteX34" fmla="*/ 1636005 w 12193197"/>
              <a:gd name="connsiteY34" fmla="*/ 932857 h 6857999"/>
              <a:gd name="connsiteX35" fmla="*/ 1622746 w 12193197"/>
              <a:gd name="connsiteY35" fmla="*/ 939800 h 6857999"/>
              <a:gd name="connsiteX36" fmla="*/ 1614661 w 12193197"/>
              <a:gd name="connsiteY36" fmla="*/ 937906 h 6857999"/>
              <a:gd name="connsiteX37" fmla="*/ 1609164 w 12193197"/>
              <a:gd name="connsiteY37" fmla="*/ 932543 h 6857999"/>
              <a:gd name="connsiteX38" fmla="*/ 1605930 w 12193197"/>
              <a:gd name="connsiteY38" fmla="*/ 924338 h 6857999"/>
              <a:gd name="connsiteX39" fmla="*/ 1604960 w 12193197"/>
              <a:gd name="connsiteY39" fmla="*/ 914241 h 6857999"/>
              <a:gd name="connsiteX40" fmla="*/ 1605930 w 12193197"/>
              <a:gd name="connsiteY40" fmla="*/ 903830 h 6857999"/>
              <a:gd name="connsiteX41" fmla="*/ 1608841 w 12193197"/>
              <a:gd name="connsiteY41" fmla="*/ 895941 h 6857999"/>
              <a:gd name="connsiteX42" fmla="*/ 1614015 w 12193197"/>
              <a:gd name="connsiteY42" fmla="*/ 890892 h 6857999"/>
              <a:gd name="connsiteX43" fmla="*/ 1621776 w 12193197"/>
              <a:gd name="connsiteY43" fmla="*/ 888999 h 6857999"/>
              <a:gd name="connsiteX44" fmla="*/ 1923417 w 12193197"/>
              <a:gd name="connsiteY44" fmla="*/ 874713 h 6857999"/>
              <a:gd name="connsiteX45" fmla="*/ 1949875 w 12193197"/>
              <a:gd name="connsiteY45" fmla="*/ 912989 h 6857999"/>
              <a:gd name="connsiteX46" fmla="*/ 1922460 w 12193197"/>
              <a:gd name="connsiteY46" fmla="*/ 954088 h 6857999"/>
              <a:gd name="connsiteX47" fmla="*/ 1945094 w 12193197"/>
              <a:gd name="connsiteY47" fmla="*/ 954088 h 6857999"/>
              <a:gd name="connsiteX48" fmla="*/ 1960395 w 12193197"/>
              <a:gd name="connsiteY48" fmla="*/ 928675 h 6857999"/>
              <a:gd name="connsiteX49" fmla="*/ 1976971 w 12193197"/>
              <a:gd name="connsiteY49" fmla="*/ 954088 h 6857999"/>
              <a:gd name="connsiteX50" fmla="*/ 2001835 w 12193197"/>
              <a:gd name="connsiteY50" fmla="*/ 954088 h 6857999"/>
              <a:gd name="connsiteX51" fmla="*/ 1973465 w 12193197"/>
              <a:gd name="connsiteY51" fmla="*/ 912047 h 6857999"/>
              <a:gd name="connsiteX52" fmla="*/ 1998329 w 12193197"/>
              <a:gd name="connsiteY52" fmla="*/ 874713 h 6857999"/>
              <a:gd name="connsiteX53" fmla="*/ 1975696 w 12193197"/>
              <a:gd name="connsiteY53" fmla="*/ 874713 h 6857999"/>
              <a:gd name="connsiteX54" fmla="*/ 1962945 w 12193197"/>
              <a:gd name="connsiteY54" fmla="*/ 896361 h 6857999"/>
              <a:gd name="connsiteX55" fmla="*/ 1948281 w 12193197"/>
              <a:gd name="connsiteY55" fmla="*/ 874713 h 6857999"/>
              <a:gd name="connsiteX56" fmla="*/ 1923417 w 12193197"/>
              <a:gd name="connsiteY56" fmla="*/ 874713 h 6857999"/>
              <a:gd name="connsiteX57" fmla="*/ 1878485 w 12193197"/>
              <a:gd name="connsiteY57" fmla="*/ 873125 h 6857999"/>
              <a:gd name="connsiteX58" fmla="*/ 1860316 w 12193197"/>
              <a:gd name="connsiteY58" fmla="*/ 876935 h 6857999"/>
              <a:gd name="connsiteX59" fmla="*/ 1847885 w 12193197"/>
              <a:gd name="connsiteY59" fmla="*/ 886778 h 6857999"/>
              <a:gd name="connsiteX60" fmla="*/ 1840553 w 12193197"/>
              <a:gd name="connsiteY60" fmla="*/ 900113 h 6857999"/>
              <a:gd name="connsiteX61" fmla="*/ 1838322 w 12193197"/>
              <a:gd name="connsiteY61" fmla="*/ 915670 h 6857999"/>
              <a:gd name="connsiteX62" fmla="*/ 1840553 w 12193197"/>
              <a:gd name="connsiteY62" fmla="*/ 930910 h 6857999"/>
              <a:gd name="connsiteX63" fmla="*/ 1847885 w 12193197"/>
              <a:gd name="connsiteY63" fmla="*/ 944245 h 6857999"/>
              <a:gd name="connsiteX64" fmla="*/ 1860635 w 12193197"/>
              <a:gd name="connsiteY64" fmla="*/ 953771 h 6857999"/>
              <a:gd name="connsiteX65" fmla="*/ 1878804 w 12193197"/>
              <a:gd name="connsiteY65" fmla="*/ 957263 h 6857999"/>
              <a:gd name="connsiteX66" fmla="*/ 1896972 w 12193197"/>
              <a:gd name="connsiteY66" fmla="*/ 953453 h 6857999"/>
              <a:gd name="connsiteX67" fmla="*/ 1909723 w 12193197"/>
              <a:gd name="connsiteY67" fmla="*/ 943610 h 6857999"/>
              <a:gd name="connsiteX68" fmla="*/ 1917054 w 12193197"/>
              <a:gd name="connsiteY68" fmla="*/ 929958 h 6857999"/>
              <a:gd name="connsiteX69" fmla="*/ 1919285 w 12193197"/>
              <a:gd name="connsiteY69" fmla="*/ 915035 h 6857999"/>
              <a:gd name="connsiteX70" fmla="*/ 1917054 w 12193197"/>
              <a:gd name="connsiteY70" fmla="*/ 899795 h 6857999"/>
              <a:gd name="connsiteX71" fmla="*/ 1909723 w 12193197"/>
              <a:gd name="connsiteY71" fmla="*/ 886460 h 6857999"/>
              <a:gd name="connsiteX72" fmla="*/ 1896972 w 12193197"/>
              <a:gd name="connsiteY72" fmla="*/ 876935 h 6857999"/>
              <a:gd name="connsiteX73" fmla="*/ 1878485 w 12193197"/>
              <a:gd name="connsiteY73" fmla="*/ 873125 h 6857999"/>
              <a:gd name="connsiteX74" fmla="*/ 1622110 w 12193197"/>
              <a:gd name="connsiteY74" fmla="*/ 873124 h 6857999"/>
              <a:gd name="connsiteX75" fmla="*/ 1604298 w 12193197"/>
              <a:gd name="connsiteY75" fmla="*/ 876934 h 6857999"/>
              <a:gd name="connsiteX76" fmla="*/ 1592110 w 12193197"/>
              <a:gd name="connsiteY76" fmla="*/ 886778 h 6857999"/>
              <a:gd name="connsiteX77" fmla="*/ 1584923 w 12193197"/>
              <a:gd name="connsiteY77" fmla="*/ 900112 h 6857999"/>
              <a:gd name="connsiteX78" fmla="*/ 1582735 w 12193197"/>
              <a:gd name="connsiteY78" fmla="*/ 915669 h 6857999"/>
              <a:gd name="connsiteX79" fmla="*/ 1584923 w 12193197"/>
              <a:gd name="connsiteY79" fmla="*/ 930910 h 6857999"/>
              <a:gd name="connsiteX80" fmla="*/ 1592110 w 12193197"/>
              <a:gd name="connsiteY80" fmla="*/ 944244 h 6857999"/>
              <a:gd name="connsiteX81" fmla="*/ 1604610 w 12193197"/>
              <a:gd name="connsiteY81" fmla="*/ 953770 h 6857999"/>
              <a:gd name="connsiteX82" fmla="*/ 1622423 w 12193197"/>
              <a:gd name="connsiteY82" fmla="*/ 957263 h 6857999"/>
              <a:gd name="connsiteX83" fmla="*/ 1640235 w 12193197"/>
              <a:gd name="connsiteY83" fmla="*/ 953452 h 6857999"/>
              <a:gd name="connsiteX84" fmla="*/ 1652735 w 12193197"/>
              <a:gd name="connsiteY84" fmla="*/ 943610 h 6857999"/>
              <a:gd name="connsiteX85" fmla="*/ 1659923 w 12193197"/>
              <a:gd name="connsiteY85" fmla="*/ 929957 h 6857999"/>
              <a:gd name="connsiteX86" fmla="*/ 1662110 w 12193197"/>
              <a:gd name="connsiteY86" fmla="*/ 915034 h 6857999"/>
              <a:gd name="connsiteX87" fmla="*/ 1659923 w 12193197"/>
              <a:gd name="connsiteY87" fmla="*/ 899794 h 6857999"/>
              <a:gd name="connsiteX88" fmla="*/ 1652423 w 12193197"/>
              <a:gd name="connsiteY88" fmla="*/ 886459 h 6857999"/>
              <a:gd name="connsiteX89" fmla="*/ 1640235 w 12193197"/>
              <a:gd name="connsiteY89" fmla="*/ 876934 h 6857999"/>
              <a:gd name="connsiteX90" fmla="*/ 1622110 w 12193197"/>
              <a:gd name="connsiteY90" fmla="*/ 873124 h 6857999"/>
              <a:gd name="connsiteX91" fmla="*/ 1473330 w 12193197"/>
              <a:gd name="connsiteY91" fmla="*/ 873124 h 6857999"/>
              <a:gd name="connsiteX92" fmla="*/ 1466429 w 12193197"/>
              <a:gd name="connsiteY92" fmla="*/ 874375 h 6857999"/>
              <a:gd name="connsiteX93" fmla="*/ 1460782 w 12193197"/>
              <a:gd name="connsiteY93" fmla="*/ 877188 h 6857999"/>
              <a:gd name="connsiteX94" fmla="*/ 1456704 w 12193197"/>
              <a:gd name="connsiteY94" fmla="*/ 881564 h 6857999"/>
              <a:gd name="connsiteX95" fmla="*/ 1453567 w 12193197"/>
              <a:gd name="connsiteY95" fmla="*/ 885941 h 6857999"/>
              <a:gd name="connsiteX96" fmla="*/ 1453567 w 12193197"/>
              <a:gd name="connsiteY96" fmla="*/ 875000 h 6857999"/>
              <a:gd name="connsiteX97" fmla="*/ 1431922 w 12193197"/>
              <a:gd name="connsiteY97" fmla="*/ 875000 h 6857999"/>
              <a:gd name="connsiteX98" fmla="*/ 1431922 w 12193197"/>
              <a:gd name="connsiteY98" fmla="*/ 954087 h 6857999"/>
              <a:gd name="connsiteX99" fmla="*/ 1453567 w 12193197"/>
              <a:gd name="connsiteY99" fmla="*/ 954087 h 6857999"/>
              <a:gd name="connsiteX100" fmla="*/ 1453567 w 12193197"/>
              <a:gd name="connsiteY100" fmla="*/ 904384 h 6857999"/>
              <a:gd name="connsiteX101" fmla="*/ 1455449 w 12193197"/>
              <a:gd name="connsiteY101" fmla="*/ 900946 h 6857999"/>
              <a:gd name="connsiteX102" fmla="*/ 1459214 w 12193197"/>
              <a:gd name="connsiteY102" fmla="*/ 897194 h 6857999"/>
              <a:gd name="connsiteX103" fmla="*/ 1464233 w 12193197"/>
              <a:gd name="connsiteY103" fmla="*/ 893756 h 6857999"/>
              <a:gd name="connsiteX104" fmla="*/ 1470820 w 12193197"/>
              <a:gd name="connsiteY104" fmla="*/ 892193 h 6857999"/>
              <a:gd name="connsiteX105" fmla="*/ 1476153 w 12193197"/>
              <a:gd name="connsiteY105" fmla="*/ 892818 h 6857999"/>
              <a:gd name="connsiteX106" fmla="*/ 1478977 w 12193197"/>
              <a:gd name="connsiteY106" fmla="*/ 894068 h 6857999"/>
              <a:gd name="connsiteX107" fmla="*/ 1484310 w 12193197"/>
              <a:gd name="connsiteY107" fmla="*/ 875312 h 6857999"/>
              <a:gd name="connsiteX108" fmla="*/ 1480231 w 12193197"/>
              <a:gd name="connsiteY108" fmla="*/ 873750 h 6857999"/>
              <a:gd name="connsiteX109" fmla="*/ 1473330 w 12193197"/>
              <a:gd name="connsiteY109" fmla="*/ 873124 h 6857999"/>
              <a:gd name="connsiteX110" fmla="*/ 1379852 w 12193197"/>
              <a:gd name="connsiteY110" fmla="*/ 873124 h 6857999"/>
              <a:gd name="connsiteX111" fmla="*/ 1360167 w 12193197"/>
              <a:gd name="connsiteY111" fmla="*/ 876617 h 6857999"/>
              <a:gd name="connsiteX112" fmla="*/ 1347467 w 12193197"/>
              <a:gd name="connsiteY112" fmla="*/ 884872 h 6857999"/>
              <a:gd name="connsiteX113" fmla="*/ 1356992 w 12193197"/>
              <a:gd name="connsiteY113" fmla="*/ 898207 h 6857999"/>
              <a:gd name="connsiteX114" fmla="*/ 1365564 w 12193197"/>
              <a:gd name="connsiteY114" fmla="*/ 892809 h 6857999"/>
              <a:gd name="connsiteX115" fmla="*/ 1377312 w 12193197"/>
              <a:gd name="connsiteY115" fmla="*/ 890587 h 6857999"/>
              <a:gd name="connsiteX116" fmla="*/ 1387472 w 12193197"/>
              <a:gd name="connsiteY116" fmla="*/ 893127 h 6857999"/>
              <a:gd name="connsiteX117" fmla="*/ 1390329 w 12193197"/>
              <a:gd name="connsiteY117" fmla="*/ 901699 h 6857999"/>
              <a:gd name="connsiteX118" fmla="*/ 1390329 w 12193197"/>
              <a:gd name="connsiteY118" fmla="*/ 906462 h 6857999"/>
              <a:gd name="connsiteX119" fmla="*/ 1387472 w 12193197"/>
              <a:gd name="connsiteY119" fmla="*/ 906462 h 6857999"/>
              <a:gd name="connsiteX120" fmla="*/ 1371914 w 12193197"/>
              <a:gd name="connsiteY120" fmla="*/ 907732 h 6857999"/>
              <a:gd name="connsiteX121" fmla="*/ 1358262 w 12193197"/>
              <a:gd name="connsiteY121" fmla="*/ 912812 h 6857999"/>
              <a:gd name="connsiteX122" fmla="*/ 1348419 w 12193197"/>
              <a:gd name="connsiteY122" fmla="*/ 921384 h 6857999"/>
              <a:gd name="connsiteX123" fmla="*/ 1344609 w 12193197"/>
              <a:gd name="connsiteY123" fmla="*/ 934719 h 6857999"/>
              <a:gd name="connsiteX124" fmla="*/ 1346514 w 12193197"/>
              <a:gd name="connsiteY124" fmla="*/ 944562 h 6857999"/>
              <a:gd name="connsiteX125" fmla="*/ 1351594 w 12193197"/>
              <a:gd name="connsiteY125" fmla="*/ 951547 h 6857999"/>
              <a:gd name="connsiteX126" fmla="*/ 1359214 w 12193197"/>
              <a:gd name="connsiteY126" fmla="*/ 955992 h 6857999"/>
              <a:gd name="connsiteX127" fmla="*/ 1369057 w 12193197"/>
              <a:gd name="connsiteY127" fmla="*/ 957262 h 6857999"/>
              <a:gd name="connsiteX128" fmla="*/ 1382392 w 12193197"/>
              <a:gd name="connsiteY128" fmla="*/ 954087 h 6857999"/>
              <a:gd name="connsiteX129" fmla="*/ 1391599 w 12193197"/>
              <a:gd name="connsiteY129" fmla="*/ 946784 h 6857999"/>
              <a:gd name="connsiteX130" fmla="*/ 1391917 w 12193197"/>
              <a:gd name="connsiteY130" fmla="*/ 951229 h 6857999"/>
              <a:gd name="connsiteX131" fmla="*/ 1392869 w 12193197"/>
              <a:gd name="connsiteY131" fmla="*/ 955357 h 6857999"/>
              <a:gd name="connsiteX132" fmla="*/ 1414459 w 12193197"/>
              <a:gd name="connsiteY132" fmla="*/ 955357 h 6857999"/>
              <a:gd name="connsiteX133" fmla="*/ 1412872 w 12193197"/>
              <a:gd name="connsiteY133" fmla="*/ 945832 h 6857999"/>
              <a:gd name="connsiteX134" fmla="*/ 1411919 w 12193197"/>
              <a:gd name="connsiteY134" fmla="*/ 931544 h 6857999"/>
              <a:gd name="connsiteX135" fmla="*/ 1411919 w 12193197"/>
              <a:gd name="connsiteY135" fmla="*/ 902969 h 6857999"/>
              <a:gd name="connsiteX136" fmla="*/ 1404299 w 12193197"/>
              <a:gd name="connsiteY136" fmla="*/ 880109 h 6857999"/>
              <a:gd name="connsiteX137" fmla="*/ 1379852 w 12193197"/>
              <a:gd name="connsiteY137" fmla="*/ 873124 h 6857999"/>
              <a:gd name="connsiteX138" fmla="*/ 1279521 w 12193197"/>
              <a:gd name="connsiteY138" fmla="*/ 863599 h 6857999"/>
              <a:gd name="connsiteX139" fmla="*/ 1290425 w 12193197"/>
              <a:gd name="connsiteY139" fmla="*/ 863599 h 6857999"/>
              <a:gd name="connsiteX140" fmla="*/ 1306140 w 12193197"/>
              <a:gd name="connsiteY140" fmla="*/ 867689 h 6857999"/>
              <a:gd name="connsiteX141" fmla="*/ 1311271 w 12193197"/>
              <a:gd name="connsiteY141" fmla="*/ 880590 h 6857999"/>
              <a:gd name="connsiteX142" fmla="*/ 1306140 w 12193197"/>
              <a:gd name="connsiteY142" fmla="*/ 894119 h 6857999"/>
              <a:gd name="connsiteX143" fmla="*/ 1290104 w 12193197"/>
              <a:gd name="connsiteY143" fmla="*/ 898524 h 6857999"/>
              <a:gd name="connsiteX144" fmla="*/ 1279521 w 12193197"/>
              <a:gd name="connsiteY144" fmla="*/ 898524 h 6857999"/>
              <a:gd name="connsiteX145" fmla="*/ 1279521 w 12193197"/>
              <a:gd name="connsiteY145" fmla="*/ 863599 h 6857999"/>
              <a:gd name="connsiteX146" fmla="*/ 1503748 w 12193197"/>
              <a:gd name="connsiteY146" fmla="*/ 850899 h 6857999"/>
              <a:gd name="connsiteX147" fmla="*/ 1503748 w 12193197"/>
              <a:gd name="connsiteY147" fmla="*/ 874286 h 6857999"/>
              <a:gd name="connsiteX148" fmla="*/ 1490660 w 12193197"/>
              <a:gd name="connsiteY148" fmla="*/ 874286 h 6857999"/>
              <a:gd name="connsiteX149" fmla="*/ 1490660 w 12193197"/>
              <a:gd name="connsiteY149" fmla="*/ 890946 h 6857999"/>
              <a:gd name="connsiteX150" fmla="*/ 1503748 w 12193197"/>
              <a:gd name="connsiteY150" fmla="*/ 890946 h 6857999"/>
              <a:gd name="connsiteX151" fmla="*/ 1503748 w 12193197"/>
              <a:gd name="connsiteY151" fmla="*/ 932274 h 6857999"/>
              <a:gd name="connsiteX152" fmla="*/ 1509175 w 12193197"/>
              <a:gd name="connsiteY152" fmla="*/ 950535 h 6857999"/>
              <a:gd name="connsiteX153" fmla="*/ 1528967 w 12193197"/>
              <a:gd name="connsiteY153" fmla="*/ 957262 h 6857999"/>
              <a:gd name="connsiteX154" fmla="*/ 1541736 w 12193197"/>
              <a:gd name="connsiteY154" fmla="*/ 955661 h 6857999"/>
              <a:gd name="connsiteX155" fmla="*/ 1549398 w 12193197"/>
              <a:gd name="connsiteY155" fmla="*/ 952777 h 6857999"/>
              <a:gd name="connsiteX156" fmla="*/ 1544290 w 12193197"/>
              <a:gd name="connsiteY156" fmla="*/ 936438 h 6857999"/>
              <a:gd name="connsiteX157" fmla="*/ 1540140 w 12193197"/>
              <a:gd name="connsiteY157" fmla="*/ 938040 h 6857999"/>
              <a:gd name="connsiteX158" fmla="*/ 1533436 w 12193197"/>
              <a:gd name="connsiteY158" fmla="*/ 939322 h 6857999"/>
              <a:gd name="connsiteX159" fmla="*/ 1527052 w 12193197"/>
              <a:gd name="connsiteY159" fmla="*/ 936438 h 6857999"/>
              <a:gd name="connsiteX160" fmla="*/ 1525456 w 12193197"/>
              <a:gd name="connsiteY160" fmla="*/ 927788 h 6857999"/>
              <a:gd name="connsiteX161" fmla="*/ 1525456 w 12193197"/>
              <a:gd name="connsiteY161" fmla="*/ 890946 h 6857999"/>
              <a:gd name="connsiteX162" fmla="*/ 1544290 w 12193197"/>
              <a:gd name="connsiteY162" fmla="*/ 890946 h 6857999"/>
              <a:gd name="connsiteX163" fmla="*/ 1544290 w 12193197"/>
              <a:gd name="connsiteY163" fmla="*/ 874286 h 6857999"/>
              <a:gd name="connsiteX164" fmla="*/ 1525456 w 12193197"/>
              <a:gd name="connsiteY164" fmla="*/ 874286 h 6857999"/>
              <a:gd name="connsiteX165" fmla="*/ 1525456 w 12193197"/>
              <a:gd name="connsiteY165" fmla="*/ 850899 h 6857999"/>
              <a:gd name="connsiteX166" fmla="*/ 1503748 w 12193197"/>
              <a:gd name="connsiteY166" fmla="*/ 850899 h 6857999"/>
              <a:gd name="connsiteX167" fmla="*/ 2106612 w 12193197"/>
              <a:gd name="connsiteY167" fmla="*/ 844550 h 6857999"/>
              <a:gd name="connsiteX168" fmla="*/ 2106612 w 12193197"/>
              <a:gd name="connsiteY168" fmla="*/ 863600 h 6857999"/>
              <a:gd name="connsiteX169" fmla="*/ 2137091 w 12193197"/>
              <a:gd name="connsiteY169" fmla="*/ 863600 h 6857999"/>
              <a:gd name="connsiteX170" fmla="*/ 2137091 w 12193197"/>
              <a:gd name="connsiteY170" fmla="*/ 954088 h 6857999"/>
              <a:gd name="connsiteX171" fmla="*/ 2160587 w 12193197"/>
              <a:gd name="connsiteY171" fmla="*/ 954088 h 6857999"/>
              <a:gd name="connsiteX172" fmla="*/ 2160587 w 12193197"/>
              <a:gd name="connsiteY172" fmla="*/ 863600 h 6857999"/>
              <a:gd name="connsiteX173" fmla="*/ 2190750 w 12193197"/>
              <a:gd name="connsiteY173" fmla="*/ 863600 h 6857999"/>
              <a:gd name="connsiteX174" fmla="*/ 2190750 w 12193197"/>
              <a:gd name="connsiteY174" fmla="*/ 844550 h 6857999"/>
              <a:gd name="connsiteX175" fmla="*/ 2106612 w 12193197"/>
              <a:gd name="connsiteY175" fmla="*/ 844550 h 6857999"/>
              <a:gd name="connsiteX176" fmla="*/ 2066923 w 12193197"/>
              <a:gd name="connsiteY176" fmla="*/ 844550 h 6857999"/>
              <a:gd name="connsiteX177" fmla="*/ 2066923 w 12193197"/>
              <a:gd name="connsiteY177" fmla="*/ 954088 h 6857999"/>
              <a:gd name="connsiteX178" fmla="*/ 2090736 w 12193197"/>
              <a:gd name="connsiteY178" fmla="*/ 954088 h 6857999"/>
              <a:gd name="connsiteX179" fmla="*/ 2090736 w 12193197"/>
              <a:gd name="connsiteY179" fmla="*/ 844550 h 6857999"/>
              <a:gd name="connsiteX180" fmla="*/ 2066923 w 12193197"/>
              <a:gd name="connsiteY180" fmla="*/ 844550 h 6857999"/>
              <a:gd name="connsiteX181" fmla="*/ 1766885 w 12193197"/>
              <a:gd name="connsiteY181" fmla="*/ 844550 h 6857999"/>
              <a:gd name="connsiteX182" fmla="*/ 1766885 w 12193197"/>
              <a:gd name="connsiteY182" fmla="*/ 954088 h 6857999"/>
              <a:gd name="connsiteX183" fmla="*/ 1789908 w 12193197"/>
              <a:gd name="connsiteY183" fmla="*/ 954088 h 6857999"/>
              <a:gd name="connsiteX184" fmla="*/ 1789908 w 12193197"/>
              <a:gd name="connsiteY184" fmla="*/ 908367 h 6857999"/>
              <a:gd name="connsiteX185" fmla="*/ 1824131 w 12193197"/>
              <a:gd name="connsiteY185" fmla="*/ 908367 h 6857999"/>
              <a:gd name="connsiteX186" fmla="*/ 1824131 w 12193197"/>
              <a:gd name="connsiteY186" fmla="*/ 890270 h 6857999"/>
              <a:gd name="connsiteX187" fmla="*/ 1789908 w 12193197"/>
              <a:gd name="connsiteY187" fmla="*/ 890270 h 6857999"/>
              <a:gd name="connsiteX188" fmla="*/ 1789908 w 12193197"/>
              <a:gd name="connsiteY188" fmla="*/ 863600 h 6857999"/>
              <a:gd name="connsiteX189" fmla="*/ 1828798 w 12193197"/>
              <a:gd name="connsiteY189" fmla="*/ 863600 h 6857999"/>
              <a:gd name="connsiteX190" fmla="*/ 1828798 w 12193197"/>
              <a:gd name="connsiteY190" fmla="*/ 844550 h 6857999"/>
              <a:gd name="connsiteX191" fmla="*/ 1766885 w 12193197"/>
              <a:gd name="connsiteY191" fmla="*/ 844550 h 6857999"/>
              <a:gd name="connsiteX192" fmla="*/ 1255709 w 12193197"/>
              <a:gd name="connsiteY192" fmla="*/ 844549 h 6857999"/>
              <a:gd name="connsiteX193" fmla="*/ 1255709 w 12193197"/>
              <a:gd name="connsiteY193" fmla="*/ 954087 h 6857999"/>
              <a:gd name="connsiteX194" fmla="*/ 1279109 w 12193197"/>
              <a:gd name="connsiteY194" fmla="*/ 954087 h 6857999"/>
              <a:gd name="connsiteX195" fmla="*/ 1279109 w 12193197"/>
              <a:gd name="connsiteY195" fmla="*/ 915034 h 6857999"/>
              <a:gd name="connsiteX196" fmla="*/ 1289227 w 12193197"/>
              <a:gd name="connsiteY196" fmla="*/ 915034 h 6857999"/>
              <a:gd name="connsiteX197" fmla="*/ 1307568 w 12193197"/>
              <a:gd name="connsiteY197" fmla="*/ 912812 h 6857999"/>
              <a:gd name="connsiteX198" fmla="*/ 1321481 w 12193197"/>
              <a:gd name="connsiteY198" fmla="*/ 905827 h 6857999"/>
              <a:gd name="connsiteX199" fmla="*/ 1330335 w 12193197"/>
              <a:gd name="connsiteY199" fmla="*/ 894714 h 6857999"/>
              <a:gd name="connsiteX200" fmla="*/ 1333497 w 12193197"/>
              <a:gd name="connsiteY200" fmla="*/ 879157 h 6857999"/>
              <a:gd name="connsiteX201" fmla="*/ 1330335 w 12193197"/>
              <a:gd name="connsiteY201" fmla="*/ 863599 h 6857999"/>
              <a:gd name="connsiteX202" fmla="*/ 1321481 w 12193197"/>
              <a:gd name="connsiteY202" fmla="*/ 852804 h 6857999"/>
              <a:gd name="connsiteX203" fmla="*/ 1308200 w 12193197"/>
              <a:gd name="connsiteY203" fmla="*/ 846454 h 6857999"/>
              <a:gd name="connsiteX204" fmla="*/ 1291757 w 12193197"/>
              <a:gd name="connsiteY204" fmla="*/ 844549 h 6857999"/>
              <a:gd name="connsiteX205" fmla="*/ 1255709 w 12193197"/>
              <a:gd name="connsiteY205" fmla="*/ 844549 h 6857999"/>
              <a:gd name="connsiteX206" fmla="*/ 1712495 w 12193197"/>
              <a:gd name="connsiteY206" fmla="*/ 833438 h 6857999"/>
              <a:gd name="connsiteX207" fmla="*/ 1688882 w 12193197"/>
              <a:gd name="connsiteY207" fmla="*/ 842328 h 6857999"/>
              <a:gd name="connsiteX208" fmla="*/ 1680586 w 12193197"/>
              <a:gd name="connsiteY208" fmla="*/ 865823 h 6857999"/>
              <a:gd name="connsiteX209" fmla="*/ 1680586 w 12193197"/>
              <a:gd name="connsiteY209" fmla="*/ 873760 h 6857999"/>
              <a:gd name="connsiteX210" fmla="*/ 1668460 w 12193197"/>
              <a:gd name="connsiteY210" fmla="*/ 873760 h 6857999"/>
              <a:gd name="connsiteX211" fmla="*/ 1668460 w 12193197"/>
              <a:gd name="connsiteY211" fmla="*/ 890270 h 6857999"/>
              <a:gd name="connsiteX212" fmla="*/ 1680586 w 12193197"/>
              <a:gd name="connsiteY212" fmla="*/ 890270 h 6857999"/>
              <a:gd name="connsiteX213" fmla="*/ 1680586 w 12193197"/>
              <a:gd name="connsiteY213" fmla="*/ 954088 h 6857999"/>
              <a:gd name="connsiteX214" fmla="*/ 1702603 w 12193197"/>
              <a:gd name="connsiteY214" fmla="*/ 954088 h 6857999"/>
              <a:gd name="connsiteX215" fmla="*/ 1702603 w 12193197"/>
              <a:gd name="connsiteY215" fmla="*/ 890270 h 6857999"/>
              <a:gd name="connsiteX216" fmla="*/ 1721749 w 12193197"/>
              <a:gd name="connsiteY216" fmla="*/ 890270 h 6857999"/>
              <a:gd name="connsiteX217" fmla="*/ 1721749 w 12193197"/>
              <a:gd name="connsiteY217" fmla="*/ 873760 h 6857999"/>
              <a:gd name="connsiteX218" fmla="*/ 1702603 w 12193197"/>
              <a:gd name="connsiteY218" fmla="*/ 873760 h 6857999"/>
              <a:gd name="connsiteX219" fmla="*/ 1702603 w 12193197"/>
              <a:gd name="connsiteY219" fmla="*/ 867410 h 6857999"/>
              <a:gd name="connsiteX220" fmla="*/ 1715686 w 12193197"/>
              <a:gd name="connsiteY220" fmla="*/ 851535 h 6857999"/>
              <a:gd name="connsiteX221" fmla="*/ 1723025 w 12193197"/>
              <a:gd name="connsiteY221" fmla="*/ 852488 h 6857999"/>
              <a:gd name="connsiteX222" fmla="*/ 1726855 w 12193197"/>
              <a:gd name="connsiteY222" fmla="*/ 853758 h 6857999"/>
              <a:gd name="connsiteX223" fmla="*/ 1731960 w 12193197"/>
              <a:gd name="connsiteY223" fmla="*/ 837248 h 6857999"/>
              <a:gd name="connsiteX224" fmla="*/ 1725897 w 12193197"/>
              <a:gd name="connsiteY224" fmla="*/ 835025 h 6857999"/>
              <a:gd name="connsiteX225" fmla="*/ 1712495 w 12193197"/>
              <a:gd name="connsiteY225" fmla="*/ 833438 h 6857999"/>
              <a:gd name="connsiteX226" fmla="*/ 2977833 w 12193197"/>
              <a:gd name="connsiteY226" fmla="*/ 512763 h 6857999"/>
              <a:gd name="connsiteX227" fmla="*/ 3049590 w 12193197"/>
              <a:gd name="connsiteY227" fmla="*/ 605313 h 6857999"/>
              <a:gd name="connsiteX228" fmla="*/ 2975928 w 12193197"/>
              <a:gd name="connsiteY228" fmla="*/ 696913 h 6857999"/>
              <a:gd name="connsiteX229" fmla="*/ 2901952 w 12193197"/>
              <a:gd name="connsiteY229" fmla="*/ 602461 h 6857999"/>
              <a:gd name="connsiteX230" fmla="*/ 2977833 w 12193197"/>
              <a:gd name="connsiteY230" fmla="*/ 512763 h 6857999"/>
              <a:gd name="connsiteX231" fmla="*/ 2300286 w 12193197"/>
              <a:gd name="connsiteY231" fmla="*/ 512763 h 6857999"/>
              <a:gd name="connsiteX232" fmla="*/ 2325856 w 12193197"/>
              <a:gd name="connsiteY232" fmla="*/ 512763 h 6857999"/>
              <a:gd name="connsiteX233" fmla="*/ 2370137 w 12193197"/>
              <a:gd name="connsiteY233" fmla="*/ 553869 h 6857999"/>
              <a:gd name="connsiteX234" fmla="*/ 2323986 w 12193197"/>
              <a:gd name="connsiteY234" fmla="*/ 596901 h 6857999"/>
              <a:gd name="connsiteX235" fmla="*/ 2300286 w 12193197"/>
              <a:gd name="connsiteY235" fmla="*/ 596901 h 6857999"/>
              <a:gd name="connsiteX236" fmla="*/ 2300286 w 12193197"/>
              <a:gd name="connsiteY236" fmla="*/ 512763 h 6857999"/>
              <a:gd name="connsiteX237" fmla="*/ 1670048 w 12193197"/>
              <a:gd name="connsiteY237" fmla="*/ 512763 h 6857999"/>
              <a:gd name="connsiteX238" fmla="*/ 1695766 w 12193197"/>
              <a:gd name="connsiteY238" fmla="*/ 512763 h 6857999"/>
              <a:gd name="connsiteX239" fmla="*/ 1738311 w 12193197"/>
              <a:gd name="connsiteY239" fmla="*/ 548801 h 6857999"/>
              <a:gd name="connsiteX240" fmla="*/ 1698623 w 12193197"/>
              <a:gd name="connsiteY240" fmla="*/ 584201 h 6857999"/>
              <a:gd name="connsiteX241" fmla="*/ 1670048 w 12193197"/>
              <a:gd name="connsiteY241" fmla="*/ 584201 h 6857999"/>
              <a:gd name="connsiteX242" fmla="*/ 1670048 w 12193197"/>
              <a:gd name="connsiteY242" fmla="*/ 512763 h 6857999"/>
              <a:gd name="connsiteX243" fmla="*/ 2505077 w 12193197"/>
              <a:gd name="connsiteY243" fmla="*/ 446088 h 6857999"/>
              <a:gd name="connsiteX244" fmla="*/ 2505077 w 12193197"/>
              <a:gd name="connsiteY244" fmla="*/ 520161 h 6857999"/>
              <a:gd name="connsiteX245" fmla="*/ 2590380 w 12193197"/>
              <a:gd name="connsiteY245" fmla="*/ 520161 h 6857999"/>
              <a:gd name="connsiteX246" fmla="*/ 2590380 w 12193197"/>
              <a:gd name="connsiteY246" fmla="*/ 763588 h 6857999"/>
              <a:gd name="connsiteX247" fmla="*/ 2681709 w 12193197"/>
              <a:gd name="connsiteY247" fmla="*/ 763588 h 6857999"/>
              <a:gd name="connsiteX248" fmla="*/ 2681709 w 12193197"/>
              <a:gd name="connsiteY248" fmla="*/ 520161 h 6857999"/>
              <a:gd name="connsiteX249" fmla="*/ 2767013 w 12193197"/>
              <a:gd name="connsiteY249" fmla="*/ 520161 h 6857999"/>
              <a:gd name="connsiteX250" fmla="*/ 2767013 w 12193197"/>
              <a:gd name="connsiteY250" fmla="*/ 446088 h 6857999"/>
              <a:gd name="connsiteX251" fmla="*/ 2505077 w 12193197"/>
              <a:gd name="connsiteY251" fmla="*/ 446088 h 6857999"/>
              <a:gd name="connsiteX252" fmla="*/ 2208213 w 12193197"/>
              <a:gd name="connsiteY252" fmla="*/ 446088 h 6857999"/>
              <a:gd name="connsiteX253" fmla="*/ 2208213 w 12193197"/>
              <a:gd name="connsiteY253" fmla="*/ 763588 h 6857999"/>
              <a:gd name="connsiteX254" fmla="*/ 2299881 w 12193197"/>
              <a:gd name="connsiteY254" fmla="*/ 763588 h 6857999"/>
              <a:gd name="connsiteX255" fmla="*/ 2299881 w 12193197"/>
              <a:gd name="connsiteY255" fmla="*/ 662925 h 6857999"/>
              <a:gd name="connsiteX256" fmla="*/ 2323118 w 12193197"/>
              <a:gd name="connsiteY256" fmla="*/ 662925 h 6857999"/>
              <a:gd name="connsiteX257" fmla="*/ 2462211 w 12193197"/>
              <a:gd name="connsiteY257" fmla="*/ 553082 h 6857999"/>
              <a:gd name="connsiteX258" fmla="*/ 2332348 w 12193197"/>
              <a:gd name="connsiteY258" fmla="*/ 446088 h 6857999"/>
              <a:gd name="connsiteX259" fmla="*/ 2208213 w 12193197"/>
              <a:gd name="connsiteY259" fmla="*/ 446088 h 6857999"/>
              <a:gd name="connsiteX260" fmla="*/ 1857374 w 12193197"/>
              <a:gd name="connsiteY260" fmla="*/ 446088 h 6857999"/>
              <a:gd name="connsiteX261" fmla="*/ 1962374 w 12193197"/>
              <a:gd name="connsiteY261" fmla="*/ 643932 h 6857999"/>
              <a:gd name="connsiteX262" fmla="*/ 1962374 w 12193197"/>
              <a:gd name="connsiteY262" fmla="*/ 763588 h 6857999"/>
              <a:gd name="connsiteX263" fmla="*/ 2053692 w 12193197"/>
              <a:gd name="connsiteY263" fmla="*/ 763588 h 6857999"/>
              <a:gd name="connsiteX264" fmla="*/ 2053692 w 12193197"/>
              <a:gd name="connsiteY264" fmla="*/ 643932 h 6857999"/>
              <a:gd name="connsiteX265" fmla="*/ 2154239 w 12193197"/>
              <a:gd name="connsiteY265" fmla="*/ 446088 h 6857999"/>
              <a:gd name="connsiteX266" fmla="*/ 2065783 w 12193197"/>
              <a:gd name="connsiteY266" fmla="*/ 446088 h 6857999"/>
              <a:gd name="connsiteX267" fmla="*/ 2012647 w 12193197"/>
              <a:gd name="connsiteY267" fmla="*/ 560046 h 6857999"/>
              <a:gd name="connsiteX268" fmla="*/ 2012010 w 12193197"/>
              <a:gd name="connsiteY268" fmla="*/ 560046 h 6857999"/>
              <a:gd name="connsiteX269" fmla="*/ 1958556 w 12193197"/>
              <a:gd name="connsiteY269" fmla="*/ 446088 h 6857999"/>
              <a:gd name="connsiteX270" fmla="*/ 1857374 w 12193197"/>
              <a:gd name="connsiteY270" fmla="*/ 446088 h 6857999"/>
              <a:gd name="connsiteX271" fmla="*/ 1579561 w 12193197"/>
              <a:gd name="connsiteY271" fmla="*/ 446088 h 6857999"/>
              <a:gd name="connsiteX272" fmla="*/ 1579561 w 12193197"/>
              <a:gd name="connsiteY272" fmla="*/ 763588 h 6857999"/>
              <a:gd name="connsiteX273" fmla="*/ 1671001 w 12193197"/>
              <a:gd name="connsiteY273" fmla="*/ 763588 h 6857999"/>
              <a:gd name="connsiteX274" fmla="*/ 1671001 w 12193197"/>
              <a:gd name="connsiteY274" fmla="*/ 645515 h 6857999"/>
              <a:gd name="connsiteX275" fmla="*/ 1674176 w 12193197"/>
              <a:gd name="connsiteY275" fmla="*/ 645515 h 6857999"/>
              <a:gd name="connsiteX276" fmla="*/ 1704021 w 12193197"/>
              <a:gd name="connsiteY276" fmla="*/ 673055 h 6857999"/>
              <a:gd name="connsiteX277" fmla="*/ 1757996 w 12193197"/>
              <a:gd name="connsiteY277" fmla="*/ 763588 h 6857999"/>
              <a:gd name="connsiteX278" fmla="*/ 1855786 w 12193197"/>
              <a:gd name="connsiteY278" fmla="*/ 763588 h 6857999"/>
              <a:gd name="connsiteX279" fmla="*/ 1806574 w 12193197"/>
              <a:gd name="connsiteY279" fmla="*/ 680968 h 6857999"/>
              <a:gd name="connsiteX280" fmla="*/ 1766569 w 12193197"/>
              <a:gd name="connsiteY280" fmla="*/ 630953 h 6857999"/>
              <a:gd name="connsiteX281" fmla="*/ 1766569 w 12193197"/>
              <a:gd name="connsiteY281" fmla="*/ 630004 h 6857999"/>
              <a:gd name="connsiteX282" fmla="*/ 1828481 w 12193197"/>
              <a:gd name="connsiteY282" fmla="*/ 542952 h 6857999"/>
              <a:gd name="connsiteX283" fmla="*/ 1701481 w 12193197"/>
              <a:gd name="connsiteY283" fmla="*/ 446088 h 6857999"/>
              <a:gd name="connsiteX284" fmla="*/ 1579561 w 12193197"/>
              <a:gd name="connsiteY284" fmla="*/ 446088 h 6857999"/>
              <a:gd name="connsiteX285" fmla="*/ 2975452 w 12193197"/>
              <a:gd name="connsiteY285" fmla="*/ 439738 h 6857999"/>
              <a:gd name="connsiteX286" fmla="*/ 2805114 w 12193197"/>
              <a:gd name="connsiteY286" fmla="*/ 605315 h 6857999"/>
              <a:gd name="connsiteX287" fmla="*/ 2977357 w 12193197"/>
              <a:gd name="connsiteY287" fmla="*/ 769938 h 6857999"/>
              <a:gd name="connsiteX288" fmla="*/ 3144839 w 12193197"/>
              <a:gd name="connsiteY288" fmla="*/ 602454 h 6857999"/>
              <a:gd name="connsiteX289" fmla="*/ 2975452 w 12193197"/>
              <a:gd name="connsiteY289" fmla="*/ 439738 h 6857999"/>
              <a:gd name="connsiteX290" fmla="*/ 1418115 w 12193197"/>
              <a:gd name="connsiteY290" fmla="*/ 439738 h 6857999"/>
              <a:gd name="connsiteX291" fmla="*/ 1247774 w 12193197"/>
              <a:gd name="connsiteY291" fmla="*/ 604997 h 6857999"/>
              <a:gd name="connsiteX292" fmla="*/ 1416218 w 12193197"/>
              <a:gd name="connsiteY292" fmla="*/ 769938 h 6857999"/>
              <a:gd name="connsiteX293" fmla="*/ 1520824 w 12193197"/>
              <a:gd name="connsiteY293" fmla="*/ 734980 h 6857999"/>
              <a:gd name="connsiteX294" fmla="*/ 1484481 w 12193197"/>
              <a:gd name="connsiteY294" fmla="*/ 671736 h 6857999"/>
              <a:gd name="connsiteX295" fmla="*/ 1417482 w 12193197"/>
              <a:gd name="connsiteY295" fmla="*/ 694300 h 6857999"/>
              <a:gd name="connsiteX296" fmla="*/ 1343847 w 12193197"/>
              <a:gd name="connsiteY296" fmla="*/ 602137 h 6857999"/>
              <a:gd name="connsiteX297" fmla="*/ 1416534 w 12193197"/>
              <a:gd name="connsiteY297" fmla="*/ 515058 h 6857999"/>
              <a:gd name="connsiteX298" fmla="*/ 1478792 w 12193197"/>
              <a:gd name="connsiteY298" fmla="*/ 532220 h 6857999"/>
              <a:gd name="connsiteX299" fmla="*/ 1517980 w 12193197"/>
              <a:gd name="connsiteY299" fmla="*/ 466116 h 6857999"/>
              <a:gd name="connsiteX300" fmla="*/ 1418115 w 12193197"/>
              <a:gd name="connsiteY300" fmla="*/ 439738 h 6857999"/>
              <a:gd name="connsiteX301" fmla="*/ 325436 w 12193197"/>
              <a:gd name="connsiteY301" fmla="*/ 330118 h 6857999"/>
              <a:gd name="connsiteX302" fmla="*/ 385785 w 12193197"/>
              <a:gd name="connsiteY302" fmla="*/ 617791 h 6857999"/>
              <a:gd name="connsiteX303" fmla="*/ 412148 w 12193197"/>
              <a:gd name="connsiteY303" fmla="*/ 677168 h 6857999"/>
              <a:gd name="connsiteX304" fmla="*/ 600183 w 12193197"/>
              <a:gd name="connsiteY304" fmla="*/ 938804 h 6857999"/>
              <a:gd name="connsiteX305" fmla="*/ 649415 w 12193197"/>
              <a:gd name="connsiteY305" fmla="*/ 965158 h 6857999"/>
              <a:gd name="connsiteX306" fmla="*/ 698647 w 12193197"/>
              <a:gd name="connsiteY306" fmla="*/ 938804 h 6857999"/>
              <a:gd name="connsiteX307" fmla="*/ 795523 w 12193197"/>
              <a:gd name="connsiteY307" fmla="*/ 803858 h 6857999"/>
              <a:gd name="connsiteX308" fmla="*/ 749150 w 12193197"/>
              <a:gd name="connsiteY308" fmla="*/ 714635 h 6857999"/>
              <a:gd name="connsiteX309" fmla="*/ 656720 w 12193197"/>
              <a:gd name="connsiteY309" fmla="*/ 672405 h 6857999"/>
              <a:gd name="connsiteX310" fmla="*/ 691977 w 12193197"/>
              <a:gd name="connsiteY310" fmla="*/ 561273 h 6857999"/>
              <a:gd name="connsiteX311" fmla="*/ 803464 w 12193197"/>
              <a:gd name="connsiteY311" fmla="*/ 596517 h 6857999"/>
              <a:gd name="connsiteX312" fmla="*/ 784724 w 12193197"/>
              <a:gd name="connsiteY312" fmla="*/ 696219 h 6857999"/>
              <a:gd name="connsiteX313" fmla="*/ 821569 w 12193197"/>
              <a:gd name="connsiteY313" fmla="*/ 767343 h 6857999"/>
              <a:gd name="connsiteX314" fmla="*/ 886682 w 12193197"/>
              <a:gd name="connsiteY314" fmla="*/ 677168 h 6857999"/>
              <a:gd name="connsiteX315" fmla="*/ 913045 w 12193197"/>
              <a:gd name="connsiteY315" fmla="*/ 617791 h 6857999"/>
              <a:gd name="connsiteX316" fmla="*/ 973076 w 12193197"/>
              <a:gd name="connsiteY316" fmla="*/ 330118 h 6857999"/>
              <a:gd name="connsiteX317" fmla="*/ 807911 w 12193197"/>
              <a:gd name="connsiteY317" fmla="*/ 445060 h 6857999"/>
              <a:gd name="connsiteX318" fmla="*/ 490602 w 12193197"/>
              <a:gd name="connsiteY318" fmla="*/ 445060 h 6857999"/>
              <a:gd name="connsiteX319" fmla="*/ 325436 w 12193197"/>
              <a:gd name="connsiteY319" fmla="*/ 330118 h 6857999"/>
              <a:gd name="connsiteX320" fmla="*/ 0 w 12193197"/>
              <a:gd name="connsiteY320" fmla="*/ 0 h 6857999"/>
              <a:gd name="connsiteX321" fmla="*/ 12193197 w 12193197"/>
              <a:gd name="connsiteY321" fmla="*/ 0 h 6857999"/>
              <a:gd name="connsiteX322" fmla="*/ 12193197 w 12193197"/>
              <a:gd name="connsiteY322" fmla="*/ 6857999 h 6857999"/>
              <a:gd name="connsiteX323" fmla="*/ 12192480 w 12193197"/>
              <a:gd name="connsiteY323" fmla="*/ 6857999 h 6857999"/>
              <a:gd name="connsiteX324" fmla="*/ 12192480 w 12193197"/>
              <a:gd name="connsiteY324" fmla="*/ 6484261 h 6857999"/>
              <a:gd name="connsiteX325" fmla="*/ 0 w 12193197"/>
              <a:gd name="connsiteY325" fmla="*/ 64842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12193197" h="6857999">
                <a:moveTo>
                  <a:pt x="1387677" y="919162"/>
                </a:moveTo>
                <a:cubicBezTo>
                  <a:pt x="1387677" y="919162"/>
                  <a:pt x="1387677" y="919162"/>
                  <a:pt x="1390646" y="919162"/>
                </a:cubicBezTo>
                <a:lnTo>
                  <a:pt x="1390646" y="934197"/>
                </a:lnTo>
                <a:cubicBezTo>
                  <a:pt x="1388667" y="936158"/>
                  <a:pt x="1386688" y="937792"/>
                  <a:pt x="1384379" y="939426"/>
                </a:cubicBezTo>
                <a:cubicBezTo>
                  <a:pt x="1381740" y="940733"/>
                  <a:pt x="1378771" y="941387"/>
                  <a:pt x="1375142" y="941387"/>
                </a:cubicBezTo>
                <a:cubicBezTo>
                  <a:pt x="1372503" y="941387"/>
                  <a:pt x="1370194" y="940733"/>
                  <a:pt x="1368215" y="939426"/>
                </a:cubicBezTo>
                <a:cubicBezTo>
                  <a:pt x="1366236" y="938119"/>
                  <a:pt x="1365246" y="935831"/>
                  <a:pt x="1365246" y="932889"/>
                </a:cubicBezTo>
                <a:cubicBezTo>
                  <a:pt x="1365246" y="927987"/>
                  <a:pt x="1367225" y="924391"/>
                  <a:pt x="1371514" y="922430"/>
                </a:cubicBezTo>
                <a:cubicBezTo>
                  <a:pt x="1375472" y="920143"/>
                  <a:pt x="1381080" y="919162"/>
                  <a:pt x="1387677" y="919162"/>
                </a:cubicBezTo>
                <a:close/>
                <a:moveTo>
                  <a:pt x="2006598" y="900113"/>
                </a:moveTo>
                <a:lnTo>
                  <a:pt x="2006598" y="917576"/>
                </a:lnTo>
                <a:cubicBezTo>
                  <a:pt x="2043111" y="917576"/>
                  <a:pt x="2043111" y="917576"/>
                  <a:pt x="2043111" y="917576"/>
                </a:cubicBezTo>
                <a:cubicBezTo>
                  <a:pt x="2043111" y="900113"/>
                  <a:pt x="2043111" y="900113"/>
                  <a:pt x="2043111" y="900113"/>
                </a:cubicBezTo>
                <a:cubicBezTo>
                  <a:pt x="2006598" y="900113"/>
                  <a:pt x="2006598" y="900113"/>
                  <a:pt x="2006598" y="900113"/>
                </a:cubicBezTo>
                <a:close/>
                <a:moveTo>
                  <a:pt x="1878951" y="889000"/>
                </a:moveTo>
                <a:cubicBezTo>
                  <a:pt x="1882185" y="889000"/>
                  <a:pt x="1884772" y="889631"/>
                  <a:pt x="1887035" y="890893"/>
                </a:cubicBezTo>
                <a:cubicBezTo>
                  <a:pt x="1889299" y="892155"/>
                  <a:pt x="1891239" y="894048"/>
                  <a:pt x="1892856" y="896257"/>
                </a:cubicBezTo>
                <a:cubicBezTo>
                  <a:pt x="1894473" y="898466"/>
                  <a:pt x="1895443" y="901306"/>
                  <a:pt x="1896090" y="904461"/>
                </a:cubicBezTo>
                <a:cubicBezTo>
                  <a:pt x="1896737" y="907616"/>
                  <a:pt x="1897060" y="911087"/>
                  <a:pt x="1897060" y="914873"/>
                </a:cubicBezTo>
                <a:cubicBezTo>
                  <a:pt x="1897060" y="922130"/>
                  <a:pt x="1895767" y="928441"/>
                  <a:pt x="1893180" y="932858"/>
                </a:cubicBezTo>
                <a:cubicBezTo>
                  <a:pt x="1890592" y="937591"/>
                  <a:pt x="1886389" y="939800"/>
                  <a:pt x="1879921" y="939800"/>
                </a:cubicBezTo>
                <a:cubicBezTo>
                  <a:pt x="1876687" y="939800"/>
                  <a:pt x="1874100" y="939169"/>
                  <a:pt x="1871836" y="937907"/>
                </a:cubicBezTo>
                <a:cubicBezTo>
                  <a:pt x="1869573" y="936645"/>
                  <a:pt x="1867633" y="934752"/>
                  <a:pt x="1866339" y="932543"/>
                </a:cubicBezTo>
                <a:cubicBezTo>
                  <a:pt x="1865045" y="930334"/>
                  <a:pt x="1863752" y="927494"/>
                  <a:pt x="1863105" y="924339"/>
                </a:cubicBezTo>
                <a:cubicBezTo>
                  <a:pt x="1862458" y="921184"/>
                  <a:pt x="1862135" y="917713"/>
                  <a:pt x="1862135" y="914242"/>
                </a:cubicBezTo>
                <a:cubicBezTo>
                  <a:pt x="1862135" y="910456"/>
                  <a:pt x="1862458" y="906985"/>
                  <a:pt x="1863105" y="903830"/>
                </a:cubicBezTo>
                <a:cubicBezTo>
                  <a:pt x="1863752" y="900675"/>
                  <a:pt x="1864722" y="898150"/>
                  <a:pt x="1866016" y="895942"/>
                </a:cubicBezTo>
                <a:cubicBezTo>
                  <a:pt x="1867309" y="893733"/>
                  <a:pt x="1868926" y="892155"/>
                  <a:pt x="1871190" y="890893"/>
                </a:cubicBezTo>
                <a:cubicBezTo>
                  <a:pt x="1873130" y="889631"/>
                  <a:pt x="1875717" y="889000"/>
                  <a:pt x="1878951" y="889000"/>
                </a:cubicBezTo>
                <a:close/>
                <a:moveTo>
                  <a:pt x="1621776" y="888999"/>
                </a:moveTo>
                <a:cubicBezTo>
                  <a:pt x="1625010" y="888999"/>
                  <a:pt x="1627597" y="889631"/>
                  <a:pt x="1629860" y="890892"/>
                </a:cubicBezTo>
                <a:cubicBezTo>
                  <a:pt x="1632124" y="892154"/>
                  <a:pt x="1634064" y="894047"/>
                  <a:pt x="1635681" y="896256"/>
                </a:cubicBezTo>
                <a:cubicBezTo>
                  <a:pt x="1637298" y="898466"/>
                  <a:pt x="1638268" y="901305"/>
                  <a:pt x="1638915" y="904461"/>
                </a:cubicBezTo>
                <a:cubicBezTo>
                  <a:pt x="1639562" y="907616"/>
                  <a:pt x="1639885" y="911086"/>
                  <a:pt x="1639885" y="914872"/>
                </a:cubicBezTo>
                <a:cubicBezTo>
                  <a:pt x="1639885" y="922129"/>
                  <a:pt x="1638592" y="928440"/>
                  <a:pt x="1636005" y="932857"/>
                </a:cubicBezTo>
                <a:cubicBezTo>
                  <a:pt x="1633417" y="937591"/>
                  <a:pt x="1628890" y="939800"/>
                  <a:pt x="1622746" y="939800"/>
                </a:cubicBezTo>
                <a:cubicBezTo>
                  <a:pt x="1619512" y="939800"/>
                  <a:pt x="1616925" y="939168"/>
                  <a:pt x="1614661" y="937906"/>
                </a:cubicBezTo>
                <a:cubicBezTo>
                  <a:pt x="1612398" y="936645"/>
                  <a:pt x="1610458" y="934752"/>
                  <a:pt x="1609164" y="932543"/>
                </a:cubicBezTo>
                <a:cubicBezTo>
                  <a:pt x="1607870" y="930333"/>
                  <a:pt x="1606577" y="927494"/>
                  <a:pt x="1605930" y="924338"/>
                </a:cubicBezTo>
                <a:cubicBezTo>
                  <a:pt x="1605283" y="921183"/>
                  <a:pt x="1604960" y="917713"/>
                  <a:pt x="1604960" y="914241"/>
                </a:cubicBezTo>
                <a:cubicBezTo>
                  <a:pt x="1604960" y="910456"/>
                  <a:pt x="1605283" y="906984"/>
                  <a:pt x="1605930" y="903830"/>
                </a:cubicBezTo>
                <a:cubicBezTo>
                  <a:pt x="1606577" y="900675"/>
                  <a:pt x="1607547" y="898149"/>
                  <a:pt x="1608841" y="895941"/>
                </a:cubicBezTo>
                <a:cubicBezTo>
                  <a:pt x="1610134" y="893733"/>
                  <a:pt x="1611751" y="892154"/>
                  <a:pt x="1614015" y="890892"/>
                </a:cubicBezTo>
                <a:cubicBezTo>
                  <a:pt x="1615955" y="889631"/>
                  <a:pt x="1618542" y="888999"/>
                  <a:pt x="1621776" y="888999"/>
                </a:cubicBezTo>
                <a:close/>
                <a:moveTo>
                  <a:pt x="1923417" y="874713"/>
                </a:moveTo>
                <a:cubicBezTo>
                  <a:pt x="1949875" y="912989"/>
                  <a:pt x="1949875" y="912989"/>
                  <a:pt x="1949875" y="912989"/>
                </a:cubicBezTo>
                <a:cubicBezTo>
                  <a:pt x="1922460" y="954088"/>
                  <a:pt x="1922460" y="954088"/>
                  <a:pt x="1922460" y="954088"/>
                </a:cubicBezTo>
                <a:cubicBezTo>
                  <a:pt x="1945094" y="954088"/>
                  <a:pt x="1945094" y="954088"/>
                  <a:pt x="1945094" y="954088"/>
                </a:cubicBezTo>
                <a:cubicBezTo>
                  <a:pt x="1960395" y="928675"/>
                  <a:pt x="1960395" y="928675"/>
                  <a:pt x="1960395" y="928675"/>
                </a:cubicBezTo>
                <a:cubicBezTo>
                  <a:pt x="1976971" y="954088"/>
                  <a:pt x="1976971" y="954088"/>
                  <a:pt x="1976971" y="954088"/>
                </a:cubicBezTo>
                <a:cubicBezTo>
                  <a:pt x="2001835" y="954088"/>
                  <a:pt x="2001835" y="954088"/>
                  <a:pt x="2001835" y="954088"/>
                </a:cubicBezTo>
                <a:cubicBezTo>
                  <a:pt x="1973465" y="912047"/>
                  <a:pt x="1973465" y="912047"/>
                  <a:pt x="1973465" y="912047"/>
                </a:cubicBezTo>
                <a:lnTo>
                  <a:pt x="1998329" y="874713"/>
                </a:lnTo>
                <a:cubicBezTo>
                  <a:pt x="1975696" y="874713"/>
                  <a:pt x="1975696" y="874713"/>
                  <a:pt x="1975696" y="874713"/>
                </a:cubicBezTo>
                <a:cubicBezTo>
                  <a:pt x="1962945" y="896361"/>
                  <a:pt x="1962945" y="896361"/>
                  <a:pt x="1962945" y="896361"/>
                </a:cubicBezTo>
                <a:cubicBezTo>
                  <a:pt x="1948281" y="874713"/>
                  <a:pt x="1948281" y="874713"/>
                  <a:pt x="1948281" y="874713"/>
                </a:cubicBezTo>
                <a:cubicBezTo>
                  <a:pt x="1923417" y="874713"/>
                  <a:pt x="1923417" y="874713"/>
                  <a:pt x="1923417" y="874713"/>
                </a:cubicBezTo>
                <a:close/>
                <a:moveTo>
                  <a:pt x="1878485" y="873125"/>
                </a:moveTo>
                <a:cubicBezTo>
                  <a:pt x="1871472" y="873125"/>
                  <a:pt x="1865416" y="874395"/>
                  <a:pt x="1860316" y="876935"/>
                </a:cubicBezTo>
                <a:cubicBezTo>
                  <a:pt x="1855216" y="879475"/>
                  <a:pt x="1851072" y="882650"/>
                  <a:pt x="1847885" y="886778"/>
                </a:cubicBezTo>
                <a:cubicBezTo>
                  <a:pt x="1844697" y="890588"/>
                  <a:pt x="1842147" y="895033"/>
                  <a:pt x="1840553" y="900113"/>
                </a:cubicBezTo>
                <a:cubicBezTo>
                  <a:pt x="1839278" y="905193"/>
                  <a:pt x="1838322" y="910273"/>
                  <a:pt x="1838322" y="915670"/>
                </a:cubicBezTo>
                <a:cubicBezTo>
                  <a:pt x="1838322" y="920750"/>
                  <a:pt x="1839278" y="925830"/>
                  <a:pt x="1840553" y="930910"/>
                </a:cubicBezTo>
                <a:cubicBezTo>
                  <a:pt x="1842147" y="935673"/>
                  <a:pt x="1844697" y="940118"/>
                  <a:pt x="1847885" y="944245"/>
                </a:cubicBezTo>
                <a:cubicBezTo>
                  <a:pt x="1851391" y="948055"/>
                  <a:pt x="1855535" y="951230"/>
                  <a:pt x="1860635" y="953771"/>
                </a:cubicBezTo>
                <a:cubicBezTo>
                  <a:pt x="1865735" y="956311"/>
                  <a:pt x="1871791" y="957263"/>
                  <a:pt x="1878804" y="957263"/>
                </a:cubicBezTo>
                <a:cubicBezTo>
                  <a:pt x="1885816" y="957263"/>
                  <a:pt x="1891872" y="955993"/>
                  <a:pt x="1896972" y="953453"/>
                </a:cubicBezTo>
                <a:cubicBezTo>
                  <a:pt x="1902072" y="951230"/>
                  <a:pt x="1906216" y="947738"/>
                  <a:pt x="1909723" y="943610"/>
                </a:cubicBezTo>
                <a:cubicBezTo>
                  <a:pt x="1912910" y="939800"/>
                  <a:pt x="1915460" y="935038"/>
                  <a:pt x="1917054" y="929958"/>
                </a:cubicBezTo>
                <a:cubicBezTo>
                  <a:pt x="1918648" y="924878"/>
                  <a:pt x="1919285" y="919798"/>
                  <a:pt x="1919285" y="915035"/>
                </a:cubicBezTo>
                <a:cubicBezTo>
                  <a:pt x="1919285" y="909638"/>
                  <a:pt x="1918648" y="904558"/>
                  <a:pt x="1917054" y="899795"/>
                </a:cubicBezTo>
                <a:cubicBezTo>
                  <a:pt x="1915460" y="894715"/>
                  <a:pt x="1912910" y="890270"/>
                  <a:pt x="1909723" y="886460"/>
                </a:cubicBezTo>
                <a:cubicBezTo>
                  <a:pt x="1906216" y="882333"/>
                  <a:pt x="1902072" y="879158"/>
                  <a:pt x="1896972" y="876935"/>
                </a:cubicBezTo>
                <a:cubicBezTo>
                  <a:pt x="1891554" y="874395"/>
                  <a:pt x="1885497" y="873125"/>
                  <a:pt x="1878485" y="873125"/>
                </a:cubicBezTo>
                <a:close/>
                <a:moveTo>
                  <a:pt x="1622110" y="873124"/>
                </a:moveTo>
                <a:cubicBezTo>
                  <a:pt x="1615235" y="873124"/>
                  <a:pt x="1609298" y="874394"/>
                  <a:pt x="1604298" y="876934"/>
                </a:cubicBezTo>
                <a:cubicBezTo>
                  <a:pt x="1599298" y="879474"/>
                  <a:pt x="1595235" y="882649"/>
                  <a:pt x="1592110" y="886778"/>
                </a:cubicBezTo>
                <a:cubicBezTo>
                  <a:pt x="1588985" y="890587"/>
                  <a:pt x="1586485" y="895032"/>
                  <a:pt x="1584923" y="900112"/>
                </a:cubicBezTo>
                <a:cubicBezTo>
                  <a:pt x="1583673" y="905192"/>
                  <a:pt x="1582735" y="910273"/>
                  <a:pt x="1582735" y="915669"/>
                </a:cubicBezTo>
                <a:cubicBezTo>
                  <a:pt x="1582735" y="920749"/>
                  <a:pt x="1583673" y="925830"/>
                  <a:pt x="1584923" y="930910"/>
                </a:cubicBezTo>
                <a:cubicBezTo>
                  <a:pt x="1586485" y="935672"/>
                  <a:pt x="1588985" y="940118"/>
                  <a:pt x="1592110" y="944244"/>
                </a:cubicBezTo>
                <a:cubicBezTo>
                  <a:pt x="1595548" y="948054"/>
                  <a:pt x="1599610" y="951229"/>
                  <a:pt x="1604610" y="953770"/>
                </a:cubicBezTo>
                <a:cubicBezTo>
                  <a:pt x="1609610" y="956310"/>
                  <a:pt x="1615548" y="957263"/>
                  <a:pt x="1622423" y="957263"/>
                </a:cubicBezTo>
                <a:cubicBezTo>
                  <a:pt x="1629298" y="957263"/>
                  <a:pt x="1635235" y="955992"/>
                  <a:pt x="1640235" y="953452"/>
                </a:cubicBezTo>
                <a:cubicBezTo>
                  <a:pt x="1645235" y="951229"/>
                  <a:pt x="1649298" y="947737"/>
                  <a:pt x="1652735" y="943610"/>
                </a:cubicBezTo>
                <a:cubicBezTo>
                  <a:pt x="1655860" y="939800"/>
                  <a:pt x="1658360" y="935037"/>
                  <a:pt x="1659923" y="929957"/>
                </a:cubicBezTo>
                <a:cubicBezTo>
                  <a:pt x="1661485" y="924878"/>
                  <a:pt x="1662110" y="919798"/>
                  <a:pt x="1662110" y="915034"/>
                </a:cubicBezTo>
                <a:cubicBezTo>
                  <a:pt x="1662110" y="909637"/>
                  <a:pt x="1661485" y="904558"/>
                  <a:pt x="1659923" y="899794"/>
                </a:cubicBezTo>
                <a:cubicBezTo>
                  <a:pt x="1658360" y="894714"/>
                  <a:pt x="1655860" y="890270"/>
                  <a:pt x="1652423" y="886459"/>
                </a:cubicBezTo>
                <a:cubicBezTo>
                  <a:pt x="1649298" y="882332"/>
                  <a:pt x="1645235" y="879157"/>
                  <a:pt x="1640235" y="876934"/>
                </a:cubicBezTo>
                <a:cubicBezTo>
                  <a:pt x="1634923" y="874394"/>
                  <a:pt x="1628985" y="873124"/>
                  <a:pt x="1622110" y="873124"/>
                </a:cubicBezTo>
                <a:close/>
                <a:moveTo>
                  <a:pt x="1473330" y="873124"/>
                </a:moveTo>
                <a:cubicBezTo>
                  <a:pt x="1470820" y="873124"/>
                  <a:pt x="1468625" y="873437"/>
                  <a:pt x="1466429" y="874375"/>
                </a:cubicBezTo>
                <a:cubicBezTo>
                  <a:pt x="1464546" y="875000"/>
                  <a:pt x="1462664" y="876250"/>
                  <a:pt x="1460782" y="877188"/>
                </a:cubicBezTo>
                <a:cubicBezTo>
                  <a:pt x="1459214" y="878439"/>
                  <a:pt x="1457959" y="880001"/>
                  <a:pt x="1456704" y="881564"/>
                </a:cubicBezTo>
                <a:cubicBezTo>
                  <a:pt x="1455449" y="883127"/>
                  <a:pt x="1454194" y="884378"/>
                  <a:pt x="1453567" y="885941"/>
                </a:cubicBezTo>
                <a:cubicBezTo>
                  <a:pt x="1453567" y="875000"/>
                  <a:pt x="1453567" y="875000"/>
                  <a:pt x="1453567" y="875000"/>
                </a:cubicBezTo>
                <a:cubicBezTo>
                  <a:pt x="1431922" y="875000"/>
                  <a:pt x="1431922" y="875000"/>
                  <a:pt x="1431922" y="875000"/>
                </a:cubicBezTo>
                <a:cubicBezTo>
                  <a:pt x="1431922" y="954087"/>
                  <a:pt x="1431922" y="954087"/>
                  <a:pt x="1431922" y="954087"/>
                </a:cubicBezTo>
                <a:cubicBezTo>
                  <a:pt x="1453567" y="954087"/>
                  <a:pt x="1453567" y="954087"/>
                  <a:pt x="1453567" y="954087"/>
                </a:cubicBezTo>
                <a:cubicBezTo>
                  <a:pt x="1453567" y="904384"/>
                  <a:pt x="1453567" y="904384"/>
                  <a:pt x="1453567" y="904384"/>
                </a:cubicBezTo>
                <a:cubicBezTo>
                  <a:pt x="1453881" y="903446"/>
                  <a:pt x="1454508" y="902509"/>
                  <a:pt x="1455449" y="900946"/>
                </a:cubicBezTo>
                <a:cubicBezTo>
                  <a:pt x="1456390" y="899695"/>
                  <a:pt x="1457645" y="898445"/>
                  <a:pt x="1459214" y="897194"/>
                </a:cubicBezTo>
                <a:cubicBezTo>
                  <a:pt x="1460782" y="895631"/>
                  <a:pt x="1462351" y="894694"/>
                  <a:pt x="1464233" y="893756"/>
                </a:cubicBezTo>
                <a:cubicBezTo>
                  <a:pt x="1466115" y="892818"/>
                  <a:pt x="1468311" y="892193"/>
                  <a:pt x="1470820" y="892193"/>
                </a:cubicBezTo>
                <a:cubicBezTo>
                  <a:pt x="1473016" y="892193"/>
                  <a:pt x="1474899" y="892505"/>
                  <a:pt x="1476153" y="892818"/>
                </a:cubicBezTo>
                <a:cubicBezTo>
                  <a:pt x="1477408" y="893443"/>
                  <a:pt x="1478349" y="893756"/>
                  <a:pt x="1478977" y="894068"/>
                </a:cubicBezTo>
                <a:cubicBezTo>
                  <a:pt x="1484310" y="875312"/>
                  <a:pt x="1484310" y="875312"/>
                  <a:pt x="1484310" y="875312"/>
                </a:cubicBezTo>
                <a:cubicBezTo>
                  <a:pt x="1483368" y="874687"/>
                  <a:pt x="1482114" y="874375"/>
                  <a:pt x="1480231" y="873750"/>
                </a:cubicBezTo>
                <a:cubicBezTo>
                  <a:pt x="1478663" y="873437"/>
                  <a:pt x="1476467" y="873124"/>
                  <a:pt x="1473330" y="873124"/>
                </a:cubicBezTo>
                <a:close/>
                <a:moveTo>
                  <a:pt x="1379852" y="873124"/>
                </a:moveTo>
                <a:cubicBezTo>
                  <a:pt x="1372232" y="873124"/>
                  <a:pt x="1365564" y="874394"/>
                  <a:pt x="1360167" y="876617"/>
                </a:cubicBezTo>
                <a:cubicBezTo>
                  <a:pt x="1354769" y="879157"/>
                  <a:pt x="1350642" y="881697"/>
                  <a:pt x="1347467" y="884872"/>
                </a:cubicBezTo>
                <a:cubicBezTo>
                  <a:pt x="1347467" y="884872"/>
                  <a:pt x="1347467" y="884872"/>
                  <a:pt x="1356992" y="898207"/>
                </a:cubicBezTo>
                <a:cubicBezTo>
                  <a:pt x="1359214" y="896302"/>
                  <a:pt x="1362072" y="894397"/>
                  <a:pt x="1365564" y="892809"/>
                </a:cubicBezTo>
                <a:cubicBezTo>
                  <a:pt x="1369057" y="891222"/>
                  <a:pt x="1372867" y="890587"/>
                  <a:pt x="1377312" y="890587"/>
                </a:cubicBezTo>
                <a:cubicBezTo>
                  <a:pt x="1382074" y="890587"/>
                  <a:pt x="1385567" y="891539"/>
                  <a:pt x="1387472" y="893127"/>
                </a:cubicBezTo>
                <a:cubicBezTo>
                  <a:pt x="1389377" y="895032"/>
                  <a:pt x="1390329" y="897889"/>
                  <a:pt x="1390329" y="901699"/>
                </a:cubicBezTo>
                <a:cubicBezTo>
                  <a:pt x="1390329" y="901699"/>
                  <a:pt x="1390329" y="901699"/>
                  <a:pt x="1390329" y="906462"/>
                </a:cubicBezTo>
                <a:cubicBezTo>
                  <a:pt x="1390329" y="906462"/>
                  <a:pt x="1390329" y="906462"/>
                  <a:pt x="1387472" y="906462"/>
                </a:cubicBezTo>
                <a:cubicBezTo>
                  <a:pt x="1382392" y="906462"/>
                  <a:pt x="1376994" y="906779"/>
                  <a:pt x="1371914" y="907732"/>
                </a:cubicBezTo>
                <a:cubicBezTo>
                  <a:pt x="1366834" y="908684"/>
                  <a:pt x="1362072" y="910272"/>
                  <a:pt x="1358262" y="912812"/>
                </a:cubicBezTo>
                <a:cubicBezTo>
                  <a:pt x="1354134" y="915034"/>
                  <a:pt x="1350959" y="917892"/>
                  <a:pt x="1348419" y="921384"/>
                </a:cubicBezTo>
                <a:cubicBezTo>
                  <a:pt x="1345879" y="925194"/>
                  <a:pt x="1344609" y="929639"/>
                  <a:pt x="1344609" y="934719"/>
                </a:cubicBezTo>
                <a:cubicBezTo>
                  <a:pt x="1344609" y="938529"/>
                  <a:pt x="1345244" y="941704"/>
                  <a:pt x="1346514" y="944562"/>
                </a:cubicBezTo>
                <a:cubicBezTo>
                  <a:pt x="1347784" y="947419"/>
                  <a:pt x="1349689" y="949642"/>
                  <a:pt x="1351594" y="951547"/>
                </a:cubicBezTo>
                <a:cubicBezTo>
                  <a:pt x="1353817" y="953452"/>
                  <a:pt x="1356357" y="955040"/>
                  <a:pt x="1359214" y="955992"/>
                </a:cubicBezTo>
                <a:cubicBezTo>
                  <a:pt x="1362389" y="956945"/>
                  <a:pt x="1365564" y="957262"/>
                  <a:pt x="1369057" y="957262"/>
                </a:cubicBezTo>
                <a:cubicBezTo>
                  <a:pt x="1374137" y="957262"/>
                  <a:pt x="1378582" y="956310"/>
                  <a:pt x="1382392" y="954087"/>
                </a:cubicBezTo>
                <a:cubicBezTo>
                  <a:pt x="1386202" y="951865"/>
                  <a:pt x="1389377" y="949642"/>
                  <a:pt x="1391599" y="946784"/>
                </a:cubicBezTo>
                <a:cubicBezTo>
                  <a:pt x="1391599" y="948054"/>
                  <a:pt x="1391599" y="949642"/>
                  <a:pt x="1391917" y="951229"/>
                </a:cubicBezTo>
                <a:cubicBezTo>
                  <a:pt x="1392234" y="953135"/>
                  <a:pt x="1392552" y="954405"/>
                  <a:pt x="1392869" y="955357"/>
                </a:cubicBezTo>
                <a:cubicBezTo>
                  <a:pt x="1392869" y="955357"/>
                  <a:pt x="1392869" y="955357"/>
                  <a:pt x="1414459" y="955357"/>
                </a:cubicBezTo>
                <a:cubicBezTo>
                  <a:pt x="1413824" y="952817"/>
                  <a:pt x="1413189" y="949642"/>
                  <a:pt x="1412872" y="945832"/>
                </a:cubicBezTo>
                <a:cubicBezTo>
                  <a:pt x="1412237" y="942022"/>
                  <a:pt x="1411919" y="937259"/>
                  <a:pt x="1411919" y="931544"/>
                </a:cubicBezTo>
                <a:cubicBezTo>
                  <a:pt x="1411919" y="931544"/>
                  <a:pt x="1411919" y="931544"/>
                  <a:pt x="1411919" y="902969"/>
                </a:cubicBezTo>
                <a:cubicBezTo>
                  <a:pt x="1411919" y="892174"/>
                  <a:pt x="1409379" y="884554"/>
                  <a:pt x="1404299" y="880109"/>
                </a:cubicBezTo>
                <a:cubicBezTo>
                  <a:pt x="1398902" y="875347"/>
                  <a:pt x="1390647" y="873124"/>
                  <a:pt x="1379852" y="873124"/>
                </a:cubicBezTo>
                <a:close/>
                <a:moveTo>
                  <a:pt x="1279521" y="863599"/>
                </a:moveTo>
                <a:cubicBezTo>
                  <a:pt x="1279521" y="863599"/>
                  <a:pt x="1279521" y="863599"/>
                  <a:pt x="1290425" y="863599"/>
                </a:cubicBezTo>
                <a:cubicBezTo>
                  <a:pt x="1297801" y="863599"/>
                  <a:pt x="1302933" y="864858"/>
                  <a:pt x="1306140" y="867689"/>
                </a:cubicBezTo>
                <a:cubicBezTo>
                  <a:pt x="1309668" y="870836"/>
                  <a:pt x="1311271" y="874926"/>
                  <a:pt x="1311271" y="880590"/>
                </a:cubicBezTo>
                <a:cubicBezTo>
                  <a:pt x="1311271" y="886568"/>
                  <a:pt x="1309347" y="890973"/>
                  <a:pt x="1306140" y="894119"/>
                </a:cubicBezTo>
                <a:cubicBezTo>
                  <a:pt x="1302933" y="896951"/>
                  <a:pt x="1297481" y="898524"/>
                  <a:pt x="1290104" y="898524"/>
                </a:cubicBezTo>
                <a:cubicBezTo>
                  <a:pt x="1290104" y="898524"/>
                  <a:pt x="1290104" y="898524"/>
                  <a:pt x="1279521" y="898524"/>
                </a:cubicBezTo>
                <a:cubicBezTo>
                  <a:pt x="1279521" y="898524"/>
                  <a:pt x="1279521" y="898524"/>
                  <a:pt x="1279521" y="863599"/>
                </a:cubicBezTo>
                <a:close/>
                <a:moveTo>
                  <a:pt x="1503748" y="850899"/>
                </a:moveTo>
                <a:cubicBezTo>
                  <a:pt x="1503748" y="874286"/>
                  <a:pt x="1503748" y="874286"/>
                  <a:pt x="1503748" y="874286"/>
                </a:cubicBezTo>
                <a:cubicBezTo>
                  <a:pt x="1490660" y="874286"/>
                  <a:pt x="1490660" y="874286"/>
                  <a:pt x="1490660" y="874286"/>
                </a:cubicBezTo>
                <a:cubicBezTo>
                  <a:pt x="1490660" y="890946"/>
                  <a:pt x="1490660" y="890946"/>
                  <a:pt x="1490660" y="890946"/>
                </a:cubicBezTo>
                <a:cubicBezTo>
                  <a:pt x="1503748" y="890946"/>
                  <a:pt x="1503748" y="890946"/>
                  <a:pt x="1503748" y="890946"/>
                </a:cubicBezTo>
                <a:cubicBezTo>
                  <a:pt x="1503748" y="932274"/>
                  <a:pt x="1503748" y="932274"/>
                  <a:pt x="1503748" y="932274"/>
                </a:cubicBezTo>
                <a:cubicBezTo>
                  <a:pt x="1503748" y="939962"/>
                  <a:pt x="1505344" y="946049"/>
                  <a:pt x="1509175" y="950535"/>
                </a:cubicBezTo>
                <a:cubicBezTo>
                  <a:pt x="1513006" y="955020"/>
                  <a:pt x="1519709" y="957262"/>
                  <a:pt x="1528967" y="957262"/>
                </a:cubicBezTo>
                <a:cubicBezTo>
                  <a:pt x="1534075" y="957262"/>
                  <a:pt x="1538544" y="956942"/>
                  <a:pt x="1541736" y="955661"/>
                </a:cubicBezTo>
                <a:cubicBezTo>
                  <a:pt x="1545248" y="954699"/>
                  <a:pt x="1547802" y="953738"/>
                  <a:pt x="1549398" y="952777"/>
                </a:cubicBezTo>
                <a:cubicBezTo>
                  <a:pt x="1544290" y="936438"/>
                  <a:pt x="1544290" y="936438"/>
                  <a:pt x="1544290" y="936438"/>
                </a:cubicBezTo>
                <a:cubicBezTo>
                  <a:pt x="1543332" y="936759"/>
                  <a:pt x="1542056" y="937399"/>
                  <a:pt x="1540140" y="938040"/>
                </a:cubicBezTo>
                <a:cubicBezTo>
                  <a:pt x="1538225" y="939001"/>
                  <a:pt x="1535990" y="939322"/>
                  <a:pt x="1533436" y="939322"/>
                </a:cubicBezTo>
                <a:cubicBezTo>
                  <a:pt x="1530563" y="939322"/>
                  <a:pt x="1528329" y="938361"/>
                  <a:pt x="1527052" y="936438"/>
                </a:cubicBezTo>
                <a:cubicBezTo>
                  <a:pt x="1526094" y="934836"/>
                  <a:pt x="1525456" y="931953"/>
                  <a:pt x="1525456" y="927788"/>
                </a:cubicBezTo>
                <a:cubicBezTo>
                  <a:pt x="1525456" y="890946"/>
                  <a:pt x="1525456" y="890946"/>
                  <a:pt x="1525456" y="890946"/>
                </a:cubicBezTo>
                <a:cubicBezTo>
                  <a:pt x="1544290" y="890946"/>
                  <a:pt x="1544290" y="890946"/>
                  <a:pt x="1544290" y="890946"/>
                </a:cubicBezTo>
                <a:cubicBezTo>
                  <a:pt x="1544290" y="874286"/>
                  <a:pt x="1544290" y="874286"/>
                  <a:pt x="1544290" y="874286"/>
                </a:cubicBezTo>
                <a:cubicBezTo>
                  <a:pt x="1525456" y="874286"/>
                  <a:pt x="1525456" y="874286"/>
                  <a:pt x="1525456" y="874286"/>
                </a:cubicBezTo>
                <a:cubicBezTo>
                  <a:pt x="1525456" y="850899"/>
                  <a:pt x="1525456" y="850899"/>
                  <a:pt x="1525456" y="850899"/>
                </a:cubicBezTo>
                <a:cubicBezTo>
                  <a:pt x="1503748" y="850899"/>
                  <a:pt x="1503748" y="850899"/>
                  <a:pt x="1503748" y="850899"/>
                </a:cubicBezTo>
                <a:close/>
                <a:moveTo>
                  <a:pt x="2106612" y="844550"/>
                </a:moveTo>
                <a:lnTo>
                  <a:pt x="2106612" y="863600"/>
                </a:lnTo>
                <a:cubicBezTo>
                  <a:pt x="2137091" y="863600"/>
                  <a:pt x="2137091" y="863600"/>
                  <a:pt x="2137091" y="863600"/>
                </a:cubicBezTo>
                <a:cubicBezTo>
                  <a:pt x="2137091" y="954088"/>
                  <a:pt x="2137091" y="954088"/>
                  <a:pt x="2137091" y="954088"/>
                </a:cubicBezTo>
                <a:cubicBezTo>
                  <a:pt x="2160587" y="954088"/>
                  <a:pt x="2160587" y="954088"/>
                  <a:pt x="2160587" y="954088"/>
                </a:cubicBezTo>
                <a:cubicBezTo>
                  <a:pt x="2160587" y="863600"/>
                  <a:pt x="2160587" y="863600"/>
                  <a:pt x="2160587" y="863600"/>
                </a:cubicBezTo>
                <a:cubicBezTo>
                  <a:pt x="2190750" y="863600"/>
                  <a:pt x="2190750" y="863600"/>
                  <a:pt x="2190750" y="863600"/>
                </a:cubicBezTo>
                <a:cubicBezTo>
                  <a:pt x="2190750" y="844550"/>
                  <a:pt x="2190750" y="844550"/>
                  <a:pt x="2190750" y="844550"/>
                </a:cubicBezTo>
                <a:cubicBezTo>
                  <a:pt x="2106612" y="844550"/>
                  <a:pt x="2106612" y="844550"/>
                  <a:pt x="2106612" y="844550"/>
                </a:cubicBezTo>
                <a:close/>
                <a:moveTo>
                  <a:pt x="2066923" y="844550"/>
                </a:moveTo>
                <a:lnTo>
                  <a:pt x="2066923" y="954088"/>
                </a:lnTo>
                <a:cubicBezTo>
                  <a:pt x="2090736" y="954088"/>
                  <a:pt x="2090736" y="954088"/>
                  <a:pt x="2090736" y="954088"/>
                </a:cubicBezTo>
                <a:cubicBezTo>
                  <a:pt x="2090736" y="844550"/>
                  <a:pt x="2090736" y="844550"/>
                  <a:pt x="2090736" y="844550"/>
                </a:cubicBezTo>
                <a:cubicBezTo>
                  <a:pt x="2066923" y="844550"/>
                  <a:pt x="2066923" y="844550"/>
                  <a:pt x="2066923" y="844550"/>
                </a:cubicBezTo>
                <a:close/>
                <a:moveTo>
                  <a:pt x="1766885" y="844550"/>
                </a:moveTo>
                <a:lnTo>
                  <a:pt x="1766885" y="954088"/>
                </a:lnTo>
                <a:cubicBezTo>
                  <a:pt x="1789908" y="954088"/>
                  <a:pt x="1789908" y="954088"/>
                  <a:pt x="1789908" y="954088"/>
                </a:cubicBezTo>
                <a:cubicBezTo>
                  <a:pt x="1789908" y="908367"/>
                  <a:pt x="1789908" y="908367"/>
                  <a:pt x="1789908" y="908367"/>
                </a:cubicBezTo>
                <a:cubicBezTo>
                  <a:pt x="1824131" y="908367"/>
                  <a:pt x="1824131" y="908367"/>
                  <a:pt x="1824131" y="908367"/>
                </a:cubicBezTo>
                <a:cubicBezTo>
                  <a:pt x="1824131" y="890270"/>
                  <a:pt x="1824131" y="890270"/>
                  <a:pt x="1824131" y="890270"/>
                </a:cubicBezTo>
                <a:cubicBezTo>
                  <a:pt x="1789908" y="890270"/>
                  <a:pt x="1789908" y="890270"/>
                  <a:pt x="1789908" y="890270"/>
                </a:cubicBezTo>
                <a:cubicBezTo>
                  <a:pt x="1789908" y="863600"/>
                  <a:pt x="1789908" y="863600"/>
                  <a:pt x="1789908" y="863600"/>
                </a:cubicBezTo>
                <a:cubicBezTo>
                  <a:pt x="1828798" y="863600"/>
                  <a:pt x="1828798" y="863600"/>
                  <a:pt x="1828798" y="863600"/>
                </a:cubicBezTo>
                <a:cubicBezTo>
                  <a:pt x="1828798" y="844550"/>
                  <a:pt x="1828798" y="844550"/>
                  <a:pt x="1828798" y="844550"/>
                </a:cubicBezTo>
                <a:cubicBezTo>
                  <a:pt x="1766885" y="844550"/>
                  <a:pt x="1766885" y="844550"/>
                  <a:pt x="1766885" y="844550"/>
                </a:cubicBezTo>
                <a:close/>
                <a:moveTo>
                  <a:pt x="1255709" y="844549"/>
                </a:moveTo>
                <a:cubicBezTo>
                  <a:pt x="1255709" y="844549"/>
                  <a:pt x="1255709" y="844549"/>
                  <a:pt x="1255709" y="954087"/>
                </a:cubicBezTo>
                <a:cubicBezTo>
                  <a:pt x="1255709" y="954087"/>
                  <a:pt x="1255709" y="954087"/>
                  <a:pt x="1279109" y="954087"/>
                </a:cubicBezTo>
                <a:cubicBezTo>
                  <a:pt x="1279109" y="954087"/>
                  <a:pt x="1279109" y="954087"/>
                  <a:pt x="1279109" y="915034"/>
                </a:cubicBezTo>
                <a:cubicBezTo>
                  <a:pt x="1279109" y="915034"/>
                  <a:pt x="1279109" y="915034"/>
                  <a:pt x="1289227" y="915034"/>
                </a:cubicBezTo>
                <a:cubicBezTo>
                  <a:pt x="1295868" y="915034"/>
                  <a:pt x="1301876" y="914399"/>
                  <a:pt x="1307568" y="912812"/>
                </a:cubicBezTo>
                <a:cubicBezTo>
                  <a:pt x="1312943" y="911224"/>
                  <a:pt x="1317686" y="909002"/>
                  <a:pt x="1321481" y="905827"/>
                </a:cubicBezTo>
                <a:cubicBezTo>
                  <a:pt x="1325276" y="902969"/>
                  <a:pt x="1328438" y="899159"/>
                  <a:pt x="1330335" y="894714"/>
                </a:cubicBezTo>
                <a:cubicBezTo>
                  <a:pt x="1332548" y="890269"/>
                  <a:pt x="1333497" y="884872"/>
                  <a:pt x="1333497" y="879157"/>
                </a:cubicBezTo>
                <a:cubicBezTo>
                  <a:pt x="1333497" y="873124"/>
                  <a:pt x="1332548" y="868044"/>
                  <a:pt x="1330335" y="863599"/>
                </a:cubicBezTo>
                <a:cubicBezTo>
                  <a:pt x="1328121" y="859154"/>
                  <a:pt x="1325276" y="855662"/>
                  <a:pt x="1321481" y="852804"/>
                </a:cubicBezTo>
                <a:cubicBezTo>
                  <a:pt x="1318003" y="849947"/>
                  <a:pt x="1313576" y="847724"/>
                  <a:pt x="1308200" y="846454"/>
                </a:cubicBezTo>
                <a:cubicBezTo>
                  <a:pt x="1303141" y="845184"/>
                  <a:pt x="1297765" y="844549"/>
                  <a:pt x="1291757" y="844549"/>
                </a:cubicBezTo>
                <a:cubicBezTo>
                  <a:pt x="1291757" y="844549"/>
                  <a:pt x="1291757" y="844549"/>
                  <a:pt x="1255709" y="844549"/>
                </a:cubicBezTo>
                <a:close/>
                <a:moveTo>
                  <a:pt x="1712495" y="833438"/>
                </a:moveTo>
                <a:cubicBezTo>
                  <a:pt x="1701965" y="833438"/>
                  <a:pt x="1693988" y="836613"/>
                  <a:pt x="1688882" y="842328"/>
                </a:cubicBezTo>
                <a:cubicBezTo>
                  <a:pt x="1683458" y="848360"/>
                  <a:pt x="1680586" y="855980"/>
                  <a:pt x="1680586" y="865823"/>
                </a:cubicBezTo>
                <a:cubicBezTo>
                  <a:pt x="1680586" y="873760"/>
                  <a:pt x="1680586" y="873760"/>
                  <a:pt x="1680586" y="873760"/>
                </a:cubicBezTo>
                <a:cubicBezTo>
                  <a:pt x="1668460" y="873760"/>
                  <a:pt x="1668460" y="873760"/>
                  <a:pt x="1668460" y="873760"/>
                </a:cubicBezTo>
                <a:cubicBezTo>
                  <a:pt x="1668460" y="890270"/>
                  <a:pt x="1668460" y="890270"/>
                  <a:pt x="1668460" y="890270"/>
                </a:cubicBezTo>
                <a:cubicBezTo>
                  <a:pt x="1680586" y="890270"/>
                  <a:pt x="1680586" y="890270"/>
                  <a:pt x="1680586" y="890270"/>
                </a:cubicBezTo>
                <a:cubicBezTo>
                  <a:pt x="1680586" y="954088"/>
                  <a:pt x="1680586" y="954088"/>
                  <a:pt x="1680586" y="954088"/>
                </a:cubicBezTo>
                <a:cubicBezTo>
                  <a:pt x="1702603" y="954088"/>
                  <a:pt x="1702603" y="954088"/>
                  <a:pt x="1702603" y="954088"/>
                </a:cubicBezTo>
                <a:cubicBezTo>
                  <a:pt x="1702603" y="890270"/>
                  <a:pt x="1702603" y="890270"/>
                  <a:pt x="1702603" y="890270"/>
                </a:cubicBezTo>
                <a:cubicBezTo>
                  <a:pt x="1721749" y="890270"/>
                  <a:pt x="1721749" y="890270"/>
                  <a:pt x="1721749" y="890270"/>
                </a:cubicBezTo>
                <a:cubicBezTo>
                  <a:pt x="1721749" y="873760"/>
                  <a:pt x="1721749" y="873760"/>
                  <a:pt x="1721749" y="873760"/>
                </a:cubicBezTo>
                <a:cubicBezTo>
                  <a:pt x="1702603" y="873760"/>
                  <a:pt x="1702603" y="873760"/>
                  <a:pt x="1702603" y="873760"/>
                </a:cubicBezTo>
                <a:cubicBezTo>
                  <a:pt x="1702603" y="867410"/>
                  <a:pt x="1702603" y="867410"/>
                  <a:pt x="1702603" y="867410"/>
                </a:cubicBezTo>
                <a:cubicBezTo>
                  <a:pt x="1702603" y="856933"/>
                  <a:pt x="1707071" y="851535"/>
                  <a:pt x="1715686" y="851535"/>
                </a:cubicBezTo>
                <a:cubicBezTo>
                  <a:pt x="1718558" y="851535"/>
                  <a:pt x="1721111" y="851853"/>
                  <a:pt x="1723025" y="852488"/>
                </a:cubicBezTo>
                <a:cubicBezTo>
                  <a:pt x="1724940" y="853123"/>
                  <a:pt x="1726216" y="853440"/>
                  <a:pt x="1726855" y="853758"/>
                </a:cubicBezTo>
                <a:cubicBezTo>
                  <a:pt x="1731960" y="837248"/>
                  <a:pt x="1731960" y="837248"/>
                  <a:pt x="1731960" y="837248"/>
                </a:cubicBezTo>
                <a:cubicBezTo>
                  <a:pt x="1731003" y="836930"/>
                  <a:pt x="1729088" y="835978"/>
                  <a:pt x="1725897" y="835025"/>
                </a:cubicBezTo>
                <a:cubicBezTo>
                  <a:pt x="1723025" y="834073"/>
                  <a:pt x="1718239" y="833438"/>
                  <a:pt x="1712495" y="833438"/>
                </a:cubicBezTo>
                <a:close/>
                <a:moveTo>
                  <a:pt x="2977833" y="512763"/>
                </a:moveTo>
                <a:cubicBezTo>
                  <a:pt x="3031809" y="512763"/>
                  <a:pt x="3049590" y="555869"/>
                  <a:pt x="3049590" y="605313"/>
                </a:cubicBezTo>
                <a:cubicBezTo>
                  <a:pt x="3049590" y="654441"/>
                  <a:pt x="3030858" y="696913"/>
                  <a:pt x="2975928" y="696913"/>
                </a:cubicBezTo>
                <a:cubicBezTo>
                  <a:pt x="2922588" y="696913"/>
                  <a:pt x="2901952" y="652540"/>
                  <a:pt x="2901952" y="602461"/>
                </a:cubicBezTo>
                <a:cubicBezTo>
                  <a:pt x="2901952" y="553333"/>
                  <a:pt x="2922906" y="512763"/>
                  <a:pt x="2977833" y="512763"/>
                </a:cubicBezTo>
                <a:close/>
                <a:moveTo>
                  <a:pt x="2300286" y="512763"/>
                </a:moveTo>
                <a:cubicBezTo>
                  <a:pt x="2300286" y="512763"/>
                  <a:pt x="2300286" y="512763"/>
                  <a:pt x="2325856" y="512763"/>
                </a:cubicBezTo>
                <a:cubicBezTo>
                  <a:pt x="2355170" y="512763"/>
                  <a:pt x="2370137" y="524324"/>
                  <a:pt x="2370137" y="553869"/>
                </a:cubicBezTo>
                <a:cubicBezTo>
                  <a:pt x="2370137" y="583734"/>
                  <a:pt x="2355481" y="596901"/>
                  <a:pt x="2323986" y="596901"/>
                </a:cubicBezTo>
                <a:cubicBezTo>
                  <a:pt x="2323986" y="596901"/>
                  <a:pt x="2323986" y="596901"/>
                  <a:pt x="2300286" y="596901"/>
                </a:cubicBezTo>
                <a:cubicBezTo>
                  <a:pt x="2300286" y="596901"/>
                  <a:pt x="2300286" y="596901"/>
                  <a:pt x="2300286" y="512763"/>
                </a:cubicBezTo>
                <a:close/>
                <a:moveTo>
                  <a:pt x="1670048" y="512763"/>
                </a:moveTo>
                <a:cubicBezTo>
                  <a:pt x="1670048" y="512763"/>
                  <a:pt x="1670048" y="512763"/>
                  <a:pt x="1695766" y="512763"/>
                </a:cubicBezTo>
                <a:cubicBezTo>
                  <a:pt x="1725928" y="512763"/>
                  <a:pt x="1738311" y="524563"/>
                  <a:pt x="1738311" y="548801"/>
                </a:cubicBezTo>
                <a:cubicBezTo>
                  <a:pt x="1738311" y="570806"/>
                  <a:pt x="1725293" y="584201"/>
                  <a:pt x="1698623" y="584201"/>
                </a:cubicBezTo>
                <a:cubicBezTo>
                  <a:pt x="1698623" y="584201"/>
                  <a:pt x="1698623" y="584201"/>
                  <a:pt x="1670048" y="584201"/>
                </a:cubicBezTo>
                <a:cubicBezTo>
                  <a:pt x="1670048" y="584201"/>
                  <a:pt x="1670048" y="584201"/>
                  <a:pt x="1670048" y="512763"/>
                </a:cubicBezTo>
                <a:close/>
                <a:moveTo>
                  <a:pt x="2505077" y="446088"/>
                </a:moveTo>
                <a:lnTo>
                  <a:pt x="2505077" y="520161"/>
                </a:lnTo>
                <a:cubicBezTo>
                  <a:pt x="2590380" y="520161"/>
                  <a:pt x="2590380" y="520161"/>
                  <a:pt x="2590380" y="520161"/>
                </a:cubicBezTo>
                <a:cubicBezTo>
                  <a:pt x="2590380" y="763588"/>
                  <a:pt x="2590380" y="763588"/>
                  <a:pt x="2590380" y="763588"/>
                </a:cubicBezTo>
                <a:cubicBezTo>
                  <a:pt x="2681709" y="763588"/>
                  <a:pt x="2681709" y="763588"/>
                  <a:pt x="2681709" y="763588"/>
                </a:cubicBezTo>
                <a:cubicBezTo>
                  <a:pt x="2681709" y="520161"/>
                  <a:pt x="2681709" y="520161"/>
                  <a:pt x="2681709" y="520161"/>
                </a:cubicBezTo>
                <a:cubicBezTo>
                  <a:pt x="2767013" y="520161"/>
                  <a:pt x="2767013" y="520161"/>
                  <a:pt x="2767013" y="520161"/>
                </a:cubicBezTo>
                <a:cubicBezTo>
                  <a:pt x="2767013" y="446088"/>
                  <a:pt x="2767013" y="446088"/>
                  <a:pt x="2767013" y="446088"/>
                </a:cubicBezTo>
                <a:cubicBezTo>
                  <a:pt x="2505077" y="446088"/>
                  <a:pt x="2505077" y="446088"/>
                  <a:pt x="2505077" y="446088"/>
                </a:cubicBezTo>
                <a:close/>
                <a:moveTo>
                  <a:pt x="2208213" y="446088"/>
                </a:moveTo>
                <a:cubicBezTo>
                  <a:pt x="2208213" y="446088"/>
                  <a:pt x="2208213" y="446088"/>
                  <a:pt x="2208213" y="763588"/>
                </a:cubicBezTo>
                <a:cubicBezTo>
                  <a:pt x="2208213" y="763588"/>
                  <a:pt x="2208213" y="763588"/>
                  <a:pt x="2299881" y="763588"/>
                </a:cubicBezTo>
                <a:cubicBezTo>
                  <a:pt x="2299881" y="763588"/>
                  <a:pt x="2299881" y="763588"/>
                  <a:pt x="2299881" y="662925"/>
                </a:cubicBezTo>
                <a:cubicBezTo>
                  <a:pt x="2299881" y="662925"/>
                  <a:pt x="2299881" y="662925"/>
                  <a:pt x="2323118" y="662925"/>
                </a:cubicBezTo>
                <a:cubicBezTo>
                  <a:pt x="2406192" y="662925"/>
                  <a:pt x="2462211" y="627155"/>
                  <a:pt x="2462211" y="553082"/>
                </a:cubicBezTo>
                <a:cubicBezTo>
                  <a:pt x="2462211" y="479642"/>
                  <a:pt x="2405554" y="446088"/>
                  <a:pt x="2332348" y="446088"/>
                </a:cubicBezTo>
                <a:cubicBezTo>
                  <a:pt x="2332348" y="446088"/>
                  <a:pt x="2332348" y="446088"/>
                  <a:pt x="2208213" y="446088"/>
                </a:cubicBezTo>
                <a:close/>
                <a:moveTo>
                  <a:pt x="1857374" y="446088"/>
                </a:moveTo>
                <a:cubicBezTo>
                  <a:pt x="1962374" y="643932"/>
                  <a:pt x="1962374" y="643932"/>
                  <a:pt x="1962374" y="643932"/>
                </a:cubicBezTo>
                <a:cubicBezTo>
                  <a:pt x="1962374" y="763588"/>
                  <a:pt x="1962374" y="763588"/>
                  <a:pt x="1962374" y="763588"/>
                </a:cubicBezTo>
                <a:cubicBezTo>
                  <a:pt x="2053692" y="763588"/>
                  <a:pt x="2053692" y="763588"/>
                  <a:pt x="2053692" y="763588"/>
                </a:cubicBezTo>
                <a:cubicBezTo>
                  <a:pt x="2053692" y="643932"/>
                  <a:pt x="2053692" y="643932"/>
                  <a:pt x="2053692" y="643932"/>
                </a:cubicBezTo>
                <a:cubicBezTo>
                  <a:pt x="2154239" y="446088"/>
                  <a:pt x="2154239" y="446088"/>
                  <a:pt x="2154239" y="446088"/>
                </a:cubicBezTo>
                <a:lnTo>
                  <a:pt x="2065783" y="446088"/>
                </a:lnTo>
                <a:cubicBezTo>
                  <a:pt x="2012647" y="560046"/>
                  <a:pt x="2012647" y="560046"/>
                  <a:pt x="2012647" y="560046"/>
                </a:cubicBezTo>
                <a:cubicBezTo>
                  <a:pt x="2012010" y="560046"/>
                  <a:pt x="2012010" y="560046"/>
                  <a:pt x="2012010" y="560046"/>
                </a:cubicBezTo>
                <a:cubicBezTo>
                  <a:pt x="1958556" y="446088"/>
                  <a:pt x="1958556" y="446088"/>
                  <a:pt x="1958556" y="446088"/>
                </a:cubicBezTo>
                <a:cubicBezTo>
                  <a:pt x="1857374" y="446088"/>
                  <a:pt x="1857374" y="446088"/>
                  <a:pt x="1857374" y="446088"/>
                </a:cubicBezTo>
                <a:close/>
                <a:moveTo>
                  <a:pt x="1579561" y="446088"/>
                </a:moveTo>
                <a:cubicBezTo>
                  <a:pt x="1579561" y="446088"/>
                  <a:pt x="1579561" y="446088"/>
                  <a:pt x="1579561" y="763588"/>
                </a:cubicBezTo>
                <a:cubicBezTo>
                  <a:pt x="1579561" y="763588"/>
                  <a:pt x="1579561" y="763588"/>
                  <a:pt x="1671001" y="763588"/>
                </a:cubicBezTo>
                <a:cubicBezTo>
                  <a:pt x="1671001" y="763588"/>
                  <a:pt x="1671001" y="763588"/>
                  <a:pt x="1671001" y="645515"/>
                </a:cubicBezTo>
                <a:cubicBezTo>
                  <a:pt x="1671001" y="645515"/>
                  <a:pt x="1671001" y="645515"/>
                  <a:pt x="1674176" y="645515"/>
                </a:cubicBezTo>
                <a:cubicBezTo>
                  <a:pt x="1684336" y="645515"/>
                  <a:pt x="1689099" y="648364"/>
                  <a:pt x="1704021" y="673055"/>
                </a:cubicBezTo>
                <a:cubicBezTo>
                  <a:pt x="1704021" y="673055"/>
                  <a:pt x="1704021" y="673055"/>
                  <a:pt x="1757996" y="763588"/>
                </a:cubicBezTo>
                <a:cubicBezTo>
                  <a:pt x="1757996" y="763588"/>
                  <a:pt x="1757996" y="763588"/>
                  <a:pt x="1855786" y="763588"/>
                </a:cubicBezTo>
                <a:lnTo>
                  <a:pt x="1806574" y="680968"/>
                </a:lnTo>
                <a:cubicBezTo>
                  <a:pt x="1790381" y="653429"/>
                  <a:pt x="1777046" y="638867"/>
                  <a:pt x="1766569" y="630953"/>
                </a:cubicBezTo>
                <a:cubicBezTo>
                  <a:pt x="1766569" y="630953"/>
                  <a:pt x="1766569" y="630953"/>
                  <a:pt x="1766569" y="630004"/>
                </a:cubicBezTo>
                <a:cubicBezTo>
                  <a:pt x="1796096" y="619558"/>
                  <a:pt x="1828481" y="594550"/>
                  <a:pt x="1828481" y="542952"/>
                </a:cubicBezTo>
                <a:cubicBezTo>
                  <a:pt x="1828481" y="479009"/>
                  <a:pt x="1782761" y="446088"/>
                  <a:pt x="1701481" y="446088"/>
                </a:cubicBezTo>
                <a:cubicBezTo>
                  <a:pt x="1701481" y="446088"/>
                  <a:pt x="1701481" y="446088"/>
                  <a:pt x="1579561" y="446088"/>
                </a:cubicBezTo>
                <a:close/>
                <a:moveTo>
                  <a:pt x="2975452" y="439738"/>
                </a:moveTo>
                <a:cubicBezTo>
                  <a:pt x="2862211" y="439738"/>
                  <a:pt x="2805114" y="519825"/>
                  <a:pt x="2805114" y="605315"/>
                </a:cubicBezTo>
                <a:cubicBezTo>
                  <a:pt x="2805114" y="690169"/>
                  <a:pt x="2864114" y="769938"/>
                  <a:pt x="2977357" y="769938"/>
                </a:cubicBezTo>
                <a:cubicBezTo>
                  <a:pt x="3090916" y="769938"/>
                  <a:pt x="3144839" y="688262"/>
                  <a:pt x="3144839" y="602454"/>
                </a:cubicBezTo>
                <a:cubicBezTo>
                  <a:pt x="3144839" y="518236"/>
                  <a:pt x="3089010" y="439738"/>
                  <a:pt x="2975452" y="439738"/>
                </a:cubicBezTo>
                <a:close/>
                <a:moveTo>
                  <a:pt x="1418115" y="439738"/>
                </a:moveTo>
                <a:cubicBezTo>
                  <a:pt x="1303395" y="439738"/>
                  <a:pt x="1247774" y="517918"/>
                  <a:pt x="1247774" y="604997"/>
                </a:cubicBezTo>
                <a:cubicBezTo>
                  <a:pt x="1247774" y="692076"/>
                  <a:pt x="1300867" y="769938"/>
                  <a:pt x="1416218" y="769938"/>
                </a:cubicBezTo>
                <a:cubicBezTo>
                  <a:pt x="1463623" y="769938"/>
                  <a:pt x="1504391" y="749281"/>
                  <a:pt x="1520824" y="734980"/>
                </a:cubicBezTo>
                <a:lnTo>
                  <a:pt x="1484481" y="671736"/>
                </a:lnTo>
                <a:cubicBezTo>
                  <a:pt x="1469943" y="681906"/>
                  <a:pt x="1451614" y="694300"/>
                  <a:pt x="1417482" y="694300"/>
                </a:cubicBezTo>
                <a:cubicBezTo>
                  <a:pt x="1368498" y="694300"/>
                  <a:pt x="1343847" y="655528"/>
                  <a:pt x="1343847" y="602137"/>
                </a:cubicBezTo>
                <a:cubicBezTo>
                  <a:pt x="1343847" y="550970"/>
                  <a:pt x="1370078" y="515058"/>
                  <a:pt x="1416534" y="515058"/>
                </a:cubicBezTo>
                <a:cubicBezTo>
                  <a:pt x="1444661" y="515058"/>
                  <a:pt x="1461727" y="522050"/>
                  <a:pt x="1478792" y="532220"/>
                </a:cubicBezTo>
                <a:cubicBezTo>
                  <a:pt x="1478792" y="532220"/>
                  <a:pt x="1478792" y="532220"/>
                  <a:pt x="1517980" y="466116"/>
                </a:cubicBezTo>
                <a:cubicBezTo>
                  <a:pt x="1492066" y="448954"/>
                  <a:pt x="1459830" y="439738"/>
                  <a:pt x="1418115" y="439738"/>
                </a:cubicBezTo>
                <a:close/>
                <a:moveTo>
                  <a:pt x="325436" y="330118"/>
                </a:moveTo>
                <a:cubicBezTo>
                  <a:pt x="385785" y="617791"/>
                  <a:pt x="385785" y="617791"/>
                  <a:pt x="385785" y="617791"/>
                </a:cubicBezTo>
                <a:cubicBezTo>
                  <a:pt x="389914" y="639700"/>
                  <a:pt x="399125" y="660021"/>
                  <a:pt x="412148" y="677168"/>
                </a:cubicBezTo>
                <a:cubicBezTo>
                  <a:pt x="456616" y="738766"/>
                  <a:pt x="563338" y="886731"/>
                  <a:pt x="600183" y="938804"/>
                </a:cubicBezTo>
                <a:cubicBezTo>
                  <a:pt x="611935" y="955632"/>
                  <a:pt x="631310" y="965158"/>
                  <a:pt x="649415" y="965158"/>
                </a:cubicBezTo>
                <a:cubicBezTo>
                  <a:pt x="667520" y="965158"/>
                  <a:pt x="686577" y="955632"/>
                  <a:pt x="698647" y="938804"/>
                </a:cubicBezTo>
                <a:cubicBezTo>
                  <a:pt x="718022" y="911497"/>
                  <a:pt x="756773" y="857836"/>
                  <a:pt x="795523" y="803858"/>
                </a:cubicBezTo>
                <a:cubicBezTo>
                  <a:pt x="749150" y="714635"/>
                  <a:pt x="749150" y="714635"/>
                  <a:pt x="749150" y="714635"/>
                </a:cubicBezTo>
                <a:cubicBezTo>
                  <a:pt x="713258" y="723208"/>
                  <a:pt x="674507" y="707014"/>
                  <a:pt x="656720" y="672405"/>
                </a:cubicBezTo>
                <a:cubicBezTo>
                  <a:pt x="635757" y="632080"/>
                  <a:pt x="651638" y="582229"/>
                  <a:pt x="691977" y="561273"/>
                </a:cubicBezTo>
                <a:cubicBezTo>
                  <a:pt x="732633" y="539999"/>
                  <a:pt x="782500" y="555875"/>
                  <a:pt x="803464" y="596517"/>
                </a:cubicBezTo>
                <a:cubicBezTo>
                  <a:pt x="821251" y="630810"/>
                  <a:pt x="812357" y="671770"/>
                  <a:pt x="784724" y="696219"/>
                </a:cubicBezTo>
                <a:cubicBezTo>
                  <a:pt x="821569" y="767343"/>
                  <a:pt x="821569" y="767343"/>
                  <a:pt x="821569" y="767343"/>
                </a:cubicBezTo>
                <a:cubicBezTo>
                  <a:pt x="847296" y="731781"/>
                  <a:pt x="870801" y="699076"/>
                  <a:pt x="886682" y="677168"/>
                </a:cubicBezTo>
                <a:cubicBezTo>
                  <a:pt x="899387" y="660021"/>
                  <a:pt x="908916" y="639700"/>
                  <a:pt x="913045" y="617791"/>
                </a:cubicBezTo>
                <a:cubicBezTo>
                  <a:pt x="973076" y="330118"/>
                  <a:pt x="973076" y="330118"/>
                  <a:pt x="973076" y="330118"/>
                </a:cubicBezTo>
                <a:lnTo>
                  <a:pt x="807911" y="445060"/>
                </a:lnTo>
                <a:cubicBezTo>
                  <a:pt x="490602" y="445060"/>
                  <a:pt x="490602" y="445060"/>
                  <a:pt x="490602" y="445060"/>
                </a:cubicBezTo>
                <a:cubicBezTo>
                  <a:pt x="325436" y="330118"/>
                  <a:pt x="325436" y="330118"/>
                  <a:pt x="325436" y="330118"/>
                </a:cubicBezTo>
                <a:close/>
                <a:moveTo>
                  <a:pt x="0" y="0"/>
                </a:moveTo>
                <a:lnTo>
                  <a:pt x="12193197" y="0"/>
                </a:lnTo>
                <a:lnTo>
                  <a:pt x="12193197" y="6857999"/>
                </a:lnTo>
                <a:lnTo>
                  <a:pt x="12192480" y="6857999"/>
                </a:lnTo>
                <a:lnTo>
                  <a:pt x="12192480" y="6484261"/>
                </a:lnTo>
                <a:lnTo>
                  <a:pt x="0" y="6484261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 marL="216000" indent="-2160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80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picture]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7"/>
            <a:ext cx="10440000" cy="468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8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39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/>
          <a:p>
            <a:fld id="{4CD9989E-034E-4F1A-B546-EF2AB9E5DA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71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ypto -Title slide picture (white logo)          LS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utoShape 70"/>
          <p:cNvSpPr>
            <a:spLocks noSelect="1"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Vrije vorm 14"/>
          <p:cNvSpPr>
            <a:spLocks noGrp="1" noSelect="1"/>
          </p:cNvSpPr>
          <p:nvPr>
            <p:ph type="pic" sz="quarter" idx="27" hasCustomPrompt="1"/>
          </p:nvPr>
        </p:nvSpPr>
        <p:spPr>
          <a:xfrm>
            <a:off x="4" y="2"/>
            <a:ext cx="12193197" cy="6857999"/>
          </a:xfrm>
          <a:custGeom>
            <a:avLst/>
            <a:gdLst>
              <a:gd name="connsiteX0" fmla="*/ 1387677 w 12193197"/>
              <a:gd name="connsiteY0" fmla="*/ 919162 h 6857999"/>
              <a:gd name="connsiteX1" fmla="*/ 1390646 w 12193197"/>
              <a:gd name="connsiteY1" fmla="*/ 919162 h 6857999"/>
              <a:gd name="connsiteX2" fmla="*/ 1390646 w 12193197"/>
              <a:gd name="connsiteY2" fmla="*/ 934197 h 6857999"/>
              <a:gd name="connsiteX3" fmla="*/ 1384379 w 12193197"/>
              <a:gd name="connsiteY3" fmla="*/ 939426 h 6857999"/>
              <a:gd name="connsiteX4" fmla="*/ 1375142 w 12193197"/>
              <a:gd name="connsiteY4" fmla="*/ 941387 h 6857999"/>
              <a:gd name="connsiteX5" fmla="*/ 1368215 w 12193197"/>
              <a:gd name="connsiteY5" fmla="*/ 939426 h 6857999"/>
              <a:gd name="connsiteX6" fmla="*/ 1365246 w 12193197"/>
              <a:gd name="connsiteY6" fmla="*/ 932889 h 6857999"/>
              <a:gd name="connsiteX7" fmla="*/ 1371514 w 12193197"/>
              <a:gd name="connsiteY7" fmla="*/ 922430 h 6857999"/>
              <a:gd name="connsiteX8" fmla="*/ 1387677 w 12193197"/>
              <a:gd name="connsiteY8" fmla="*/ 919162 h 6857999"/>
              <a:gd name="connsiteX9" fmla="*/ 2006598 w 12193197"/>
              <a:gd name="connsiteY9" fmla="*/ 900113 h 6857999"/>
              <a:gd name="connsiteX10" fmla="*/ 2006598 w 12193197"/>
              <a:gd name="connsiteY10" fmla="*/ 917576 h 6857999"/>
              <a:gd name="connsiteX11" fmla="*/ 2043111 w 12193197"/>
              <a:gd name="connsiteY11" fmla="*/ 917576 h 6857999"/>
              <a:gd name="connsiteX12" fmla="*/ 2043111 w 12193197"/>
              <a:gd name="connsiteY12" fmla="*/ 900113 h 6857999"/>
              <a:gd name="connsiteX13" fmla="*/ 2006598 w 12193197"/>
              <a:gd name="connsiteY13" fmla="*/ 900113 h 6857999"/>
              <a:gd name="connsiteX14" fmla="*/ 1878951 w 12193197"/>
              <a:gd name="connsiteY14" fmla="*/ 889000 h 6857999"/>
              <a:gd name="connsiteX15" fmla="*/ 1887035 w 12193197"/>
              <a:gd name="connsiteY15" fmla="*/ 890893 h 6857999"/>
              <a:gd name="connsiteX16" fmla="*/ 1892856 w 12193197"/>
              <a:gd name="connsiteY16" fmla="*/ 896257 h 6857999"/>
              <a:gd name="connsiteX17" fmla="*/ 1896090 w 12193197"/>
              <a:gd name="connsiteY17" fmla="*/ 904461 h 6857999"/>
              <a:gd name="connsiteX18" fmla="*/ 1897060 w 12193197"/>
              <a:gd name="connsiteY18" fmla="*/ 914873 h 6857999"/>
              <a:gd name="connsiteX19" fmla="*/ 1893180 w 12193197"/>
              <a:gd name="connsiteY19" fmla="*/ 932858 h 6857999"/>
              <a:gd name="connsiteX20" fmla="*/ 1879921 w 12193197"/>
              <a:gd name="connsiteY20" fmla="*/ 939800 h 6857999"/>
              <a:gd name="connsiteX21" fmla="*/ 1871836 w 12193197"/>
              <a:gd name="connsiteY21" fmla="*/ 937907 h 6857999"/>
              <a:gd name="connsiteX22" fmla="*/ 1866339 w 12193197"/>
              <a:gd name="connsiteY22" fmla="*/ 932543 h 6857999"/>
              <a:gd name="connsiteX23" fmla="*/ 1863105 w 12193197"/>
              <a:gd name="connsiteY23" fmla="*/ 924339 h 6857999"/>
              <a:gd name="connsiteX24" fmla="*/ 1862135 w 12193197"/>
              <a:gd name="connsiteY24" fmla="*/ 914242 h 6857999"/>
              <a:gd name="connsiteX25" fmla="*/ 1863105 w 12193197"/>
              <a:gd name="connsiteY25" fmla="*/ 903830 h 6857999"/>
              <a:gd name="connsiteX26" fmla="*/ 1866016 w 12193197"/>
              <a:gd name="connsiteY26" fmla="*/ 895942 h 6857999"/>
              <a:gd name="connsiteX27" fmla="*/ 1871190 w 12193197"/>
              <a:gd name="connsiteY27" fmla="*/ 890893 h 6857999"/>
              <a:gd name="connsiteX28" fmla="*/ 1878951 w 12193197"/>
              <a:gd name="connsiteY28" fmla="*/ 889000 h 6857999"/>
              <a:gd name="connsiteX29" fmla="*/ 1621776 w 12193197"/>
              <a:gd name="connsiteY29" fmla="*/ 888999 h 6857999"/>
              <a:gd name="connsiteX30" fmla="*/ 1629860 w 12193197"/>
              <a:gd name="connsiteY30" fmla="*/ 890892 h 6857999"/>
              <a:gd name="connsiteX31" fmla="*/ 1635681 w 12193197"/>
              <a:gd name="connsiteY31" fmla="*/ 896256 h 6857999"/>
              <a:gd name="connsiteX32" fmla="*/ 1638915 w 12193197"/>
              <a:gd name="connsiteY32" fmla="*/ 904461 h 6857999"/>
              <a:gd name="connsiteX33" fmla="*/ 1639885 w 12193197"/>
              <a:gd name="connsiteY33" fmla="*/ 914872 h 6857999"/>
              <a:gd name="connsiteX34" fmla="*/ 1636005 w 12193197"/>
              <a:gd name="connsiteY34" fmla="*/ 932857 h 6857999"/>
              <a:gd name="connsiteX35" fmla="*/ 1622746 w 12193197"/>
              <a:gd name="connsiteY35" fmla="*/ 939800 h 6857999"/>
              <a:gd name="connsiteX36" fmla="*/ 1614661 w 12193197"/>
              <a:gd name="connsiteY36" fmla="*/ 937906 h 6857999"/>
              <a:gd name="connsiteX37" fmla="*/ 1609164 w 12193197"/>
              <a:gd name="connsiteY37" fmla="*/ 932543 h 6857999"/>
              <a:gd name="connsiteX38" fmla="*/ 1605930 w 12193197"/>
              <a:gd name="connsiteY38" fmla="*/ 924338 h 6857999"/>
              <a:gd name="connsiteX39" fmla="*/ 1604960 w 12193197"/>
              <a:gd name="connsiteY39" fmla="*/ 914241 h 6857999"/>
              <a:gd name="connsiteX40" fmla="*/ 1605930 w 12193197"/>
              <a:gd name="connsiteY40" fmla="*/ 903830 h 6857999"/>
              <a:gd name="connsiteX41" fmla="*/ 1608841 w 12193197"/>
              <a:gd name="connsiteY41" fmla="*/ 895941 h 6857999"/>
              <a:gd name="connsiteX42" fmla="*/ 1614015 w 12193197"/>
              <a:gd name="connsiteY42" fmla="*/ 890892 h 6857999"/>
              <a:gd name="connsiteX43" fmla="*/ 1621776 w 12193197"/>
              <a:gd name="connsiteY43" fmla="*/ 888999 h 6857999"/>
              <a:gd name="connsiteX44" fmla="*/ 1923417 w 12193197"/>
              <a:gd name="connsiteY44" fmla="*/ 874713 h 6857999"/>
              <a:gd name="connsiteX45" fmla="*/ 1949875 w 12193197"/>
              <a:gd name="connsiteY45" fmla="*/ 912989 h 6857999"/>
              <a:gd name="connsiteX46" fmla="*/ 1922460 w 12193197"/>
              <a:gd name="connsiteY46" fmla="*/ 954088 h 6857999"/>
              <a:gd name="connsiteX47" fmla="*/ 1945094 w 12193197"/>
              <a:gd name="connsiteY47" fmla="*/ 954088 h 6857999"/>
              <a:gd name="connsiteX48" fmla="*/ 1960395 w 12193197"/>
              <a:gd name="connsiteY48" fmla="*/ 928675 h 6857999"/>
              <a:gd name="connsiteX49" fmla="*/ 1976971 w 12193197"/>
              <a:gd name="connsiteY49" fmla="*/ 954088 h 6857999"/>
              <a:gd name="connsiteX50" fmla="*/ 2001835 w 12193197"/>
              <a:gd name="connsiteY50" fmla="*/ 954088 h 6857999"/>
              <a:gd name="connsiteX51" fmla="*/ 1973465 w 12193197"/>
              <a:gd name="connsiteY51" fmla="*/ 912047 h 6857999"/>
              <a:gd name="connsiteX52" fmla="*/ 1998329 w 12193197"/>
              <a:gd name="connsiteY52" fmla="*/ 874713 h 6857999"/>
              <a:gd name="connsiteX53" fmla="*/ 1975696 w 12193197"/>
              <a:gd name="connsiteY53" fmla="*/ 874713 h 6857999"/>
              <a:gd name="connsiteX54" fmla="*/ 1962945 w 12193197"/>
              <a:gd name="connsiteY54" fmla="*/ 896361 h 6857999"/>
              <a:gd name="connsiteX55" fmla="*/ 1948281 w 12193197"/>
              <a:gd name="connsiteY55" fmla="*/ 874713 h 6857999"/>
              <a:gd name="connsiteX56" fmla="*/ 1923417 w 12193197"/>
              <a:gd name="connsiteY56" fmla="*/ 874713 h 6857999"/>
              <a:gd name="connsiteX57" fmla="*/ 1878485 w 12193197"/>
              <a:gd name="connsiteY57" fmla="*/ 873125 h 6857999"/>
              <a:gd name="connsiteX58" fmla="*/ 1860316 w 12193197"/>
              <a:gd name="connsiteY58" fmla="*/ 876935 h 6857999"/>
              <a:gd name="connsiteX59" fmla="*/ 1847885 w 12193197"/>
              <a:gd name="connsiteY59" fmla="*/ 886778 h 6857999"/>
              <a:gd name="connsiteX60" fmla="*/ 1840553 w 12193197"/>
              <a:gd name="connsiteY60" fmla="*/ 900113 h 6857999"/>
              <a:gd name="connsiteX61" fmla="*/ 1838322 w 12193197"/>
              <a:gd name="connsiteY61" fmla="*/ 915670 h 6857999"/>
              <a:gd name="connsiteX62" fmla="*/ 1840553 w 12193197"/>
              <a:gd name="connsiteY62" fmla="*/ 930910 h 6857999"/>
              <a:gd name="connsiteX63" fmla="*/ 1847885 w 12193197"/>
              <a:gd name="connsiteY63" fmla="*/ 944245 h 6857999"/>
              <a:gd name="connsiteX64" fmla="*/ 1860635 w 12193197"/>
              <a:gd name="connsiteY64" fmla="*/ 953771 h 6857999"/>
              <a:gd name="connsiteX65" fmla="*/ 1878804 w 12193197"/>
              <a:gd name="connsiteY65" fmla="*/ 957263 h 6857999"/>
              <a:gd name="connsiteX66" fmla="*/ 1896972 w 12193197"/>
              <a:gd name="connsiteY66" fmla="*/ 953453 h 6857999"/>
              <a:gd name="connsiteX67" fmla="*/ 1909723 w 12193197"/>
              <a:gd name="connsiteY67" fmla="*/ 943610 h 6857999"/>
              <a:gd name="connsiteX68" fmla="*/ 1917054 w 12193197"/>
              <a:gd name="connsiteY68" fmla="*/ 929958 h 6857999"/>
              <a:gd name="connsiteX69" fmla="*/ 1919285 w 12193197"/>
              <a:gd name="connsiteY69" fmla="*/ 915035 h 6857999"/>
              <a:gd name="connsiteX70" fmla="*/ 1917054 w 12193197"/>
              <a:gd name="connsiteY70" fmla="*/ 899795 h 6857999"/>
              <a:gd name="connsiteX71" fmla="*/ 1909723 w 12193197"/>
              <a:gd name="connsiteY71" fmla="*/ 886460 h 6857999"/>
              <a:gd name="connsiteX72" fmla="*/ 1896972 w 12193197"/>
              <a:gd name="connsiteY72" fmla="*/ 876935 h 6857999"/>
              <a:gd name="connsiteX73" fmla="*/ 1878485 w 12193197"/>
              <a:gd name="connsiteY73" fmla="*/ 873125 h 6857999"/>
              <a:gd name="connsiteX74" fmla="*/ 1622110 w 12193197"/>
              <a:gd name="connsiteY74" fmla="*/ 873124 h 6857999"/>
              <a:gd name="connsiteX75" fmla="*/ 1604298 w 12193197"/>
              <a:gd name="connsiteY75" fmla="*/ 876934 h 6857999"/>
              <a:gd name="connsiteX76" fmla="*/ 1592110 w 12193197"/>
              <a:gd name="connsiteY76" fmla="*/ 886778 h 6857999"/>
              <a:gd name="connsiteX77" fmla="*/ 1584923 w 12193197"/>
              <a:gd name="connsiteY77" fmla="*/ 900112 h 6857999"/>
              <a:gd name="connsiteX78" fmla="*/ 1582735 w 12193197"/>
              <a:gd name="connsiteY78" fmla="*/ 915669 h 6857999"/>
              <a:gd name="connsiteX79" fmla="*/ 1584923 w 12193197"/>
              <a:gd name="connsiteY79" fmla="*/ 930910 h 6857999"/>
              <a:gd name="connsiteX80" fmla="*/ 1592110 w 12193197"/>
              <a:gd name="connsiteY80" fmla="*/ 944244 h 6857999"/>
              <a:gd name="connsiteX81" fmla="*/ 1604610 w 12193197"/>
              <a:gd name="connsiteY81" fmla="*/ 953770 h 6857999"/>
              <a:gd name="connsiteX82" fmla="*/ 1622423 w 12193197"/>
              <a:gd name="connsiteY82" fmla="*/ 957263 h 6857999"/>
              <a:gd name="connsiteX83" fmla="*/ 1640235 w 12193197"/>
              <a:gd name="connsiteY83" fmla="*/ 953452 h 6857999"/>
              <a:gd name="connsiteX84" fmla="*/ 1652735 w 12193197"/>
              <a:gd name="connsiteY84" fmla="*/ 943610 h 6857999"/>
              <a:gd name="connsiteX85" fmla="*/ 1659923 w 12193197"/>
              <a:gd name="connsiteY85" fmla="*/ 929957 h 6857999"/>
              <a:gd name="connsiteX86" fmla="*/ 1662110 w 12193197"/>
              <a:gd name="connsiteY86" fmla="*/ 915034 h 6857999"/>
              <a:gd name="connsiteX87" fmla="*/ 1659923 w 12193197"/>
              <a:gd name="connsiteY87" fmla="*/ 899794 h 6857999"/>
              <a:gd name="connsiteX88" fmla="*/ 1652423 w 12193197"/>
              <a:gd name="connsiteY88" fmla="*/ 886459 h 6857999"/>
              <a:gd name="connsiteX89" fmla="*/ 1640235 w 12193197"/>
              <a:gd name="connsiteY89" fmla="*/ 876934 h 6857999"/>
              <a:gd name="connsiteX90" fmla="*/ 1622110 w 12193197"/>
              <a:gd name="connsiteY90" fmla="*/ 873124 h 6857999"/>
              <a:gd name="connsiteX91" fmla="*/ 1473330 w 12193197"/>
              <a:gd name="connsiteY91" fmla="*/ 873124 h 6857999"/>
              <a:gd name="connsiteX92" fmla="*/ 1466429 w 12193197"/>
              <a:gd name="connsiteY92" fmla="*/ 874375 h 6857999"/>
              <a:gd name="connsiteX93" fmla="*/ 1460782 w 12193197"/>
              <a:gd name="connsiteY93" fmla="*/ 877188 h 6857999"/>
              <a:gd name="connsiteX94" fmla="*/ 1456704 w 12193197"/>
              <a:gd name="connsiteY94" fmla="*/ 881564 h 6857999"/>
              <a:gd name="connsiteX95" fmla="*/ 1453567 w 12193197"/>
              <a:gd name="connsiteY95" fmla="*/ 885941 h 6857999"/>
              <a:gd name="connsiteX96" fmla="*/ 1453567 w 12193197"/>
              <a:gd name="connsiteY96" fmla="*/ 875000 h 6857999"/>
              <a:gd name="connsiteX97" fmla="*/ 1431922 w 12193197"/>
              <a:gd name="connsiteY97" fmla="*/ 875000 h 6857999"/>
              <a:gd name="connsiteX98" fmla="*/ 1431922 w 12193197"/>
              <a:gd name="connsiteY98" fmla="*/ 954087 h 6857999"/>
              <a:gd name="connsiteX99" fmla="*/ 1453567 w 12193197"/>
              <a:gd name="connsiteY99" fmla="*/ 954087 h 6857999"/>
              <a:gd name="connsiteX100" fmla="*/ 1453567 w 12193197"/>
              <a:gd name="connsiteY100" fmla="*/ 904384 h 6857999"/>
              <a:gd name="connsiteX101" fmla="*/ 1455449 w 12193197"/>
              <a:gd name="connsiteY101" fmla="*/ 900946 h 6857999"/>
              <a:gd name="connsiteX102" fmla="*/ 1459214 w 12193197"/>
              <a:gd name="connsiteY102" fmla="*/ 897194 h 6857999"/>
              <a:gd name="connsiteX103" fmla="*/ 1464233 w 12193197"/>
              <a:gd name="connsiteY103" fmla="*/ 893756 h 6857999"/>
              <a:gd name="connsiteX104" fmla="*/ 1470820 w 12193197"/>
              <a:gd name="connsiteY104" fmla="*/ 892193 h 6857999"/>
              <a:gd name="connsiteX105" fmla="*/ 1476153 w 12193197"/>
              <a:gd name="connsiteY105" fmla="*/ 892818 h 6857999"/>
              <a:gd name="connsiteX106" fmla="*/ 1478977 w 12193197"/>
              <a:gd name="connsiteY106" fmla="*/ 894068 h 6857999"/>
              <a:gd name="connsiteX107" fmla="*/ 1484310 w 12193197"/>
              <a:gd name="connsiteY107" fmla="*/ 875312 h 6857999"/>
              <a:gd name="connsiteX108" fmla="*/ 1480231 w 12193197"/>
              <a:gd name="connsiteY108" fmla="*/ 873750 h 6857999"/>
              <a:gd name="connsiteX109" fmla="*/ 1473330 w 12193197"/>
              <a:gd name="connsiteY109" fmla="*/ 873124 h 6857999"/>
              <a:gd name="connsiteX110" fmla="*/ 1379852 w 12193197"/>
              <a:gd name="connsiteY110" fmla="*/ 873124 h 6857999"/>
              <a:gd name="connsiteX111" fmla="*/ 1360167 w 12193197"/>
              <a:gd name="connsiteY111" fmla="*/ 876617 h 6857999"/>
              <a:gd name="connsiteX112" fmla="*/ 1347467 w 12193197"/>
              <a:gd name="connsiteY112" fmla="*/ 884872 h 6857999"/>
              <a:gd name="connsiteX113" fmla="*/ 1356992 w 12193197"/>
              <a:gd name="connsiteY113" fmla="*/ 898207 h 6857999"/>
              <a:gd name="connsiteX114" fmla="*/ 1365564 w 12193197"/>
              <a:gd name="connsiteY114" fmla="*/ 892809 h 6857999"/>
              <a:gd name="connsiteX115" fmla="*/ 1377312 w 12193197"/>
              <a:gd name="connsiteY115" fmla="*/ 890587 h 6857999"/>
              <a:gd name="connsiteX116" fmla="*/ 1387472 w 12193197"/>
              <a:gd name="connsiteY116" fmla="*/ 893127 h 6857999"/>
              <a:gd name="connsiteX117" fmla="*/ 1390329 w 12193197"/>
              <a:gd name="connsiteY117" fmla="*/ 901699 h 6857999"/>
              <a:gd name="connsiteX118" fmla="*/ 1390329 w 12193197"/>
              <a:gd name="connsiteY118" fmla="*/ 906462 h 6857999"/>
              <a:gd name="connsiteX119" fmla="*/ 1387472 w 12193197"/>
              <a:gd name="connsiteY119" fmla="*/ 906462 h 6857999"/>
              <a:gd name="connsiteX120" fmla="*/ 1371914 w 12193197"/>
              <a:gd name="connsiteY120" fmla="*/ 907732 h 6857999"/>
              <a:gd name="connsiteX121" fmla="*/ 1358262 w 12193197"/>
              <a:gd name="connsiteY121" fmla="*/ 912812 h 6857999"/>
              <a:gd name="connsiteX122" fmla="*/ 1348419 w 12193197"/>
              <a:gd name="connsiteY122" fmla="*/ 921384 h 6857999"/>
              <a:gd name="connsiteX123" fmla="*/ 1344609 w 12193197"/>
              <a:gd name="connsiteY123" fmla="*/ 934719 h 6857999"/>
              <a:gd name="connsiteX124" fmla="*/ 1346514 w 12193197"/>
              <a:gd name="connsiteY124" fmla="*/ 944562 h 6857999"/>
              <a:gd name="connsiteX125" fmla="*/ 1351594 w 12193197"/>
              <a:gd name="connsiteY125" fmla="*/ 951547 h 6857999"/>
              <a:gd name="connsiteX126" fmla="*/ 1359214 w 12193197"/>
              <a:gd name="connsiteY126" fmla="*/ 955992 h 6857999"/>
              <a:gd name="connsiteX127" fmla="*/ 1369057 w 12193197"/>
              <a:gd name="connsiteY127" fmla="*/ 957262 h 6857999"/>
              <a:gd name="connsiteX128" fmla="*/ 1382392 w 12193197"/>
              <a:gd name="connsiteY128" fmla="*/ 954087 h 6857999"/>
              <a:gd name="connsiteX129" fmla="*/ 1391599 w 12193197"/>
              <a:gd name="connsiteY129" fmla="*/ 946784 h 6857999"/>
              <a:gd name="connsiteX130" fmla="*/ 1391917 w 12193197"/>
              <a:gd name="connsiteY130" fmla="*/ 951229 h 6857999"/>
              <a:gd name="connsiteX131" fmla="*/ 1392869 w 12193197"/>
              <a:gd name="connsiteY131" fmla="*/ 955357 h 6857999"/>
              <a:gd name="connsiteX132" fmla="*/ 1414459 w 12193197"/>
              <a:gd name="connsiteY132" fmla="*/ 955357 h 6857999"/>
              <a:gd name="connsiteX133" fmla="*/ 1412872 w 12193197"/>
              <a:gd name="connsiteY133" fmla="*/ 945832 h 6857999"/>
              <a:gd name="connsiteX134" fmla="*/ 1411919 w 12193197"/>
              <a:gd name="connsiteY134" fmla="*/ 931544 h 6857999"/>
              <a:gd name="connsiteX135" fmla="*/ 1411919 w 12193197"/>
              <a:gd name="connsiteY135" fmla="*/ 902969 h 6857999"/>
              <a:gd name="connsiteX136" fmla="*/ 1404299 w 12193197"/>
              <a:gd name="connsiteY136" fmla="*/ 880109 h 6857999"/>
              <a:gd name="connsiteX137" fmla="*/ 1379852 w 12193197"/>
              <a:gd name="connsiteY137" fmla="*/ 873124 h 6857999"/>
              <a:gd name="connsiteX138" fmla="*/ 1279521 w 12193197"/>
              <a:gd name="connsiteY138" fmla="*/ 863599 h 6857999"/>
              <a:gd name="connsiteX139" fmla="*/ 1290425 w 12193197"/>
              <a:gd name="connsiteY139" fmla="*/ 863599 h 6857999"/>
              <a:gd name="connsiteX140" fmla="*/ 1306140 w 12193197"/>
              <a:gd name="connsiteY140" fmla="*/ 867689 h 6857999"/>
              <a:gd name="connsiteX141" fmla="*/ 1311271 w 12193197"/>
              <a:gd name="connsiteY141" fmla="*/ 880590 h 6857999"/>
              <a:gd name="connsiteX142" fmla="*/ 1306140 w 12193197"/>
              <a:gd name="connsiteY142" fmla="*/ 894119 h 6857999"/>
              <a:gd name="connsiteX143" fmla="*/ 1290104 w 12193197"/>
              <a:gd name="connsiteY143" fmla="*/ 898524 h 6857999"/>
              <a:gd name="connsiteX144" fmla="*/ 1279521 w 12193197"/>
              <a:gd name="connsiteY144" fmla="*/ 898524 h 6857999"/>
              <a:gd name="connsiteX145" fmla="*/ 1279521 w 12193197"/>
              <a:gd name="connsiteY145" fmla="*/ 863599 h 6857999"/>
              <a:gd name="connsiteX146" fmla="*/ 1503748 w 12193197"/>
              <a:gd name="connsiteY146" fmla="*/ 850899 h 6857999"/>
              <a:gd name="connsiteX147" fmla="*/ 1503748 w 12193197"/>
              <a:gd name="connsiteY147" fmla="*/ 874286 h 6857999"/>
              <a:gd name="connsiteX148" fmla="*/ 1490660 w 12193197"/>
              <a:gd name="connsiteY148" fmla="*/ 874286 h 6857999"/>
              <a:gd name="connsiteX149" fmla="*/ 1490660 w 12193197"/>
              <a:gd name="connsiteY149" fmla="*/ 890946 h 6857999"/>
              <a:gd name="connsiteX150" fmla="*/ 1503748 w 12193197"/>
              <a:gd name="connsiteY150" fmla="*/ 890946 h 6857999"/>
              <a:gd name="connsiteX151" fmla="*/ 1503748 w 12193197"/>
              <a:gd name="connsiteY151" fmla="*/ 932274 h 6857999"/>
              <a:gd name="connsiteX152" fmla="*/ 1509175 w 12193197"/>
              <a:gd name="connsiteY152" fmla="*/ 950535 h 6857999"/>
              <a:gd name="connsiteX153" fmla="*/ 1528967 w 12193197"/>
              <a:gd name="connsiteY153" fmla="*/ 957262 h 6857999"/>
              <a:gd name="connsiteX154" fmla="*/ 1541736 w 12193197"/>
              <a:gd name="connsiteY154" fmla="*/ 955661 h 6857999"/>
              <a:gd name="connsiteX155" fmla="*/ 1549398 w 12193197"/>
              <a:gd name="connsiteY155" fmla="*/ 952777 h 6857999"/>
              <a:gd name="connsiteX156" fmla="*/ 1544290 w 12193197"/>
              <a:gd name="connsiteY156" fmla="*/ 936438 h 6857999"/>
              <a:gd name="connsiteX157" fmla="*/ 1540140 w 12193197"/>
              <a:gd name="connsiteY157" fmla="*/ 938040 h 6857999"/>
              <a:gd name="connsiteX158" fmla="*/ 1533436 w 12193197"/>
              <a:gd name="connsiteY158" fmla="*/ 939322 h 6857999"/>
              <a:gd name="connsiteX159" fmla="*/ 1527052 w 12193197"/>
              <a:gd name="connsiteY159" fmla="*/ 936438 h 6857999"/>
              <a:gd name="connsiteX160" fmla="*/ 1525456 w 12193197"/>
              <a:gd name="connsiteY160" fmla="*/ 927788 h 6857999"/>
              <a:gd name="connsiteX161" fmla="*/ 1525456 w 12193197"/>
              <a:gd name="connsiteY161" fmla="*/ 890946 h 6857999"/>
              <a:gd name="connsiteX162" fmla="*/ 1544290 w 12193197"/>
              <a:gd name="connsiteY162" fmla="*/ 890946 h 6857999"/>
              <a:gd name="connsiteX163" fmla="*/ 1544290 w 12193197"/>
              <a:gd name="connsiteY163" fmla="*/ 874286 h 6857999"/>
              <a:gd name="connsiteX164" fmla="*/ 1525456 w 12193197"/>
              <a:gd name="connsiteY164" fmla="*/ 874286 h 6857999"/>
              <a:gd name="connsiteX165" fmla="*/ 1525456 w 12193197"/>
              <a:gd name="connsiteY165" fmla="*/ 850899 h 6857999"/>
              <a:gd name="connsiteX166" fmla="*/ 1503748 w 12193197"/>
              <a:gd name="connsiteY166" fmla="*/ 850899 h 6857999"/>
              <a:gd name="connsiteX167" fmla="*/ 2106612 w 12193197"/>
              <a:gd name="connsiteY167" fmla="*/ 844550 h 6857999"/>
              <a:gd name="connsiteX168" fmla="*/ 2106612 w 12193197"/>
              <a:gd name="connsiteY168" fmla="*/ 863600 h 6857999"/>
              <a:gd name="connsiteX169" fmla="*/ 2137091 w 12193197"/>
              <a:gd name="connsiteY169" fmla="*/ 863600 h 6857999"/>
              <a:gd name="connsiteX170" fmla="*/ 2137091 w 12193197"/>
              <a:gd name="connsiteY170" fmla="*/ 954088 h 6857999"/>
              <a:gd name="connsiteX171" fmla="*/ 2160587 w 12193197"/>
              <a:gd name="connsiteY171" fmla="*/ 954088 h 6857999"/>
              <a:gd name="connsiteX172" fmla="*/ 2160587 w 12193197"/>
              <a:gd name="connsiteY172" fmla="*/ 863600 h 6857999"/>
              <a:gd name="connsiteX173" fmla="*/ 2190750 w 12193197"/>
              <a:gd name="connsiteY173" fmla="*/ 863600 h 6857999"/>
              <a:gd name="connsiteX174" fmla="*/ 2190750 w 12193197"/>
              <a:gd name="connsiteY174" fmla="*/ 844550 h 6857999"/>
              <a:gd name="connsiteX175" fmla="*/ 2106612 w 12193197"/>
              <a:gd name="connsiteY175" fmla="*/ 844550 h 6857999"/>
              <a:gd name="connsiteX176" fmla="*/ 2066923 w 12193197"/>
              <a:gd name="connsiteY176" fmla="*/ 844550 h 6857999"/>
              <a:gd name="connsiteX177" fmla="*/ 2066923 w 12193197"/>
              <a:gd name="connsiteY177" fmla="*/ 954088 h 6857999"/>
              <a:gd name="connsiteX178" fmla="*/ 2090736 w 12193197"/>
              <a:gd name="connsiteY178" fmla="*/ 954088 h 6857999"/>
              <a:gd name="connsiteX179" fmla="*/ 2090736 w 12193197"/>
              <a:gd name="connsiteY179" fmla="*/ 844550 h 6857999"/>
              <a:gd name="connsiteX180" fmla="*/ 2066923 w 12193197"/>
              <a:gd name="connsiteY180" fmla="*/ 844550 h 6857999"/>
              <a:gd name="connsiteX181" fmla="*/ 1766885 w 12193197"/>
              <a:gd name="connsiteY181" fmla="*/ 844550 h 6857999"/>
              <a:gd name="connsiteX182" fmla="*/ 1766885 w 12193197"/>
              <a:gd name="connsiteY182" fmla="*/ 954088 h 6857999"/>
              <a:gd name="connsiteX183" fmla="*/ 1789908 w 12193197"/>
              <a:gd name="connsiteY183" fmla="*/ 954088 h 6857999"/>
              <a:gd name="connsiteX184" fmla="*/ 1789908 w 12193197"/>
              <a:gd name="connsiteY184" fmla="*/ 908367 h 6857999"/>
              <a:gd name="connsiteX185" fmla="*/ 1824131 w 12193197"/>
              <a:gd name="connsiteY185" fmla="*/ 908367 h 6857999"/>
              <a:gd name="connsiteX186" fmla="*/ 1824131 w 12193197"/>
              <a:gd name="connsiteY186" fmla="*/ 890270 h 6857999"/>
              <a:gd name="connsiteX187" fmla="*/ 1789908 w 12193197"/>
              <a:gd name="connsiteY187" fmla="*/ 890270 h 6857999"/>
              <a:gd name="connsiteX188" fmla="*/ 1789908 w 12193197"/>
              <a:gd name="connsiteY188" fmla="*/ 863600 h 6857999"/>
              <a:gd name="connsiteX189" fmla="*/ 1828798 w 12193197"/>
              <a:gd name="connsiteY189" fmla="*/ 863600 h 6857999"/>
              <a:gd name="connsiteX190" fmla="*/ 1828798 w 12193197"/>
              <a:gd name="connsiteY190" fmla="*/ 844550 h 6857999"/>
              <a:gd name="connsiteX191" fmla="*/ 1766885 w 12193197"/>
              <a:gd name="connsiteY191" fmla="*/ 844550 h 6857999"/>
              <a:gd name="connsiteX192" fmla="*/ 1255709 w 12193197"/>
              <a:gd name="connsiteY192" fmla="*/ 844549 h 6857999"/>
              <a:gd name="connsiteX193" fmla="*/ 1255709 w 12193197"/>
              <a:gd name="connsiteY193" fmla="*/ 954087 h 6857999"/>
              <a:gd name="connsiteX194" fmla="*/ 1279109 w 12193197"/>
              <a:gd name="connsiteY194" fmla="*/ 954087 h 6857999"/>
              <a:gd name="connsiteX195" fmla="*/ 1279109 w 12193197"/>
              <a:gd name="connsiteY195" fmla="*/ 915034 h 6857999"/>
              <a:gd name="connsiteX196" fmla="*/ 1289227 w 12193197"/>
              <a:gd name="connsiteY196" fmla="*/ 915034 h 6857999"/>
              <a:gd name="connsiteX197" fmla="*/ 1307568 w 12193197"/>
              <a:gd name="connsiteY197" fmla="*/ 912812 h 6857999"/>
              <a:gd name="connsiteX198" fmla="*/ 1321481 w 12193197"/>
              <a:gd name="connsiteY198" fmla="*/ 905827 h 6857999"/>
              <a:gd name="connsiteX199" fmla="*/ 1330335 w 12193197"/>
              <a:gd name="connsiteY199" fmla="*/ 894714 h 6857999"/>
              <a:gd name="connsiteX200" fmla="*/ 1333497 w 12193197"/>
              <a:gd name="connsiteY200" fmla="*/ 879157 h 6857999"/>
              <a:gd name="connsiteX201" fmla="*/ 1330335 w 12193197"/>
              <a:gd name="connsiteY201" fmla="*/ 863599 h 6857999"/>
              <a:gd name="connsiteX202" fmla="*/ 1321481 w 12193197"/>
              <a:gd name="connsiteY202" fmla="*/ 852804 h 6857999"/>
              <a:gd name="connsiteX203" fmla="*/ 1308200 w 12193197"/>
              <a:gd name="connsiteY203" fmla="*/ 846454 h 6857999"/>
              <a:gd name="connsiteX204" fmla="*/ 1291757 w 12193197"/>
              <a:gd name="connsiteY204" fmla="*/ 844549 h 6857999"/>
              <a:gd name="connsiteX205" fmla="*/ 1255709 w 12193197"/>
              <a:gd name="connsiteY205" fmla="*/ 844549 h 6857999"/>
              <a:gd name="connsiteX206" fmla="*/ 1712495 w 12193197"/>
              <a:gd name="connsiteY206" fmla="*/ 833438 h 6857999"/>
              <a:gd name="connsiteX207" fmla="*/ 1688882 w 12193197"/>
              <a:gd name="connsiteY207" fmla="*/ 842328 h 6857999"/>
              <a:gd name="connsiteX208" fmla="*/ 1680586 w 12193197"/>
              <a:gd name="connsiteY208" fmla="*/ 865823 h 6857999"/>
              <a:gd name="connsiteX209" fmla="*/ 1680586 w 12193197"/>
              <a:gd name="connsiteY209" fmla="*/ 873760 h 6857999"/>
              <a:gd name="connsiteX210" fmla="*/ 1668460 w 12193197"/>
              <a:gd name="connsiteY210" fmla="*/ 873760 h 6857999"/>
              <a:gd name="connsiteX211" fmla="*/ 1668460 w 12193197"/>
              <a:gd name="connsiteY211" fmla="*/ 890270 h 6857999"/>
              <a:gd name="connsiteX212" fmla="*/ 1680586 w 12193197"/>
              <a:gd name="connsiteY212" fmla="*/ 890270 h 6857999"/>
              <a:gd name="connsiteX213" fmla="*/ 1680586 w 12193197"/>
              <a:gd name="connsiteY213" fmla="*/ 954088 h 6857999"/>
              <a:gd name="connsiteX214" fmla="*/ 1702603 w 12193197"/>
              <a:gd name="connsiteY214" fmla="*/ 954088 h 6857999"/>
              <a:gd name="connsiteX215" fmla="*/ 1702603 w 12193197"/>
              <a:gd name="connsiteY215" fmla="*/ 890270 h 6857999"/>
              <a:gd name="connsiteX216" fmla="*/ 1721749 w 12193197"/>
              <a:gd name="connsiteY216" fmla="*/ 890270 h 6857999"/>
              <a:gd name="connsiteX217" fmla="*/ 1721749 w 12193197"/>
              <a:gd name="connsiteY217" fmla="*/ 873760 h 6857999"/>
              <a:gd name="connsiteX218" fmla="*/ 1702603 w 12193197"/>
              <a:gd name="connsiteY218" fmla="*/ 873760 h 6857999"/>
              <a:gd name="connsiteX219" fmla="*/ 1702603 w 12193197"/>
              <a:gd name="connsiteY219" fmla="*/ 867410 h 6857999"/>
              <a:gd name="connsiteX220" fmla="*/ 1715686 w 12193197"/>
              <a:gd name="connsiteY220" fmla="*/ 851535 h 6857999"/>
              <a:gd name="connsiteX221" fmla="*/ 1723025 w 12193197"/>
              <a:gd name="connsiteY221" fmla="*/ 852488 h 6857999"/>
              <a:gd name="connsiteX222" fmla="*/ 1726855 w 12193197"/>
              <a:gd name="connsiteY222" fmla="*/ 853758 h 6857999"/>
              <a:gd name="connsiteX223" fmla="*/ 1731960 w 12193197"/>
              <a:gd name="connsiteY223" fmla="*/ 837248 h 6857999"/>
              <a:gd name="connsiteX224" fmla="*/ 1725897 w 12193197"/>
              <a:gd name="connsiteY224" fmla="*/ 835025 h 6857999"/>
              <a:gd name="connsiteX225" fmla="*/ 1712495 w 12193197"/>
              <a:gd name="connsiteY225" fmla="*/ 833438 h 6857999"/>
              <a:gd name="connsiteX226" fmla="*/ 2977833 w 12193197"/>
              <a:gd name="connsiteY226" fmla="*/ 512763 h 6857999"/>
              <a:gd name="connsiteX227" fmla="*/ 3049590 w 12193197"/>
              <a:gd name="connsiteY227" fmla="*/ 605313 h 6857999"/>
              <a:gd name="connsiteX228" fmla="*/ 2975928 w 12193197"/>
              <a:gd name="connsiteY228" fmla="*/ 696913 h 6857999"/>
              <a:gd name="connsiteX229" fmla="*/ 2901952 w 12193197"/>
              <a:gd name="connsiteY229" fmla="*/ 602461 h 6857999"/>
              <a:gd name="connsiteX230" fmla="*/ 2977833 w 12193197"/>
              <a:gd name="connsiteY230" fmla="*/ 512763 h 6857999"/>
              <a:gd name="connsiteX231" fmla="*/ 2300286 w 12193197"/>
              <a:gd name="connsiteY231" fmla="*/ 512763 h 6857999"/>
              <a:gd name="connsiteX232" fmla="*/ 2325856 w 12193197"/>
              <a:gd name="connsiteY232" fmla="*/ 512763 h 6857999"/>
              <a:gd name="connsiteX233" fmla="*/ 2370137 w 12193197"/>
              <a:gd name="connsiteY233" fmla="*/ 553869 h 6857999"/>
              <a:gd name="connsiteX234" fmla="*/ 2323986 w 12193197"/>
              <a:gd name="connsiteY234" fmla="*/ 596901 h 6857999"/>
              <a:gd name="connsiteX235" fmla="*/ 2300286 w 12193197"/>
              <a:gd name="connsiteY235" fmla="*/ 596901 h 6857999"/>
              <a:gd name="connsiteX236" fmla="*/ 2300286 w 12193197"/>
              <a:gd name="connsiteY236" fmla="*/ 512763 h 6857999"/>
              <a:gd name="connsiteX237" fmla="*/ 1670048 w 12193197"/>
              <a:gd name="connsiteY237" fmla="*/ 512763 h 6857999"/>
              <a:gd name="connsiteX238" fmla="*/ 1695766 w 12193197"/>
              <a:gd name="connsiteY238" fmla="*/ 512763 h 6857999"/>
              <a:gd name="connsiteX239" fmla="*/ 1738311 w 12193197"/>
              <a:gd name="connsiteY239" fmla="*/ 548801 h 6857999"/>
              <a:gd name="connsiteX240" fmla="*/ 1698623 w 12193197"/>
              <a:gd name="connsiteY240" fmla="*/ 584201 h 6857999"/>
              <a:gd name="connsiteX241" fmla="*/ 1670048 w 12193197"/>
              <a:gd name="connsiteY241" fmla="*/ 584201 h 6857999"/>
              <a:gd name="connsiteX242" fmla="*/ 1670048 w 12193197"/>
              <a:gd name="connsiteY242" fmla="*/ 512763 h 6857999"/>
              <a:gd name="connsiteX243" fmla="*/ 2505077 w 12193197"/>
              <a:gd name="connsiteY243" fmla="*/ 446088 h 6857999"/>
              <a:gd name="connsiteX244" fmla="*/ 2505077 w 12193197"/>
              <a:gd name="connsiteY244" fmla="*/ 520161 h 6857999"/>
              <a:gd name="connsiteX245" fmla="*/ 2590380 w 12193197"/>
              <a:gd name="connsiteY245" fmla="*/ 520161 h 6857999"/>
              <a:gd name="connsiteX246" fmla="*/ 2590380 w 12193197"/>
              <a:gd name="connsiteY246" fmla="*/ 763588 h 6857999"/>
              <a:gd name="connsiteX247" fmla="*/ 2681709 w 12193197"/>
              <a:gd name="connsiteY247" fmla="*/ 763588 h 6857999"/>
              <a:gd name="connsiteX248" fmla="*/ 2681709 w 12193197"/>
              <a:gd name="connsiteY248" fmla="*/ 520161 h 6857999"/>
              <a:gd name="connsiteX249" fmla="*/ 2767013 w 12193197"/>
              <a:gd name="connsiteY249" fmla="*/ 520161 h 6857999"/>
              <a:gd name="connsiteX250" fmla="*/ 2767013 w 12193197"/>
              <a:gd name="connsiteY250" fmla="*/ 446088 h 6857999"/>
              <a:gd name="connsiteX251" fmla="*/ 2505077 w 12193197"/>
              <a:gd name="connsiteY251" fmla="*/ 446088 h 6857999"/>
              <a:gd name="connsiteX252" fmla="*/ 2208213 w 12193197"/>
              <a:gd name="connsiteY252" fmla="*/ 446088 h 6857999"/>
              <a:gd name="connsiteX253" fmla="*/ 2208213 w 12193197"/>
              <a:gd name="connsiteY253" fmla="*/ 763588 h 6857999"/>
              <a:gd name="connsiteX254" fmla="*/ 2299881 w 12193197"/>
              <a:gd name="connsiteY254" fmla="*/ 763588 h 6857999"/>
              <a:gd name="connsiteX255" fmla="*/ 2299881 w 12193197"/>
              <a:gd name="connsiteY255" fmla="*/ 662925 h 6857999"/>
              <a:gd name="connsiteX256" fmla="*/ 2323118 w 12193197"/>
              <a:gd name="connsiteY256" fmla="*/ 662925 h 6857999"/>
              <a:gd name="connsiteX257" fmla="*/ 2462211 w 12193197"/>
              <a:gd name="connsiteY257" fmla="*/ 553082 h 6857999"/>
              <a:gd name="connsiteX258" fmla="*/ 2332348 w 12193197"/>
              <a:gd name="connsiteY258" fmla="*/ 446088 h 6857999"/>
              <a:gd name="connsiteX259" fmla="*/ 2208213 w 12193197"/>
              <a:gd name="connsiteY259" fmla="*/ 446088 h 6857999"/>
              <a:gd name="connsiteX260" fmla="*/ 1857374 w 12193197"/>
              <a:gd name="connsiteY260" fmla="*/ 446088 h 6857999"/>
              <a:gd name="connsiteX261" fmla="*/ 1962374 w 12193197"/>
              <a:gd name="connsiteY261" fmla="*/ 643932 h 6857999"/>
              <a:gd name="connsiteX262" fmla="*/ 1962374 w 12193197"/>
              <a:gd name="connsiteY262" fmla="*/ 763588 h 6857999"/>
              <a:gd name="connsiteX263" fmla="*/ 2053692 w 12193197"/>
              <a:gd name="connsiteY263" fmla="*/ 763588 h 6857999"/>
              <a:gd name="connsiteX264" fmla="*/ 2053692 w 12193197"/>
              <a:gd name="connsiteY264" fmla="*/ 643932 h 6857999"/>
              <a:gd name="connsiteX265" fmla="*/ 2154239 w 12193197"/>
              <a:gd name="connsiteY265" fmla="*/ 446088 h 6857999"/>
              <a:gd name="connsiteX266" fmla="*/ 2065783 w 12193197"/>
              <a:gd name="connsiteY266" fmla="*/ 446088 h 6857999"/>
              <a:gd name="connsiteX267" fmla="*/ 2012647 w 12193197"/>
              <a:gd name="connsiteY267" fmla="*/ 560046 h 6857999"/>
              <a:gd name="connsiteX268" fmla="*/ 2012010 w 12193197"/>
              <a:gd name="connsiteY268" fmla="*/ 560046 h 6857999"/>
              <a:gd name="connsiteX269" fmla="*/ 1958556 w 12193197"/>
              <a:gd name="connsiteY269" fmla="*/ 446088 h 6857999"/>
              <a:gd name="connsiteX270" fmla="*/ 1857374 w 12193197"/>
              <a:gd name="connsiteY270" fmla="*/ 446088 h 6857999"/>
              <a:gd name="connsiteX271" fmla="*/ 1579561 w 12193197"/>
              <a:gd name="connsiteY271" fmla="*/ 446088 h 6857999"/>
              <a:gd name="connsiteX272" fmla="*/ 1579561 w 12193197"/>
              <a:gd name="connsiteY272" fmla="*/ 763588 h 6857999"/>
              <a:gd name="connsiteX273" fmla="*/ 1671001 w 12193197"/>
              <a:gd name="connsiteY273" fmla="*/ 763588 h 6857999"/>
              <a:gd name="connsiteX274" fmla="*/ 1671001 w 12193197"/>
              <a:gd name="connsiteY274" fmla="*/ 645515 h 6857999"/>
              <a:gd name="connsiteX275" fmla="*/ 1674176 w 12193197"/>
              <a:gd name="connsiteY275" fmla="*/ 645515 h 6857999"/>
              <a:gd name="connsiteX276" fmla="*/ 1704021 w 12193197"/>
              <a:gd name="connsiteY276" fmla="*/ 673055 h 6857999"/>
              <a:gd name="connsiteX277" fmla="*/ 1757996 w 12193197"/>
              <a:gd name="connsiteY277" fmla="*/ 763588 h 6857999"/>
              <a:gd name="connsiteX278" fmla="*/ 1855786 w 12193197"/>
              <a:gd name="connsiteY278" fmla="*/ 763588 h 6857999"/>
              <a:gd name="connsiteX279" fmla="*/ 1806574 w 12193197"/>
              <a:gd name="connsiteY279" fmla="*/ 680968 h 6857999"/>
              <a:gd name="connsiteX280" fmla="*/ 1766569 w 12193197"/>
              <a:gd name="connsiteY280" fmla="*/ 630953 h 6857999"/>
              <a:gd name="connsiteX281" fmla="*/ 1766569 w 12193197"/>
              <a:gd name="connsiteY281" fmla="*/ 630004 h 6857999"/>
              <a:gd name="connsiteX282" fmla="*/ 1828481 w 12193197"/>
              <a:gd name="connsiteY282" fmla="*/ 542952 h 6857999"/>
              <a:gd name="connsiteX283" fmla="*/ 1701481 w 12193197"/>
              <a:gd name="connsiteY283" fmla="*/ 446088 h 6857999"/>
              <a:gd name="connsiteX284" fmla="*/ 1579561 w 12193197"/>
              <a:gd name="connsiteY284" fmla="*/ 446088 h 6857999"/>
              <a:gd name="connsiteX285" fmla="*/ 2975452 w 12193197"/>
              <a:gd name="connsiteY285" fmla="*/ 439738 h 6857999"/>
              <a:gd name="connsiteX286" fmla="*/ 2805114 w 12193197"/>
              <a:gd name="connsiteY286" fmla="*/ 605315 h 6857999"/>
              <a:gd name="connsiteX287" fmla="*/ 2977357 w 12193197"/>
              <a:gd name="connsiteY287" fmla="*/ 769938 h 6857999"/>
              <a:gd name="connsiteX288" fmla="*/ 3144839 w 12193197"/>
              <a:gd name="connsiteY288" fmla="*/ 602454 h 6857999"/>
              <a:gd name="connsiteX289" fmla="*/ 2975452 w 12193197"/>
              <a:gd name="connsiteY289" fmla="*/ 439738 h 6857999"/>
              <a:gd name="connsiteX290" fmla="*/ 1418115 w 12193197"/>
              <a:gd name="connsiteY290" fmla="*/ 439738 h 6857999"/>
              <a:gd name="connsiteX291" fmla="*/ 1247774 w 12193197"/>
              <a:gd name="connsiteY291" fmla="*/ 604997 h 6857999"/>
              <a:gd name="connsiteX292" fmla="*/ 1416218 w 12193197"/>
              <a:gd name="connsiteY292" fmla="*/ 769938 h 6857999"/>
              <a:gd name="connsiteX293" fmla="*/ 1520824 w 12193197"/>
              <a:gd name="connsiteY293" fmla="*/ 734980 h 6857999"/>
              <a:gd name="connsiteX294" fmla="*/ 1484481 w 12193197"/>
              <a:gd name="connsiteY294" fmla="*/ 671736 h 6857999"/>
              <a:gd name="connsiteX295" fmla="*/ 1417482 w 12193197"/>
              <a:gd name="connsiteY295" fmla="*/ 694300 h 6857999"/>
              <a:gd name="connsiteX296" fmla="*/ 1343847 w 12193197"/>
              <a:gd name="connsiteY296" fmla="*/ 602137 h 6857999"/>
              <a:gd name="connsiteX297" fmla="*/ 1416534 w 12193197"/>
              <a:gd name="connsiteY297" fmla="*/ 515058 h 6857999"/>
              <a:gd name="connsiteX298" fmla="*/ 1478792 w 12193197"/>
              <a:gd name="connsiteY298" fmla="*/ 532220 h 6857999"/>
              <a:gd name="connsiteX299" fmla="*/ 1517980 w 12193197"/>
              <a:gd name="connsiteY299" fmla="*/ 466116 h 6857999"/>
              <a:gd name="connsiteX300" fmla="*/ 1418115 w 12193197"/>
              <a:gd name="connsiteY300" fmla="*/ 439738 h 6857999"/>
              <a:gd name="connsiteX301" fmla="*/ 325436 w 12193197"/>
              <a:gd name="connsiteY301" fmla="*/ 330118 h 6857999"/>
              <a:gd name="connsiteX302" fmla="*/ 385785 w 12193197"/>
              <a:gd name="connsiteY302" fmla="*/ 617791 h 6857999"/>
              <a:gd name="connsiteX303" fmla="*/ 412148 w 12193197"/>
              <a:gd name="connsiteY303" fmla="*/ 677168 h 6857999"/>
              <a:gd name="connsiteX304" fmla="*/ 600183 w 12193197"/>
              <a:gd name="connsiteY304" fmla="*/ 938804 h 6857999"/>
              <a:gd name="connsiteX305" fmla="*/ 649415 w 12193197"/>
              <a:gd name="connsiteY305" fmla="*/ 965158 h 6857999"/>
              <a:gd name="connsiteX306" fmla="*/ 698647 w 12193197"/>
              <a:gd name="connsiteY306" fmla="*/ 938804 h 6857999"/>
              <a:gd name="connsiteX307" fmla="*/ 795523 w 12193197"/>
              <a:gd name="connsiteY307" fmla="*/ 803858 h 6857999"/>
              <a:gd name="connsiteX308" fmla="*/ 749150 w 12193197"/>
              <a:gd name="connsiteY308" fmla="*/ 714635 h 6857999"/>
              <a:gd name="connsiteX309" fmla="*/ 656720 w 12193197"/>
              <a:gd name="connsiteY309" fmla="*/ 672405 h 6857999"/>
              <a:gd name="connsiteX310" fmla="*/ 691977 w 12193197"/>
              <a:gd name="connsiteY310" fmla="*/ 561273 h 6857999"/>
              <a:gd name="connsiteX311" fmla="*/ 803464 w 12193197"/>
              <a:gd name="connsiteY311" fmla="*/ 596517 h 6857999"/>
              <a:gd name="connsiteX312" fmla="*/ 784724 w 12193197"/>
              <a:gd name="connsiteY312" fmla="*/ 696219 h 6857999"/>
              <a:gd name="connsiteX313" fmla="*/ 821569 w 12193197"/>
              <a:gd name="connsiteY313" fmla="*/ 767343 h 6857999"/>
              <a:gd name="connsiteX314" fmla="*/ 886682 w 12193197"/>
              <a:gd name="connsiteY314" fmla="*/ 677168 h 6857999"/>
              <a:gd name="connsiteX315" fmla="*/ 913045 w 12193197"/>
              <a:gd name="connsiteY315" fmla="*/ 617791 h 6857999"/>
              <a:gd name="connsiteX316" fmla="*/ 973076 w 12193197"/>
              <a:gd name="connsiteY316" fmla="*/ 330118 h 6857999"/>
              <a:gd name="connsiteX317" fmla="*/ 807911 w 12193197"/>
              <a:gd name="connsiteY317" fmla="*/ 445060 h 6857999"/>
              <a:gd name="connsiteX318" fmla="*/ 490602 w 12193197"/>
              <a:gd name="connsiteY318" fmla="*/ 445060 h 6857999"/>
              <a:gd name="connsiteX319" fmla="*/ 325436 w 12193197"/>
              <a:gd name="connsiteY319" fmla="*/ 330118 h 6857999"/>
              <a:gd name="connsiteX320" fmla="*/ 0 w 12193197"/>
              <a:gd name="connsiteY320" fmla="*/ 0 h 6857999"/>
              <a:gd name="connsiteX321" fmla="*/ 12193197 w 12193197"/>
              <a:gd name="connsiteY321" fmla="*/ 0 h 6857999"/>
              <a:gd name="connsiteX322" fmla="*/ 12193197 w 12193197"/>
              <a:gd name="connsiteY322" fmla="*/ 6857999 h 6857999"/>
              <a:gd name="connsiteX323" fmla="*/ 12192476 w 12193197"/>
              <a:gd name="connsiteY323" fmla="*/ 6857999 h 6857999"/>
              <a:gd name="connsiteX324" fmla="*/ 12192476 w 12193197"/>
              <a:gd name="connsiteY324" fmla="*/ 6486642 h 6857999"/>
              <a:gd name="connsiteX325" fmla="*/ 0 w 12193197"/>
              <a:gd name="connsiteY325" fmla="*/ 648664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12193197" h="6857999">
                <a:moveTo>
                  <a:pt x="1387677" y="919162"/>
                </a:moveTo>
                <a:cubicBezTo>
                  <a:pt x="1387677" y="919162"/>
                  <a:pt x="1387677" y="919162"/>
                  <a:pt x="1390646" y="919162"/>
                </a:cubicBezTo>
                <a:lnTo>
                  <a:pt x="1390646" y="934197"/>
                </a:lnTo>
                <a:cubicBezTo>
                  <a:pt x="1388667" y="936158"/>
                  <a:pt x="1386688" y="937792"/>
                  <a:pt x="1384379" y="939426"/>
                </a:cubicBezTo>
                <a:cubicBezTo>
                  <a:pt x="1381740" y="940733"/>
                  <a:pt x="1378771" y="941387"/>
                  <a:pt x="1375142" y="941387"/>
                </a:cubicBezTo>
                <a:cubicBezTo>
                  <a:pt x="1372503" y="941387"/>
                  <a:pt x="1370194" y="940733"/>
                  <a:pt x="1368215" y="939426"/>
                </a:cubicBezTo>
                <a:cubicBezTo>
                  <a:pt x="1366236" y="938119"/>
                  <a:pt x="1365246" y="935831"/>
                  <a:pt x="1365246" y="932889"/>
                </a:cubicBezTo>
                <a:cubicBezTo>
                  <a:pt x="1365246" y="927987"/>
                  <a:pt x="1367225" y="924391"/>
                  <a:pt x="1371514" y="922430"/>
                </a:cubicBezTo>
                <a:cubicBezTo>
                  <a:pt x="1375472" y="920143"/>
                  <a:pt x="1381080" y="919162"/>
                  <a:pt x="1387677" y="919162"/>
                </a:cubicBezTo>
                <a:close/>
                <a:moveTo>
                  <a:pt x="2006598" y="900113"/>
                </a:moveTo>
                <a:lnTo>
                  <a:pt x="2006598" y="917576"/>
                </a:lnTo>
                <a:cubicBezTo>
                  <a:pt x="2043111" y="917576"/>
                  <a:pt x="2043111" y="917576"/>
                  <a:pt x="2043111" y="917576"/>
                </a:cubicBezTo>
                <a:cubicBezTo>
                  <a:pt x="2043111" y="900113"/>
                  <a:pt x="2043111" y="900113"/>
                  <a:pt x="2043111" y="900113"/>
                </a:cubicBezTo>
                <a:cubicBezTo>
                  <a:pt x="2006598" y="900113"/>
                  <a:pt x="2006598" y="900113"/>
                  <a:pt x="2006598" y="900113"/>
                </a:cubicBezTo>
                <a:close/>
                <a:moveTo>
                  <a:pt x="1878951" y="889000"/>
                </a:moveTo>
                <a:cubicBezTo>
                  <a:pt x="1882185" y="889000"/>
                  <a:pt x="1884772" y="889631"/>
                  <a:pt x="1887035" y="890893"/>
                </a:cubicBezTo>
                <a:cubicBezTo>
                  <a:pt x="1889299" y="892155"/>
                  <a:pt x="1891239" y="894048"/>
                  <a:pt x="1892856" y="896257"/>
                </a:cubicBezTo>
                <a:cubicBezTo>
                  <a:pt x="1894473" y="898466"/>
                  <a:pt x="1895443" y="901306"/>
                  <a:pt x="1896090" y="904461"/>
                </a:cubicBezTo>
                <a:cubicBezTo>
                  <a:pt x="1896737" y="907616"/>
                  <a:pt x="1897060" y="911087"/>
                  <a:pt x="1897060" y="914873"/>
                </a:cubicBezTo>
                <a:cubicBezTo>
                  <a:pt x="1897060" y="922130"/>
                  <a:pt x="1895767" y="928441"/>
                  <a:pt x="1893180" y="932858"/>
                </a:cubicBezTo>
                <a:cubicBezTo>
                  <a:pt x="1890592" y="937591"/>
                  <a:pt x="1886389" y="939800"/>
                  <a:pt x="1879921" y="939800"/>
                </a:cubicBezTo>
                <a:cubicBezTo>
                  <a:pt x="1876687" y="939800"/>
                  <a:pt x="1874100" y="939169"/>
                  <a:pt x="1871836" y="937907"/>
                </a:cubicBezTo>
                <a:cubicBezTo>
                  <a:pt x="1869573" y="936645"/>
                  <a:pt x="1867633" y="934752"/>
                  <a:pt x="1866339" y="932543"/>
                </a:cubicBezTo>
                <a:cubicBezTo>
                  <a:pt x="1865045" y="930334"/>
                  <a:pt x="1863752" y="927494"/>
                  <a:pt x="1863105" y="924339"/>
                </a:cubicBezTo>
                <a:cubicBezTo>
                  <a:pt x="1862458" y="921184"/>
                  <a:pt x="1862135" y="917713"/>
                  <a:pt x="1862135" y="914242"/>
                </a:cubicBezTo>
                <a:cubicBezTo>
                  <a:pt x="1862135" y="910456"/>
                  <a:pt x="1862458" y="906985"/>
                  <a:pt x="1863105" y="903830"/>
                </a:cubicBezTo>
                <a:cubicBezTo>
                  <a:pt x="1863752" y="900675"/>
                  <a:pt x="1864722" y="898150"/>
                  <a:pt x="1866016" y="895942"/>
                </a:cubicBezTo>
                <a:cubicBezTo>
                  <a:pt x="1867309" y="893733"/>
                  <a:pt x="1868926" y="892155"/>
                  <a:pt x="1871190" y="890893"/>
                </a:cubicBezTo>
                <a:cubicBezTo>
                  <a:pt x="1873130" y="889631"/>
                  <a:pt x="1875717" y="889000"/>
                  <a:pt x="1878951" y="889000"/>
                </a:cubicBezTo>
                <a:close/>
                <a:moveTo>
                  <a:pt x="1621776" y="888999"/>
                </a:moveTo>
                <a:cubicBezTo>
                  <a:pt x="1625010" y="888999"/>
                  <a:pt x="1627597" y="889631"/>
                  <a:pt x="1629860" y="890892"/>
                </a:cubicBezTo>
                <a:cubicBezTo>
                  <a:pt x="1632124" y="892154"/>
                  <a:pt x="1634064" y="894047"/>
                  <a:pt x="1635681" y="896256"/>
                </a:cubicBezTo>
                <a:cubicBezTo>
                  <a:pt x="1637298" y="898466"/>
                  <a:pt x="1638268" y="901305"/>
                  <a:pt x="1638915" y="904461"/>
                </a:cubicBezTo>
                <a:cubicBezTo>
                  <a:pt x="1639562" y="907616"/>
                  <a:pt x="1639885" y="911086"/>
                  <a:pt x="1639885" y="914872"/>
                </a:cubicBezTo>
                <a:cubicBezTo>
                  <a:pt x="1639885" y="922129"/>
                  <a:pt x="1638592" y="928440"/>
                  <a:pt x="1636005" y="932857"/>
                </a:cubicBezTo>
                <a:cubicBezTo>
                  <a:pt x="1633417" y="937591"/>
                  <a:pt x="1628890" y="939800"/>
                  <a:pt x="1622746" y="939800"/>
                </a:cubicBezTo>
                <a:cubicBezTo>
                  <a:pt x="1619512" y="939800"/>
                  <a:pt x="1616925" y="939168"/>
                  <a:pt x="1614661" y="937906"/>
                </a:cubicBezTo>
                <a:cubicBezTo>
                  <a:pt x="1612398" y="936645"/>
                  <a:pt x="1610458" y="934752"/>
                  <a:pt x="1609164" y="932543"/>
                </a:cubicBezTo>
                <a:cubicBezTo>
                  <a:pt x="1607870" y="930333"/>
                  <a:pt x="1606577" y="927494"/>
                  <a:pt x="1605930" y="924338"/>
                </a:cubicBezTo>
                <a:cubicBezTo>
                  <a:pt x="1605283" y="921183"/>
                  <a:pt x="1604960" y="917713"/>
                  <a:pt x="1604960" y="914241"/>
                </a:cubicBezTo>
                <a:cubicBezTo>
                  <a:pt x="1604960" y="910456"/>
                  <a:pt x="1605283" y="906984"/>
                  <a:pt x="1605930" y="903830"/>
                </a:cubicBezTo>
                <a:cubicBezTo>
                  <a:pt x="1606577" y="900675"/>
                  <a:pt x="1607547" y="898149"/>
                  <a:pt x="1608841" y="895941"/>
                </a:cubicBezTo>
                <a:cubicBezTo>
                  <a:pt x="1610134" y="893733"/>
                  <a:pt x="1611751" y="892154"/>
                  <a:pt x="1614015" y="890892"/>
                </a:cubicBezTo>
                <a:cubicBezTo>
                  <a:pt x="1615955" y="889631"/>
                  <a:pt x="1618542" y="888999"/>
                  <a:pt x="1621776" y="888999"/>
                </a:cubicBezTo>
                <a:close/>
                <a:moveTo>
                  <a:pt x="1923417" y="874713"/>
                </a:moveTo>
                <a:cubicBezTo>
                  <a:pt x="1949875" y="912989"/>
                  <a:pt x="1949875" y="912989"/>
                  <a:pt x="1949875" y="912989"/>
                </a:cubicBezTo>
                <a:cubicBezTo>
                  <a:pt x="1922460" y="954088"/>
                  <a:pt x="1922460" y="954088"/>
                  <a:pt x="1922460" y="954088"/>
                </a:cubicBezTo>
                <a:cubicBezTo>
                  <a:pt x="1945094" y="954088"/>
                  <a:pt x="1945094" y="954088"/>
                  <a:pt x="1945094" y="954088"/>
                </a:cubicBezTo>
                <a:cubicBezTo>
                  <a:pt x="1960395" y="928675"/>
                  <a:pt x="1960395" y="928675"/>
                  <a:pt x="1960395" y="928675"/>
                </a:cubicBezTo>
                <a:cubicBezTo>
                  <a:pt x="1976971" y="954088"/>
                  <a:pt x="1976971" y="954088"/>
                  <a:pt x="1976971" y="954088"/>
                </a:cubicBezTo>
                <a:cubicBezTo>
                  <a:pt x="2001835" y="954088"/>
                  <a:pt x="2001835" y="954088"/>
                  <a:pt x="2001835" y="954088"/>
                </a:cubicBezTo>
                <a:cubicBezTo>
                  <a:pt x="1973465" y="912047"/>
                  <a:pt x="1973465" y="912047"/>
                  <a:pt x="1973465" y="912047"/>
                </a:cubicBezTo>
                <a:lnTo>
                  <a:pt x="1998329" y="874713"/>
                </a:lnTo>
                <a:cubicBezTo>
                  <a:pt x="1975696" y="874713"/>
                  <a:pt x="1975696" y="874713"/>
                  <a:pt x="1975696" y="874713"/>
                </a:cubicBezTo>
                <a:cubicBezTo>
                  <a:pt x="1962945" y="896361"/>
                  <a:pt x="1962945" y="896361"/>
                  <a:pt x="1962945" y="896361"/>
                </a:cubicBezTo>
                <a:cubicBezTo>
                  <a:pt x="1948281" y="874713"/>
                  <a:pt x="1948281" y="874713"/>
                  <a:pt x="1948281" y="874713"/>
                </a:cubicBezTo>
                <a:cubicBezTo>
                  <a:pt x="1923417" y="874713"/>
                  <a:pt x="1923417" y="874713"/>
                  <a:pt x="1923417" y="874713"/>
                </a:cubicBezTo>
                <a:close/>
                <a:moveTo>
                  <a:pt x="1878485" y="873125"/>
                </a:moveTo>
                <a:cubicBezTo>
                  <a:pt x="1871472" y="873125"/>
                  <a:pt x="1865416" y="874395"/>
                  <a:pt x="1860316" y="876935"/>
                </a:cubicBezTo>
                <a:cubicBezTo>
                  <a:pt x="1855216" y="879475"/>
                  <a:pt x="1851072" y="882650"/>
                  <a:pt x="1847885" y="886778"/>
                </a:cubicBezTo>
                <a:cubicBezTo>
                  <a:pt x="1844697" y="890588"/>
                  <a:pt x="1842147" y="895033"/>
                  <a:pt x="1840553" y="900113"/>
                </a:cubicBezTo>
                <a:cubicBezTo>
                  <a:pt x="1839278" y="905193"/>
                  <a:pt x="1838322" y="910273"/>
                  <a:pt x="1838322" y="915670"/>
                </a:cubicBezTo>
                <a:cubicBezTo>
                  <a:pt x="1838322" y="920750"/>
                  <a:pt x="1839278" y="925830"/>
                  <a:pt x="1840553" y="930910"/>
                </a:cubicBezTo>
                <a:cubicBezTo>
                  <a:pt x="1842147" y="935673"/>
                  <a:pt x="1844697" y="940118"/>
                  <a:pt x="1847885" y="944245"/>
                </a:cubicBezTo>
                <a:cubicBezTo>
                  <a:pt x="1851391" y="948055"/>
                  <a:pt x="1855535" y="951230"/>
                  <a:pt x="1860635" y="953771"/>
                </a:cubicBezTo>
                <a:cubicBezTo>
                  <a:pt x="1865735" y="956311"/>
                  <a:pt x="1871791" y="957263"/>
                  <a:pt x="1878804" y="957263"/>
                </a:cubicBezTo>
                <a:cubicBezTo>
                  <a:pt x="1885816" y="957263"/>
                  <a:pt x="1891872" y="955993"/>
                  <a:pt x="1896972" y="953453"/>
                </a:cubicBezTo>
                <a:cubicBezTo>
                  <a:pt x="1902072" y="951230"/>
                  <a:pt x="1906216" y="947738"/>
                  <a:pt x="1909723" y="943610"/>
                </a:cubicBezTo>
                <a:cubicBezTo>
                  <a:pt x="1912910" y="939800"/>
                  <a:pt x="1915460" y="935038"/>
                  <a:pt x="1917054" y="929958"/>
                </a:cubicBezTo>
                <a:cubicBezTo>
                  <a:pt x="1918648" y="924878"/>
                  <a:pt x="1919285" y="919798"/>
                  <a:pt x="1919285" y="915035"/>
                </a:cubicBezTo>
                <a:cubicBezTo>
                  <a:pt x="1919285" y="909638"/>
                  <a:pt x="1918648" y="904558"/>
                  <a:pt x="1917054" y="899795"/>
                </a:cubicBezTo>
                <a:cubicBezTo>
                  <a:pt x="1915460" y="894715"/>
                  <a:pt x="1912910" y="890270"/>
                  <a:pt x="1909723" y="886460"/>
                </a:cubicBezTo>
                <a:cubicBezTo>
                  <a:pt x="1906216" y="882333"/>
                  <a:pt x="1902072" y="879158"/>
                  <a:pt x="1896972" y="876935"/>
                </a:cubicBezTo>
                <a:cubicBezTo>
                  <a:pt x="1891554" y="874395"/>
                  <a:pt x="1885497" y="873125"/>
                  <a:pt x="1878485" y="873125"/>
                </a:cubicBezTo>
                <a:close/>
                <a:moveTo>
                  <a:pt x="1622110" y="873124"/>
                </a:moveTo>
                <a:cubicBezTo>
                  <a:pt x="1615235" y="873124"/>
                  <a:pt x="1609298" y="874394"/>
                  <a:pt x="1604298" y="876934"/>
                </a:cubicBezTo>
                <a:cubicBezTo>
                  <a:pt x="1599298" y="879474"/>
                  <a:pt x="1595235" y="882649"/>
                  <a:pt x="1592110" y="886778"/>
                </a:cubicBezTo>
                <a:cubicBezTo>
                  <a:pt x="1588985" y="890587"/>
                  <a:pt x="1586485" y="895032"/>
                  <a:pt x="1584923" y="900112"/>
                </a:cubicBezTo>
                <a:cubicBezTo>
                  <a:pt x="1583673" y="905192"/>
                  <a:pt x="1582735" y="910273"/>
                  <a:pt x="1582735" y="915669"/>
                </a:cubicBezTo>
                <a:cubicBezTo>
                  <a:pt x="1582735" y="920749"/>
                  <a:pt x="1583673" y="925830"/>
                  <a:pt x="1584923" y="930910"/>
                </a:cubicBezTo>
                <a:cubicBezTo>
                  <a:pt x="1586485" y="935672"/>
                  <a:pt x="1588985" y="940118"/>
                  <a:pt x="1592110" y="944244"/>
                </a:cubicBezTo>
                <a:cubicBezTo>
                  <a:pt x="1595548" y="948054"/>
                  <a:pt x="1599610" y="951229"/>
                  <a:pt x="1604610" y="953770"/>
                </a:cubicBezTo>
                <a:cubicBezTo>
                  <a:pt x="1609610" y="956310"/>
                  <a:pt x="1615548" y="957263"/>
                  <a:pt x="1622423" y="957263"/>
                </a:cubicBezTo>
                <a:cubicBezTo>
                  <a:pt x="1629298" y="957263"/>
                  <a:pt x="1635235" y="955992"/>
                  <a:pt x="1640235" y="953452"/>
                </a:cubicBezTo>
                <a:cubicBezTo>
                  <a:pt x="1645235" y="951229"/>
                  <a:pt x="1649298" y="947737"/>
                  <a:pt x="1652735" y="943610"/>
                </a:cubicBezTo>
                <a:cubicBezTo>
                  <a:pt x="1655860" y="939800"/>
                  <a:pt x="1658360" y="935037"/>
                  <a:pt x="1659923" y="929957"/>
                </a:cubicBezTo>
                <a:cubicBezTo>
                  <a:pt x="1661485" y="924878"/>
                  <a:pt x="1662110" y="919798"/>
                  <a:pt x="1662110" y="915034"/>
                </a:cubicBezTo>
                <a:cubicBezTo>
                  <a:pt x="1662110" y="909637"/>
                  <a:pt x="1661485" y="904558"/>
                  <a:pt x="1659923" y="899794"/>
                </a:cubicBezTo>
                <a:cubicBezTo>
                  <a:pt x="1658360" y="894714"/>
                  <a:pt x="1655860" y="890270"/>
                  <a:pt x="1652423" y="886459"/>
                </a:cubicBezTo>
                <a:cubicBezTo>
                  <a:pt x="1649298" y="882332"/>
                  <a:pt x="1645235" y="879157"/>
                  <a:pt x="1640235" y="876934"/>
                </a:cubicBezTo>
                <a:cubicBezTo>
                  <a:pt x="1634923" y="874394"/>
                  <a:pt x="1628985" y="873124"/>
                  <a:pt x="1622110" y="873124"/>
                </a:cubicBezTo>
                <a:close/>
                <a:moveTo>
                  <a:pt x="1473330" y="873124"/>
                </a:moveTo>
                <a:cubicBezTo>
                  <a:pt x="1470820" y="873124"/>
                  <a:pt x="1468625" y="873437"/>
                  <a:pt x="1466429" y="874375"/>
                </a:cubicBezTo>
                <a:cubicBezTo>
                  <a:pt x="1464546" y="875000"/>
                  <a:pt x="1462664" y="876250"/>
                  <a:pt x="1460782" y="877188"/>
                </a:cubicBezTo>
                <a:cubicBezTo>
                  <a:pt x="1459214" y="878439"/>
                  <a:pt x="1457959" y="880001"/>
                  <a:pt x="1456704" y="881564"/>
                </a:cubicBezTo>
                <a:cubicBezTo>
                  <a:pt x="1455449" y="883127"/>
                  <a:pt x="1454194" y="884378"/>
                  <a:pt x="1453567" y="885941"/>
                </a:cubicBezTo>
                <a:cubicBezTo>
                  <a:pt x="1453567" y="875000"/>
                  <a:pt x="1453567" y="875000"/>
                  <a:pt x="1453567" y="875000"/>
                </a:cubicBezTo>
                <a:cubicBezTo>
                  <a:pt x="1431922" y="875000"/>
                  <a:pt x="1431922" y="875000"/>
                  <a:pt x="1431922" y="875000"/>
                </a:cubicBezTo>
                <a:cubicBezTo>
                  <a:pt x="1431922" y="954087"/>
                  <a:pt x="1431922" y="954087"/>
                  <a:pt x="1431922" y="954087"/>
                </a:cubicBezTo>
                <a:cubicBezTo>
                  <a:pt x="1453567" y="954087"/>
                  <a:pt x="1453567" y="954087"/>
                  <a:pt x="1453567" y="954087"/>
                </a:cubicBezTo>
                <a:cubicBezTo>
                  <a:pt x="1453567" y="904384"/>
                  <a:pt x="1453567" y="904384"/>
                  <a:pt x="1453567" y="904384"/>
                </a:cubicBezTo>
                <a:cubicBezTo>
                  <a:pt x="1453881" y="903446"/>
                  <a:pt x="1454508" y="902509"/>
                  <a:pt x="1455449" y="900946"/>
                </a:cubicBezTo>
                <a:cubicBezTo>
                  <a:pt x="1456390" y="899695"/>
                  <a:pt x="1457645" y="898445"/>
                  <a:pt x="1459214" y="897194"/>
                </a:cubicBezTo>
                <a:cubicBezTo>
                  <a:pt x="1460782" y="895631"/>
                  <a:pt x="1462351" y="894694"/>
                  <a:pt x="1464233" y="893756"/>
                </a:cubicBezTo>
                <a:cubicBezTo>
                  <a:pt x="1466115" y="892818"/>
                  <a:pt x="1468311" y="892193"/>
                  <a:pt x="1470820" y="892193"/>
                </a:cubicBezTo>
                <a:cubicBezTo>
                  <a:pt x="1473016" y="892193"/>
                  <a:pt x="1474899" y="892505"/>
                  <a:pt x="1476153" y="892818"/>
                </a:cubicBezTo>
                <a:cubicBezTo>
                  <a:pt x="1477408" y="893443"/>
                  <a:pt x="1478349" y="893756"/>
                  <a:pt x="1478977" y="894068"/>
                </a:cubicBezTo>
                <a:cubicBezTo>
                  <a:pt x="1484310" y="875312"/>
                  <a:pt x="1484310" y="875312"/>
                  <a:pt x="1484310" y="875312"/>
                </a:cubicBezTo>
                <a:cubicBezTo>
                  <a:pt x="1483368" y="874687"/>
                  <a:pt x="1482114" y="874375"/>
                  <a:pt x="1480231" y="873750"/>
                </a:cubicBezTo>
                <a:cubicBezTo>
                  <a:pt x="1478663" y="873437"/>
                  <a:pt x="1476467" y="873124"/>
                  <a:pt x="1473330" y="873124"/>
                </a:cubicBezTo>
                <a:close/>
                <a:moveTo>
                  <a:pt x="1379852" y="873124"/>
                </a:moveTo>
                <a:cubicBezTo>
                  <a:pt x="1372232" y="873124"/>
                  <a:pt x="1365564" y="874394"/>
                  <a:pt x="1360167" y="876617"/>
                </a:cubicBezTo>
                <a:cubicBezTo>
                  <a:pt x="1354769" y="879157"/>
                  <a:pt x="1350642" y="881697"/>
                  <a:pt x="1347467" y="884872"/>
                </a:cubicBezTo>
                <a:cubicBezTo>
                  <a:pt x="1347467" y="884872"/>
                  <a:pt x="1347467" y="884872"/>
                  <a:pt x="1356992" y="898207"/>
                </a:cubicBezTo>
                <a:cubicBezTo>
                  <a:pt x="1359214" y="896302"/>
                  <a:pt x="1362072" y="894397"/>
                  <a:pt x="1365564" y="892809"/>
                </a:cubicBezTo>
                <a:cubicBezTo>
                  <a:pt x="1369057" y="891222"/>
                  <a:pt x="1372867" y="890587"/>
                  <a:pt x="1377312" y="890587"/>
                </a:cubicBezTo>
                <a:cubicBezTo>
                  <a:pt x="1382074" y="890587"/>
                  <a:pt x="1385567" y="891539"/>
                  <a:pt x="1387472" y="893127"/>
                </a:cubicBezTo>
                <a:cubicBezTo>
                  <a:pt x="1389377" y="895032"/>
                  <a:pt x="1390329" y="897889"/>
                  <a:pt x="1390329" y="901699"/>
                </a:cubicBezTo>
                <a:cubicBezTo>
                  <a:pt x="1390329" y="901699"/>
                  <a:pt x="1390329" y="901699"/>
                  <a:pt x="1390329" y="906462"/>
                </a:cubicBezTo>
                <a:cubicBezTo>
                  <a:pt x="1390329" y="906462"/>
                  <a:pt x="1390329" y="906462"/>
                  <a:pt x="1387472" y="906462"/>
                </a:cubicBezTo>
                <a:cubicBezTo>
                  <a:pt x="1382392" y="906462"/>
                  <a:pt x="1376994" y="906779"/>
                  <a:pt x="1371914" y="907732"/>
                </a:cubicBezTo>
                <a:cubicBezTo>
                  <a:pt x="1366834" y="908684"/>
                  <a:pt x="1362072" y="910272"/>
                  <a:pt x="1358262" y="912812"/>
                </a:cubicBezTo>
                <a:cubicBezTo>
                  <a:pt x="1354134" y="915034"/>
                  <a:pt x="1350959" y="917892"/>
                  <a:pt x="1348419" y="921384"/>
                </a:cubicBezTo>
                <a:cubicBezTo>
                  <a:pt x="1345879" y="925194"/>
                  <a:pt x="1344609" y="929639"/>
                  <a:pt x="1344609" y="934719"/>
                </a:cubicBezTo>
                <a:cubicBezTo>
                  <a:pt x="1344609" y="938529"/>
                  <a:pt x="1345244" y="941704"/>
                  <a:pt x="1346514" y="944562"/>
                </a:cubicBezTo>
                <a:cubicBezTo>
                  <a:pt x="1347784" y="947419"/>
                  <a:pt x="1349689" y="949642"/>
                  <a:pt x="1351594" y="951547"/>
                </a:cubicBezTo>
                <a:cubicBezTo>
                  <a:pt x="1353817" y="953452"/>
                  <a:pt x="1356357" y="955040"/>
                  <a:pt x="1359214" y="955992"/>
                </a:cubicBezTo>
                <a:cubicBezTo>
                  <a:pt x="1362389" y="956945"/>
                  <a:pt x="1365564" y="957262"/>
                  <a:pt x="1369057" y="957262"/>
                </a:cubicBezTo>
                <a:cubicBezTo>
                  <a:pt x="1374137" y="957262"/>
                  <a:pt x="1378582" y="956310"/>
                  <a:pt x="1382392" y="954087"/>
                </a:cubicBezTo>
                <a:cubicBezTo>
                  <a:pt x="1386202" y="951865"/>
                  <a:pt x="1389377" y="949642"/>
                  <a:pt x="1391599" y="946784"/>
                </a:cubicBezTo>
                <a:cubicBezTo>
                  <a:pt x="1391599" y="948054"/>
                  <a:pt x="1391599" y="949642"/>
                  <a:pt x="1391917" y="951229"/>
                </a:cubicBezTo>
                <a:cubicBezTo>
                  <a:pt x="1392234" y="953135"/>
                  <a:pt x="1392552" y="954405"/>
                  <a:pt x="1392869" y="955357"/>
                </a:cubicBezTo>
                <a:cubicBezTo>
                  <a:pt x="1392869" y="955357"/>
                  <a:pt x="1392869" y="955357"/>
                  <a:pt x="1414459" y="955357"/>
                </a:cubicBezTo>
                <a:cubicBezTo>
                  <a:pt x="1413824" y="952817"/>
                  <a:pt x="1413189" y="949642"/>
                  <a:pt x="1412872" y="945832"/>
                </a:cubicBezTo>
                <a:cubicBezTo>
                  <a:pt x="1412237" y="942022"/>
                  <a:pt x="1411919" y="937259"/>
                  <a:pt x="1411919" y="931544"/>
                </a:cubicBezTo>
                <a:cubicBezTo>
                  <a:pt x="1411919" y="931544"/>
                  <a:pt x="1411919" y="931544"/>
                  <a:pt x="1411919" y="902969"/>
                </a:cubicBezTo>
                <a:cubicBezTo>
                  <a:pt x="1411919" y="892174"/>
                  <a:pt x="1409379" y="884554"/>
                  <a:pt x="1404299" y="880109"/>
                </a:cubicBezTo>
                <a:cubicBezTo>
                  <a:pt x="1398902" y="875347"/>
                  <a:pt x="1390647" y="873124"/>
                  <a:pt x="1379852" y="873124"/>
                </a:cubicBezTo>
                <a:close/>
                <a:moveTo>
                  <a:pt x="1279521" y="863599"/>
                </a:moveTo>
                <a:cubicBezTo>
                  <a:pt x="1279521" y="863599"/>
                  <a:pt x="1279521" y="863599"/>
                  <a:pt x="1290425" y="863599"/>
                </a:cubicBezTo>
                <a:cubicBezTo>
                  <a:pt x="1297801" y="863599"/>
                  <a:pt x="1302933" y="864858"/>
                  <a:pt x="1306140" y="867689"/>
                </a:cubicBezTo>
                <a:cubicBezTo>
                  <a:pt x="1309668" y="870836"/>
                  <a:pt x="1311271" y="874926"/>
                  <a:pt x="1311271" y="880590"/>
                </a:cubicBezTo>
                <a:cubicBezTo>
                  <a:pt x="1311271" y="886568"/>
                  <a:pt x="1309347" y="890973"/>
                  <a:pt x="1306140" y="894119"/>
                </a:cubicBezTo>
                <a:cubicBezTo>
                  <a:pt x="1302933" y="896951"/>
                  <a:pt x="1297481" y="898524"/>
                  <a:pt x="1290104" y="898524"/>
                </a:cubicBezTo>
                <a:cubicBezTo>
                  <a:pt x="1290104" y="898524"/>
                  <a:pt x="1290104" y="898524"/>
                  <a:pt x="1279521" y="898524"/>
                </a:cubicBezTo>
                <a:cubicBezTo>
                  <a:pt x="1279521" y="898524"/>
                  <a:pt x="1279521" y="898524"/>
                  <a:pt x="1279521" y="863599"/>
                </a:cubicBezTo>
                <a:close/>
                <a:moveTo>
                  <a:pt x="1503748" y="850899"/>
                </a:moveTo>
                <a:cubicBezTo>
                  <a:pt x="1503748" y="874286"/>
                  <a:pt x="1503748" y="874286"/>
                  <a:pt x="1503748" y="874286"/>
                </a:cubicBezTo>
                <a:cubicBezTo>
                  <a:pt x="1490660" y="874286"/>
                  <a:pt x="1490660" y="874286"/>
                  <a:pt x="1490660" y="874286"/>
                </a:cubicBezTo>
                <a:cubicBezTo>
                  <a:pt x="1490660" y="890946"/>
                  <a:pt x="1490660" y="890946"/>
                  <a:pt x="1490660" y="890946"/>
                </a:cubicBezTo>
                <a:cubicBezTo>
                  <a:pt x="1503748" y="890946"/>
                  <a:pt x="1503748" y="890946"/>
                  <a:pt x="1503748" y="890946"/>
                </a:cubicBezTo>
                <a:cubicBezTo>
                  <a:pt x="1503748" y="932274"/>
                  <a:pt x="1503748" y="932274"/>
                  <a:pt x="1503748" y="932274"/>
                </a:cubicBezTo>
                <a:cubicBezTo>
                  <a:pt x="1503748" y="939962"/>
                  <a:pt x="1505344" y="946049"/>
                  <a:pt x="1509175" y="950535"/>
                </a:cubicBezTo>
                <a:cubicBezTo>
                  <a:pt x="1513006" y="955020"/>
                  <a:pt x="1519709" y="957262"/>
                  <a:pt x="1528967" y="957262"/>
                </a:cubicBezTo>
                <a:cubicBezTo>
                  <a:pt x="1534075" y="957262"/>
                  <a:pt x="1538544" y="956942"/>
                  <a:pt x="1541736" y="955661"/>
                </a:cubicBezTo>
                <a:cubicBezTo>
                  <a:pt x="1545248" y="954699"/>
                  <a:pt x="1547802" y="953738"/>
                  <a:pt x="1549398" y="952777"/>
                </a:cubicBezTo>
                <a:cubicBezTo>
                  <a:pt x="1544290" y="936438"/>
                  <a:pt x="1544290" y="936438"/>
                  <a:pt x="1544290" y="936438"/>
                </a:cubicBezTo>
                <a:cubicBezTo>
                  <a:pt x="1543332" y="936759"/>
                  <a:pt x="1542056" y="937399"/>
                  <a:pt x="1540140" y="938040"/>
                </a:cubicBezTo>
                <a:cubicBezTo>
                  <a:pt x="1538225" y="939001"/>
                  <a:pt x="1535990" y="939322"/>
                  <a:pt x="1533436" y="939322"/>
                </a:cubicBezTo>
                <a:cubicBezTo>
                  <a:pt x="1530563" y="939322"/>
                  <a:pt x="1528329" y="938361"/>
                  <a:pt x="1527052" y="936438"/>
                </a:cubicBezTo>
                <a:cubicBezTo>
                  <a:pt x="1526094" y="934836"/>
                  <a:pt x="1525456" y="931953"/>
                  <a:pt x="1525456" y="927788"/>
                </a:cubicBezTo>
                <a:cubicBezTo>
                  <a:pt x="1525456" y="890946"/>
                  <a:pt x="1525456" y="890946"/>
                  <a:pt x="1525456" y="890946"/>
                </a:cubicBezTo>
                <a:cubicBezTo>
                  <a:pt x="1544290" y="890946"/>
                  <a:pt x="1544290" y="890946"/>
                  <a:pt x="1544290" y="890946"/>
                </a:cubicBezTo>
                <a:cubicBezTo>
                  <a:pt x="1544290" y="874286"/>
                  <a:pt x="1544290" y="874286"/>
                  <a:pt x="1544290" y="874286"/>
                </a:cubicBezTo>
                <a:cubicBezTo>
                  <a:pt x="1525456" y="874286"/>
                  <a:pt x="1525456" y="874286"/>
                  <a:pt x="1525456" y="874286"/>
                </a:cubicBezTo>
                <a:cubicBezTo>
                  <a:pt x="1525456" y="850899"/>
                  <a:pt x="1525456" y="850899"/>
                  <a:pt x="1525456" y="850899"/>
                </a:cubicBezTo>
                <a:cubicBezTo>
                  <a:pt x="1503748" y="850899"/>
                  <a:pt x="1503748" y="850899"/>
                  <a:pt x="1503748" y="850899"/>
                </a:cubicBezTo>
                <a:close/>
                <a:moveTo>
                  <a:pt x="2106612" y="844550"/>
                </a:moveTo>
                <a:lnTo>
                  <a:pt x="2106612" y="863600"/>
                </a:lnTo>
                <a:cubicBezTo>
                  <a:pt x="2137091" y="863600"/>
                  <a:pt x="2137091" y="863600"/>
                  <a:pt x="2137091" y="863600"/>
                </a:cubicBezTo>
                <a:cubicBezTo>
                  <a:pt x="2137091" y="954088"/>
                  <a:pt x="2137091" y="954088"/>
                  <a:pt x="2137091" y="954088"/>
                </a:cubicBezTo>
                <a:cubicBezTo>
                  <a:pt x="2160587" y="954088"/>
                  <a:pt x="2160587" y="954088"/>
                  <a:pt x="2160587" y="954088"/>
                </a:cubicBezTo>
                <a:cubicBezTo>
                  <a:pt x="2160587" y="863600"/>
                  <a:pt x="2160587" y="863600"/>
                  <a:pt x="2160587" y="863600"/>
                </a:cubicBezTo>
                <a:cubicBezTo>
                  <a:pt x="2190750" y="863600"/>
                  <a:pt x="2190750" y="863600"/>
                  <a:pt x="2190750" y="863600"/>
                </a:cubicBezTo>
                <a:cubicBezTo>
                  <a:pt x="2190750" y="844550"/>
                  <a:pt x="2190750" y="844550"/>
                  <a:pt x="2190750" y="844550"/>
                </a:cubicBezTo>
                <a:cubicBezTo>
                  <a:pt x="2106612" y="844550"/>
                  <a:pt x="2106612" y="844550"/>
                  <a:pt x="2106612" y="844550"/>
                </a:cubicBezTo>
                <a:close/>
                <a:moveTo>
                  <a:pt x="2066923" y="844550"/>
                </a:moveTo>
                <a:lnTo>
                  <a:pt x="2066923" y="954088"/>
                </a:lnTo>
                <a:cubicBezTo>
                  <a:pt x="2090736" y="954088"/>
                  <a:pt x="2090736" y="954088"/>
                  <a:pt x="2090736" y="954088"/>
                </a:cubicBezTo>
                <a:cubicBezTo>
                  <a:pt x="2090736" y="844550"/>
                  <a:pt x="2090736" y="844550"/>
                  <a:pt x="2090736" y="844550"/>
                </a:cubicBezTo>
                <a:cubicBezTo>
                  <a:pt x="2066923" y="844550"/>
                  <a:pt x="2066923" y="844550"/>
                  <a:pt x="2066923" y="844550"/>
                </a:cubicBezTo>
                <a:close/>
                <a:moveTo>
                  <a:pt x="1766885" y="844550"/>
                </a:moveTo>
                <a:lnTo>
                  <a:pt x="1766885" y="954088"/>
                </a:lnTo>
                <a:cubicBezTo>
                  <a:pt x="1789908" y="954088"/>
                  <a:pt x="1789908" y="954088"/>
                  <a:pt x="1789908" y="954088"/>
                </a:cubicBezTo>
                <a:cubicBezTo>
                  <a:pt x="1789908" y="908367"/>
                  <a:pt x="1789908" y="908367"/>
                  <a:pt x="1789908" y="908367"/>
                </a:cubicBezTo>
                <a:cubicBezTo>
                  <a:pt x="1824131" y="908367"/>
                  <a:pt x="1824131" y="908367"/>
                  <a:pt x="1824131" y="908367"/>
                </a:cubicBezTo>
                <a:cubicBezTo>
                  <a:pt x="1824131" y="890270"/>
                  <a:pt x="1824131" y="890270"/>
                  <a:pt x="1824131" y="890270"/>
                </a:cubicBezTo>
                <a:cubicBezTo>
                  <a:pt x="1789908" y="890270"/>
                  <a:pt x="1789908" y="890270"/>
                  <a:pt x="1789908" y="890270"/>
                </a:cubicBezTo>
                <a:cubicBezTo>
                  <a:pt x="1789908" y="863600"/>
                  <a:pt x="1789908" y="863600"/>
                  <a:pt x="1789908" y="863600"/>
                </a:cubicBezTo>
                <a:cubicBezTo>
                  <a:pt x="1828798" y="863600"/>
                  <a:pt x="1828798" y="863600"/>
                  <a:pt x="1828798" y="863600"/>
                </a:cubicBezTo>
                <a:cubicBezTo>
                  <a:pt x="1828798" y="844550"/>
                  <a:pt x="1828798" y="844550"/>
                  <a:pt x="1828798" y="844550"/>
                </a:cubicBezTo>
                <a:cubicBezTo>
                  <a:pt x="1766885" y="844550"/>
                  <a:pt x="1766885" y="844550"/>
                  <a:pt x="1766885" y="844550"/>
                </a:cubicBezTo>
                <a:close/>
                <a:moveTo>
                  <a:pt x="1255709" y="844549"/>
                </a:moveTo>
                <a:cubicBezTo>
                  <a:pt x="1255709" y="844549"/>
                  <a:pt x="1255709" y="844549"/>
                  <a:pt x="1255709" y="954087"/>
                </a:cubicBezTo>
                <a:cubicBezTo>
                  <a:pt x="1255709" y="954087"/>
                  <a:pt x="1255709" y="954087"/>
                  <a:pt x="1279109" y="954087"/>
                </a:cubicBezTo>
                <a:cubicBezTo>
                  <a:pt x="1279109" y="954087"/>
                  <a:pt x="1279109" y="954087"/>
                  <a:pt x="1279109" y="915034"/>
                </a:cubicBezTo>
                <a:cubicBezTo>
                  <a:pt x="1279109" y="915034"/>
                  <a:pt x="1279109" y="915034"/>
                  <a:pt x="1289227" y="915034"/>
                </a:cubicBezTo>
                <a:cubicBezTo>
                  <a:pt x="1295868" y="915034"/>
                  <a:pt x="1301876" y="914399"/>
                  <a:pt x="1307568" y="912812"/>
                </a:cubicBezTo>
                <a:cubicBezTo>
                  <a:pt x="1312943" y="911224"/>
                  <a:pt x="1317686" y="909002"/>
                  <a:pt x="1321481" y="905827"/>
                </a:cubicBezTo>
                <a:cubicBezTo>
                  <a:pt x="1325276" y="902969"/>
                  <a:pt x="1328438" y="899159"/>
                  <a:pt x="1330335" y="894714"/>
                </a:cubicBezTo>
                <a:cubicBezTo>
                  <a:pt x="1332548" y="890269"/>
                  <a:pt x="1333497" y="884872"/>
                  <a:pt x="1333497" y="879157"/>
                </a:cubicBezTo>
                <a:cubicBezTo>
                  <a:pt x="1333497" y="873124"/>
                  <a:pt x="1332548" y="868044"/>
                  <a:pt x="1330335" y="863599"/>
                </a:cubicBezTo>
                <a:cubicBezTo>
                  <a:pt x="1328121" y="859154"/>
                  <a:pt x="1325276" y="855662"/>
                  <a:pt x="1321481" y="852804"/>
                </a:cubicBezTo>
                <a:cubicBezTo>
                  <a:pt x="1318003" y="849947"/>
                  <a:pt x="1313576" y="847724"/>
                  <a:pt x="1308200" y="846454"/>
                </a:cubicBezTo>
                <a:cubicBezTo>
                  <a:pt x="1303141" y="845184"/>
                  <a:pt x="1297765" y="844549"/>
                  <a:pt x="1291757" y="844549"/>
                </a:cubicBezTo>
                <a:cubicBezTo>
                  <a:pt x="1291757" y="844549"/>
                  <a:pt x="1291757" y="844549"/>
                  <a:pt x="1255709" y="844549"/>
                </a:cubicBezTo>
                <a:close/>
                <a:moveTo>
                  <a:pt x="1712495" y="833438"/>
                </a:moveTo>
                <a:cubicBezTo>
                  <a:pt x="1701965" y="833438"/>
                  <a:pt x="1693988" y="836613"/>
                  <a:pt x="1688882" y="842328"/>
                </a:cubicBezTo>
                <a:cubicBezTo>
                  <a:pt x="1683458" y="848360"/>
                  <a:pt x="1680586" y="855980"/>
                  <a:pt x="1680586" y="865823"/>
                </a:cubicBezTo>
                <a:cubicBezTo>
                  <a:pt x="1680586" y="873760"/>
                  <a:pt x="1680586" y="873760"/>
                  <a:pt x="1680586" y="873760"/>
                </a:cubicBezTo>
                <a:cubicBezTo>
                  <a:pt x="1668460" y="873760"/>
                  <a:pt x="1668460" y="873760"/>
                  <a:pt x="1668460" y="873760"/>
                </a:cubicBezTo>
                <a:cubicBezTo>
                  <a:pt x="1668460" y="890270"/>
                  <a:pt x="1668460" y="890270"/>
                  <a:pt x="1668460" y="890270"/>
                </a:cubicBezTo>
                <a:cubicBezTo>
                  <a:pt x="1680586" y="890270"/>
                  <a:pt x="1680586" y="890270"/>
                  <a:pt x="1680586" y="890270"/>
                </a:cubicBezTo>
                <a:cubicBezTo>
                  <a:pt x="1680586" y="954088"/>
                  <a:pt x="1680586" y="954088"/>
                  <a:pt x="1680586" y="954088"/>
                </a:cubicBezTo>
                <a:cubicBezTo>
                  <a:pt x="1702603" y="954088"/>
                  <a:pt x="1702603" y="954088"/>
                  <a:pt x="1702603" y="954088"/>
                </a:cubicBezTo>
                <a:cubicBezTo>
                  <a:pt x="1702603" y="890270"/>
                  <a:pt x="1702603" y="890270"/>
                  <a:pt x="1702603" y="890270"/>
                </a:cubicBezTo>
                <a:cubicBezTo>
                  <a:pt x="1721749" y="890270"/>
                  <a:pt x="1721749" y="890270"/>
                  <a:pt x="1721749" y="890270"/>
                </a:cubicBezTo>
                <a:cubicBezTo>
                  <a:pt x="1721749" y="873760"/>
                  <a:pt x="1721749" y="873760"/>
                  <a:pt x="1721749" y="873760"/>
                </a:cubicBezTo>
                <a:cubicBezTo>
                  <a:pt x="1702603" y="873760"/>
                  <a:pt x="1702603" y="873760"/>
                  <a:pt x="1702603" y="873760"/>
                </a:cubicBezTo>
                <a:cubicBezTo>
                  <a:pt x="1702603" y="867410"/>
                  <a:pt x="1702603" y="867410"/>
                  <a:pt x="1702603" y="867410"/>
                </a:cubicBezTo>
                <a:cubicBezTo>
                  <a:pt x="1702603" y="856933"/>
                  <a:pt x="1707071" y="851535"/>
                  <a:pt x="1715686" y="851535"/>
                </a:cubicBezTo>
                <a:cubicBezTo>
                  <a:pt x="1718558" y="851535"/>
                  <a:pt x="1721111" y="851853"/>
                  <a:pt x="1723025" y="852488"/>
                </a:cubicBezTo>
                <a:cubicBezTo>
                  <a:pt x="1724940" y="853123"/>
                  <a:pt x="1726216" y="853440"/>
                  <a:pt x="1726855" y="853758"/>
                </a:cubicBezTo>
                <a:cubicBezTo>
                  <a:pt x="1731960" y="837248"/>
                  <a:pt x="1731960" y="837248"/>
                  <a:pt x="1731960" y="837248"/>
                </a:cubicBezTo>
                <a:cubicBezTo>
                  <a:pt x="1731003" y="836930"/>
                  <a:pt x="1729088" y="835978"/>
                  <a:pt x="1725897" y="835025"/>
                </a:cubicBezTo>
                <a:cubicBezTo>
                  <a:pt x="1723025" y="834073"/>
                  <a:pt x="1718239" y="833438"/>
                  <a:pt x="1712495" y="833438"/>
                </a:cubicBezTo>
                <a:close/>
                <a:moveTo>
                  <a:pt x="2977833" y="512763"/>
                </a:moveTo>
                <a:cubicBezTo>
                  <a:pt x="3031809" y="512763"/>
                  <a:pt x="3049590" y="555869"/>
                  <a:pt x="3049590" y="605313"/>
                </a:cubicBezTo>
                <a:cubicBezTo>
                  <a:pt x="3049590" y="654441"/>
                  <a:pt x="3030858" y="696913"/>
                  <a:pt x="2975928" y="696913"/>
                </a:cubicBezTo>
                <a:cubicBezTo>
                  <a:pt x="2922588" y="696913"/>
                  <a:pt x="2901952" y="652540"/>
                  <a:pt x="2901952" y="602461"/>
                </a:cubicBezTo>
                <a:cubicBezTo>
                  <a:pt x="2901952" y="553333"/>
                  <a:pt x="2922906" y="512763"/>
                  <a:pt x="2977833" y="512763"/>
                </a:cubicBezTo>
                <a:close/>
                <a:moveTo>
                  <a:pt x="2300286" y="512763"/>
                </a:moveTo>
                <a:cubicBezTo>
                  <a:pt x="2300286" y="512763"/>
                  <a:pt x="2300286" y="512763"/>
                  <a:pt x="2325856" y="512763"/>
                </a:cubicBezTo>
                <a:cubicBezTo>
                  <a:pt x="2355170" y="512763"/>
                  <a:pt x="2370137" y="524324"/>
                  <a:pt x="2370137" y="553869"/>
                </a:cubicBezTo>
                <a:cubicBezTo>
                  <a:pt x="2370137" y="583734"/>
                  <a:pt x="2355481" y="596901"/>
                  <a:pt x="2323986" y="596901"/>
                </a:cubicBezTo>
                <a:cubicBezTo>
                  <a:pt x="2323986" y="596901"/>
                  <a:pt x="2323986" y="596901"/>
                  <a:pt x="2300286" y="596901"/>
                </a:cubicBezTo>
                <a:cubicBezTo>
                  <a:pt x="2300286" y="596901"/>
                  <a:pt x="2300286" y="596901"/>
                  <a:pt x="2300286" y="512763"/>
                </a:cubicBezTo>
                <a:close/>
                <a:moveTo>
                  <a:pt x="1670048" y="512763"/>
                </a:moveTo>
                <a:cubicBezTo>
                  <a:pt x="1670048" y="512763"/>
                  <a:pt x="1670048" y="512763"/>
                  <a:pt x="1695766" y="512763"/>
                </a:cubicBezTo>
                <a:cubicBezTo>
                  <a:pt x="1725928" y="512763"/>
                  <a:pt x="1738311" y="524563"/>
                  <a:pt x="1738311" y="548801"/>
                </a:cubicBezTo>
                <a:cubicBezTo>
                  <a:pt x="1738311" y="570806"/>
                  <a:pt x="1725293" y="584201"/>
                  <a:pt x="1698623" y="584201"/>
                </a:cubicBezTo>
                <a:cubicBezTo>
                  <a:pt x="1698623" y="584201"/>
                  <a:pt x="1698623" y="584201"/>
                  <a:pt x="1670048" y="584201"/>
                </a:cubicBezTo>
                <a:cubicBezTo>
                  <a:pt x="1670048" y="584201"/>
                  <a:pt x="1670048" y="584201"/>
                  <a:pt x="1670048" y="512763"/>
                </a:cubicBezTo>
                <a:close/>
                <a:moveTo>
                  <a:pt x="2505077" y="446088"/>
                </a:moveTo>
                <a:lnTo>
                  <a:pt x="2505077" y="520161"/>
                </a:lnTo>
                <a:cubicBezTo>
                  <a:pt x="2590380" y="520161"/>
                  <a:pt x="2590380" y="520161"/>
                  <a:pt x="2590380" y="520161"/>
                </a:cubicBezTo>
                <a:cubicBezTo>
                  <a:pt x="2590380" y="763588"/>
                  <a:pt x="2590380" y="763588"/>
                  <a:pt x="2590380" y="763588"/>
                </a:cubicBezTo>
                <a:cubicBezTo>
                  <a:pt x="2681709" y="763588"/>
                  <a:pt x="2681709" y="763588"/>
                  <a:pt x="2681709" y="763588"/>
                </a:cubicBezTo>
                <a:cubicBezTo>
                  <a:pt x="2681709" y="520161"/>
                  <a:pt x="2681709" y="520161"/>
                  <a:pt x="2681709" y="520161"/>
                </a:cubicBezTo>
                <a:cubicBezTo>
                  <a:pt x="2767013" y="520161"/>
                  <a:pt x="2767013" y="520161"/>
                  <a:pt x="2767013" y="520161"/>
                </a:cubicBezTo>
                <a:cubicBezTo>
                  <a:pt x="2767013" y="446088"/>
                  <a:pt x="2767013" y="446088"/>
                  <a:pt x="2767013" y="446088"/>
                </a:cubicBezTo>
                <a:cubicBezTo>
                  <a:pt x="2505077" y="446088"/>
                  <a:pt x="2505077" y="446088"/>
                  <a:pt x="2505077" y="446088"/>
                </a:cubicBezTo>
                <a:close/>
                <a:moveTo>
                  <a:pt x="2208213" y="446088"/>
                </a:moveTo>
                <a:cubicBezTo>
                  <a:pt x="2208213" y="446088"/>
                  <a:pt x="2208213" y="446088"/>
                  <a:pt x="2208213" y="763588"/>
                </a:cubicBezTo>
                <a:cubicBezTo>
                  <a:pt x="2208213" y="763588"/>
                  <a:pt x="2208213" y="763588"/>
                  <a:pt x="2299881" y="763588"/>
                </a:cubicBezTo>
                <a:cubicBezTo>
                  <a:pt x="2299881" y="763588"/>
                  <a:pt x="2299881" y="763588"/>
                  <a:pt x="2299881" y="662925"/>
                </a:cubicBezTo>
                <a:cubicBezTo>
                  <a:pt x="2299881" y="662925"/>
                  <a:pt x="2299881" y="662925"/>
                  <a:pt x="2323118" y="662925"/>
                </a:cubicBezTo>
                <a:cubicBezTo>
                  <a:pt x="2406192" y="662925"/>
                  <a:pt x="2462211" y="627155"/>
                  <a:pt x="2462211" y="553082"/>
                </a:cubicBezTo>
                <a:cubicBezTo>
                  <a:pt x="2462211" y="479642"/>
                  <a:pt x="2405554" y="446088"/>
                  <a:pt x="2332348" y="446088"/>
                </a:cubicBezTo>
                <a:cubicBezTo>
                  <a:pt x="2332348" y="446088"/>
                  <a:pt x="2332348" y="446088"/>
                  <a:pt x="2208213" y="446088"/>
                </a:cubicBezTo>
                <a:close/>
                <a:moveTo>
                  <a:pt x="1857374" y="446088"/>
                </a:moveTo>
                <a:cubicBezTo>
                  <a:pt x="1962374" y="643932"/>
                  <a:pt x="1962374" y="643932"/>
                  <a:pt x="1962374" y="643932"/>
                </a:cubicBezTo>
                <a:cubicBezTo>
                  <a:pt x="1962374" y="763588"/>
                  <a:pt x="1962374" y="763588"/>
                  <a:pt x="1962374" y="763588"/>
                </a:cubicBezTo>
                <a:cubicBezTo>
                  <a:pt x="2053692" y="763588"/>
                  <a:pt x="2053692" y="763588"/>
                  <a:pt x="2053692" y="763588"/>
                </a:cubicBezTo>
                <a:cubicBezTo>
                  <a:pt x="2053692" y="643932"/>
                  <a:pt x="2053692" y="643932"/>
                  <a:pt x="2053692" y="643932"/>
                </a:cubicBezTo>
                <a:cubicBezTo>
                  <a:pt x="2154239" y="446088"/>
                  <a:pt x="2154239" y="446088"/>
                  <a:pt x="2154239" y="446088"/>
                </a:cubicBezTo>
                <a:lnTo>
                  <a:pt x="2065783" y="446088"/>
                </a:lnTo>
                <a:cubicBezTo>
                  <a:pt x="2012647" y="560046"/>
                  <a:pt x="2012647" y="560046"/>
                  <a:pt x="2012647" y="560046"/>
                </a:cubicBezTo>
                <a:cubicBezTo>
                  <a:pt x="2012010" y="560046"/>
                  <a:pt x="2012010" y="560046"/>
                  <a:pt x="2012010" y="560046"/>
                </a:cubicBezTo>
                <a:cubicBezTo>
                  <a:pt x="1958556" y="446088"/>
                  <a:pt x="1958556" y="446088"/>
                  <a:pt x="1958556" y="446088"/>
                </a:cubicBezTo>
                <a:cubicBezTo>
                  <a:pt x="1857374" y="446088"/>
                  <a:pt x="1857374" y="446088"/>
                  <a:pt x="1857374" y="446088"/>
                </a:cubicBezTo>
                <a:close/>
                <a:moveTo>
                  <a:pt x="1579561" y="446088"/>
                </a:moveTo>
                <a:cubicBezTo>
                  <a:pt x="1579561" y="446088"/>
                  <a:pt x="1579561" y="446088"/>
                  <a:pt x="1579561" y="763588"/>
                </a:cubicBezTo>
                <a:cubicBezTo>
                  <a:pt x="1579561" y="763588"/>
                  <a:pt x="1579561" y="763588"/>
                  <a:pt x="1671001" y="763588"/>
                </a:cubicBezTo>
                <a:cubicBezTo>
                  <a:pt x="1671001" y="763588"/>
                  <a:pt x="1671001" y="763588"/>
                  <a:pt x="1671001" y="645515"/>
                </a:cubicBezTo>
                <a:cubicBezTo>
                  <a:pt x="1671001" y="645515"/>
                  <a:pt x="1671001" y="645515"/>
                  <a:pt x="1674176" y="645515"/>
                </a:cubicBezTo>
                <a:cubicBezTo>
                  <a:pt x="1684336" y="645515"/>
                  <a:pt x="1689099" y="648364"/>
                  <a:pt x="1704021" y="673055"/>
                </a:cubicBezTo>
                <a:cubicBezTo>
                  <a:pt x="1704021" y="673055"/>
                  <a:pt x="1704021" y="673055"/>
                  <a:pt x="1757996" y="763588"/>
                </a:cubicBezTo>
                <a:cubicBezTo>
                  <a:pt x="1757996" y="763588"/>
                  <a:pt x="1757996" y="763588"/>
                  <a:pt x="1855786" y="763588"/>
                </a:cubicBezTo>
                <a:lnTo>
                  <a:pt x="1806574" y="680968"/>
                </a:lnTo>
                <a:cubicBezTo>
                  <a:pt x="1790381" y="653429"/>
                  <a:pt x="1777046" y="638867"/>
                  <a:pt x="1766569" y="630953"/>
                </a:cubicBezTo>
                <a:cubicBezTo>
                  <a:pt x="1766569" y="630953"/>
                  <a:pt x="1766569" y="630953"/>
                  <a:pt x="1766569" y="630004"/>
                </a:cubicBezTo>
                <a:cubicBezTo>
                  <a:pt x="1796096" y="619558"/>
                  <a:pt x="1828481" y="594550"/>
                  <a:pt x="1828481" y="542952"/>
                </a:cubicBezTo>
                <a:cubicBezTo>
                  <a:pt x="1828481" y="479009"/>
                  <a:pt x="1782761" y="446088"/>
                  <a:pt x="1701481" y="446088"/>
                </a:cubicBezTo>
                <a:cubicBezTo>
                  <a:pt x="1701481" y="446088"/>
                  <a:pt x="1701481" y="446088"/>
                  <a:pt x="1579561" y="446088"/>
                </a:cubicBezTo>
                <a:close/>
                <a:moveTo>
                  <a:pt x="2975452" y="439738"/>
                </a:moveTo>
                <a:cubicBezTo>
                  <a:pt x="2862211" y="439738"/>
                  <a:pt x="2805114" y="519825"/>
                  <a:pt x="2805114" y="605315"/>
                </a:cubicBezTo>
                <a:cubicBezTo>
                  <a:pt x="2805114" y="690169"/>
                  <a:pt x="2864114" y="769938"/>
                  <a:pt x="2977357" y="769938"/>
                </a:cubicBezTo>
                <a:cubicBezTo>
                  <a:pt x="3090916" y="769938"/>
                  <a:pt x="3144839" y="688262"/>
                  <a:pt x="3144839" y="602454"/>
                </a:cubicBezTo>
                <a:cubicBezTo>
                  <a:pt x="3144839" y="518236"/>
                  <a:pt x="3089010" y="439738"/>
                  <a:pt x="2975452" y="439738"/>
                </a:cubicBezTo>
                <a:close/>
                <a:moveTo>
                  <a:pt x="1418115" y="439738"/>
                </a:moveTo>
                <a:cubicBezTo>
                  <a:pt x="1303395" y="439738"/>
                  <a:pt x="1247774" y="517918"/>
                  <a:pt x="1247774" y="604997"/>
                </a:cubicBezTo>
                <a:cubicBezTo>
                  <a:pt x="1247774" y="692076"/>
                  <a:pt x="1300867" y="769938"/>
                  <a:pt x="1416218" y="769938"/>
                </a:cubicBezTo>
                <a:cubicBezTo>
                  <a:pt x="1463623" y="769938"/>
                  <a:pt x="1504391" y="749281"/>
                  <a:pt x="1520824" y="734980"/>
                </a:cubicBezTo>
                <a:lnTo>
                  <a:pt x="1484481" y="671736"/>
                </a:lnTo>
                <a:cubicBezTo>
                  <a:pt x="1469943" y="681906"/>
                  <a:pt x="1451614" y="694300"/>
                  <a:pt x="1417482" y="694300"/>
                </a:cubicBezTo>
                <a:cubicBezTo>
                  <a:pt x="1368498" y="694300"/>
                  <a:pt x="1343847" y="655528"/>
                  <a:pt x="1343847" y="602137"/>
                </a:cubicBezTo>
                <a:cubicBezTo>
                  <a:pt x="1343847" y="550970"/>
                  <a:pt x="1370078" y="515058"/>
                  <a:pt x="1416534" y="515058"/>
                </a:cubicBezTo>
                <a:cubicBezTo>
                  <a:pt x="1444661" y="515058"/>
                  <a:pt x="1461727" y="522050"/>
                  <a:pt x="1478792" y="532220"/>
                </a:cubicBezTo>
                <a:cubicBezTo>
                  <a:pt x="1478792" y="532220"/>
                  <a:pt x="1478792" y="532220"/>
                  <a:pt x="1517980" y="466116"/>
                </a:cubicBezTo>
                <a:cubicBezTo>
                  <a:pt x="1492066" y="448954"/>
                  <a:pt x="1459830" y="439738"/>
                  <a:pt x="1418115" y="439738"/>
                </a:cubicBezTo>
                <a:close/>
                <a:moveTo>
                  <a:pt x="325436" y="330118"/>
                </a:moveTo>
                <a:cubicBezTo>
                  <a:pt x="385785" y="617791"/>
                  <a:pt x="385785" y="617791"/>
                  <a:pt x="385785" y="617791"/>
                </a:cubicBezTo>
                <a:cubicBezTo>
                  <a:pt x="389914" y="639700"/>
                  <a:pt x="399125" y="660021"/>
                  <a:pt x="412148" y="677168"/>
                </a:cubicBezTo>
                <a:cubicBezTo>
                  <a:pt x="456616" y="738766"/>
                  <a:pt x="563338" y="886731"/>
                  <a:pt x="600183" y="938804"/>
                </a:cubicBezTo>
                <a:cubicBezTo>
                  <a:pt x="611935" y="955632"/>
                  <a:pt x="631310" y="965158"/>
                  <a:pt x="649415" y="965158"/>
                </a:cubicBezTo>
                <a:cubicBezTo>
                  <a:pt x="667520" y="965158"/>
                  <a:pt x="686577" y="955632"/>
                  <a:pt x="698647" y="938804"/>
                </a:cubicBezTo>
                <a:cubicBezTo>
                  <a:pt x="718022" y="911497"/>
                  <a:pt x="756773" y="857836"/>
                  <a:pt x="795523" y="803858"/>
                </a:cubicBezTo>
                <a:cubicBezTo>
                  <a:pt x="749150" y="714635"/>
                  <a:pt x="749150" y="714635"/>
                  <a:pt x="749150" y="714635"/>
                </a:cubicBezTo>
                <a:cubicBezTo>
                  <a:pt x="713258" y="723208"/>
                  <a:pt x="674507" y="707014"/>
                  <a:pt x="656720" y="672405"/>
                </a:cubicBezTo>
                <a:cubicBezTo>
                  <a:pt x="635757" y="632080"/>
                  <a:pt x="651638" y="582229"/>
                  <a:pt x="691977" y="561273"/>
                </a:cubicBezTo>
                <a:cubicBezTo>
                  <a:pt x="732633" y="539999"/>
                  <a:pt x="782500" y="555875"/>
                  <a:pt x="803464" y="596517"/>
                </a:cubicBezTo>
                <a:cubicBezTo>
                  <a:pt x="821251" y="630810"/>
                  <a:pt x="812357" y="671770"/>
                  <a:pt x="784724" y="696219"/>
                </a:cubicBezTo>
                <a:cubicBezTo>
                  <a:pt x="821569" y="767343"/>
                  <a:pt x="821569" y="767343"/>
                  <a:pt x="821569" y="767343"/>
                </a:cubicBezTo>
                <a:cubicBezTo>
                  <a:pt x="847296" y="731781"/>
                  <a:pt x="870801" y="699076"/>
                  <a:pt x="886682" y="677168"/>
                </a:cubicBezTo>
                <a:cubicBezTo>
                  <a:pt x="899387" y="660021"/>
                  <a:pt x="908916" y="639700"/>
                  <a:pt x="913045" y="617791"/>
                </a:cubicBezTo>
                <a:cubicBezTo>
                  <a:pt x="973076" y="330118"/>
                  <a:pt x="973076" y="330118"/>
                  <a:pt x="973076" y="330118"/>
                </a:cubicBezTo>
                <a:lnTo>
                  <a:pt x="807911" y="445060"/>
                </a:lnTo>
                <a:cubicBezTo>
                  <a:pt x="490602" y="445060"/>
                  <a:pt x="490602" y="445060"/>
                  <a:pt x="490602" y="445060"/>
                </a:cubicBezTo>
                <a:cubicBezTo>
                  <a:pt x="325436" y="330118"/>
                  <a:pt x="325436" y="330118"/>
                  <a:pt x="325436" y="330118"/>
                </a:cubicBezTo>
                <a:close/>
                <a:moveTo>
                  <a:pt x="0" y="0"/>
                </a:moveTo>
                <a:lnTo>
                  <a:pt x="12193197" y="0"/>
                </a:lnTo>
                <a:lnTo>
                  <a:pt x="12193197" y="6857999"/>
                </a:lnTo>
                <a:lnTo>
                  <a:pt x="12192476" y="6857999"/>
                </a:lnTo>
                <a:lnTo>
                  <a:pt x="12192476" y="6486642"/>
                </a:lnTo>
                <a:lnTo>
                  <a:pt x="0" y="64866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16000" indent="-2160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80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picture, then type the titles]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7"/>
            <a:ext cx="10440000" cy="468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8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39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/>
          <a:p>
            <a:fld id="{3BA99550-4C26-44AF-94AB-E428388D75B7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6"/>
          <p:cNvSpPr>
            <a:spLocks noSelect="1"/>
          </p:cNvSpPr>
          <p:nvPr userDrawn="1"/>
        </p:nvSpPr>
        <p:spPr bwMode="auto">
          <a:xfrm>
            <a:off x="1246188" y="439738"/>
            <a:ext cx="1892300" cy="515938"/>
          </a:xfrm>
          <a:custGeom>
            <a:avLst/>
            <a:gdLst>
              <a:gd name="T0" fmla="*/ 852 w 5962"/>
              <a:gd name="T1" fmla="*/ 83 h 1623"/>
              <a:gd name="T2" fmla="*/ 747 w 5962"/>
              <a:gd name="T3" fmla="*/ 728 h 1623"/>
              <a:gd name="T4" fmla="*/ 1340 w 5962"/>
              <a:gd name="T5" fmla="*/ 645 h 1623"/>
              <a:gd name="T6" fmla="*/ 1425 w 5962"/>
              <a:gd name="T7" fmla="*/ 18 h 1623"/>
              <a:gd name="T8" fmla="*/ 1910 w 5962"/>
              <a:gd name="T9" fmla="*/ 1017 h 1623"/>
              <a:gd name="T10" fmla="*/ 1419 w 5962"/>
              <a:gd name="T11" fmla="*/ 453 h 1623"/>
              <a:gd name="T12" fmla="*/ 2236 w 5962"/>
              <a:gd name="T13" fmla="*/ 18 h 1623"/>
              <a:gd name="T14" fmla="*/ 2534 w 5962"/>
              <a:gd name="T15" fmla="*/ 641 h 1623"/>
              <a:gd name="T16" fmla="*/ 3305 w 5962"/>
              <a:gd name="T17" fmla="*/ 701 h 1623"/>
              <a:gd name="T18" fmla="*/ 3814 w 5962"/>
              <a:gd name="T19" fmla="*/ 354 h 1623"/>
              <a:gd name="T20" fmla="*/ 3382 w 5962"/>
              <a:gd name="T21" fmla="*/ 491 h 1623"/>
              <a:gd name="T22" fmla="*/ 4507 w 5962"/>
              <a:gd name="T23" fmla="*/ 1017 h 1623"/>
              <a:gd name="T24" fmla="*/ 3951 w 5962"/>
              <a:gd name="T25" fmla="*/ 251 h 1623"/>
              <a:gd name="T26" fmla="*/ 5962 w 5962"/>
              <a:gd name="T27" fmla="*/ 510 h 1623"/>
              <a:gd name="T28" fmla="*/ 5660 w 5962"/>
              <a:gd name="T29" fmla="*/ 519 h 1623"/>
              <a:gd name="T30" fmla="*/ 191 w 5962"/>
              <a:gd name="T31" fmla="*/ 1487 h 1623"/>
              <a:gd name="T32" fmla="*/ 28 w 5962"/>
              <a:gd name="T33" fmla="*/ 1272 h 1623"/>
              <a:gd name="T34" fmla="*/ 200 w 5962"/>
              <a:gd name="T35" fmla="*/ 1382 h 1623"/>
              <a:gd name="T36" fmla="*/ 134 w 5962"/>
              <a:gd name="T37" fmla="*/ 1439 h 1623"/>
              <a:gd name="T38" fmla="*/ 456 w 5962"/>
              <a:gd name="T39" fmla="*/ 1617 h 1623"/>
              <a:gd name="T40" fmla="*/ 351 w 5962"/>
              <a:gd name="T41" fmla="*/ 1618 h 1623"/>
              <a:gd name="T42" fmla="*/ 347 w 5962"/>
              <a:gd name="T43" fmla="*/ 1483 h 1623"/>
              <a:gd name="T44" fmla="*/ 439 w 5962"/>
              <a:gd name="T45" fmla="*/ 1422 h 1623"/>
              <a:gd name="T46" fmla="*/ 354 w 5962"/>
              <a:gd name="T47" fmla="*/ 1370 h 1623"/>
              <a:gd name="T48" fmla="*/ 519 w 5962"/>
              <a:gd name="T49" fmla="*/ 1587 h 1623"/>
              <a:gd name="T50" fmla="*/ 381 w 5962"/>
              <a:gd name="T51" fmla="*/ 1567 h 1623"/>
              <a:gd name="T52" fmla="*/ 710 w 5962"/>
              <a:gd name="T53" fmla="*/ 1359 h 1623"/>
              <a:gd name="T54" fmla="*/ 646 w 5962"/>
              <a:gd name="T55" fmla="*/ 1365 h 1623"/>
              <a:gd name="T56" fmla="*/ 653 w 5962"/>
              <a:gd name="T57" fmla="*/ 1448 h 1623"/>
              <a:gd name="T58" fmla="*/ 728 w 5962"/>
              <a:gd name="T59" fmla="*/ 1426 h 1623"/>
              <a:gd name="T60" fmla="*/ 898 w 5962"/>
              <a:gd name="T61" fmla="*/ 1567 h 1623"/>
              <a:gd name="T62" fmla="*/ 932 w 5962"/>
              <a:gd name="T63" fmla="*/ 1365 h 1623"/>
              <a:gd name="T64" fmla="*/ 764 w 5962"/>
              <a:gd name="T65" fmla="*/ 1365 h 1623"/>
              <a:gd name="T66" fmla="*/ 885 w 5962"/>
              <a:gd name="T67" fmla="*/ 1623 h 1623"/>
              <a:gd name="T68" fmla="*/ 1299 w 5962"/>
              <a:gd name="T69" fmla="*/ 1442 h 1623"/>
              <a:gd name="T70" fmla="*/ 1179 w 5962"/>
              <a:gd name="T71" fmla="*/ 1623 h 1623"/>
              <a:gd name="T72" fmla="*/ 1060 w 5962"/>
              <a:gd name="T73" fmla="*/ 1444 h 1623"/>
              <a:gd name="T74" fmla="*/ 1275 w 5962"/>
              <a:gd name="T75" fmla="*/ 1400 h 1623"/>
              <a:gd name="T76" fmla="*/ 1202 w 5962"/>
              <a:gd name="T77" fmla="*/ 1416 h 1623"/>
              <a:gd name="T78" fmla="*/ 1126 w 5962"/>
              <a:gd name="T79" fmla="*/ 1490 h 1623"/>
              <a:gd name="T80" fmla="*/ 1221 w 5962"/>
              <a:gd name="T81" fmla="*/ 1549 h 1623"/>
              <a:gd name="T82" fmla="*/ 1364 w 5962"/>
              <a:gd name="T83" fmla="*/ 1365 h 1623"/>
              <a:gd name="T84" fmla="*/ 1432 w 5962"/>
              <a:gd name="T85" fmla="*/ 1617 h 1623"/>
              <a:gd name="T86" fmla="*/ 1432 w 5962"/>
              <a:gd name="T87" fmla="*/ 1344 h 1623"/>
              <a:gd name="T88" fmla="*/ 1505 w 5962"/>
              <a:gd name="T89" fmla="*/ 1243 h 1623"/>
              <a:gd name="T90" fmla="*/ 1814 w 5962"/>
              <a:gd name="T91" fmla="*/ 1474 h 1623"/>
              <a:gd name="T92" fmla="*/ 1829 w 5962"/>
              <a:gd name="T93" fmla="*/ 1272 h 1623"/>
              <a:gd name="T94" fmla="*/ 2105 w 5962"/>
              <a:gd name="T95" fmla="*/ 1537 h 1623"/>
              <a:gd name="T96" fmla="*/ 1889 w 5962"/>
              <a:gd name="T97" fmla="*/ 1582 h 1623"/>
              <a:gd name="T98" fmla="*/ 1928 w 5962"/>
              <a:gd name="T99" fmla="*/ 1370 h 1623"/>
              <a:gd name="T100" fmla="*/ 2040 w 5962"/>
              <a:gd name="T101" fmla="*/ 1492 h 1623"/>
              <a:gd name="T102" fmla="*/ 1959 w 5962"/>
              <a:gd name="T103" fmla="*/ 1416 h 1623"/>
              <a:gd name="T104" fmla="*/ 1945 w 5962"/>
              <a:gd name="T105" fmla="*/ 1548 h 1623"/>
              <a:gd name="T106" fmla="*/ 2361 w 5962"/>
              <a:gd name="T107" fmla="*/ 1365 h 1623"/>
              <a:gd name="T108" fmla="*/ 2209 w 5962"/>
              <a:gd name="T109" fmla="*/ 1487 h 1623"/>
              <a:gd name="T110" fmla="*/ 2372 w 5962"/>
              <a:gd name="T111" fmla="*/ 1617 h 1623"/>
              <a:gd name="T112" fmla="*/ 2501 w 5962"/>
              <a:gd name="T113" fmla="*/ 1443 h 1623"/>
              <a:gd name="T114" fmla="*/ 2650 w 5962"/>
              <a:gd name="T115" fmla="*/ 1272 h 1623"/>
              <a:gd name="T116" fmla="*/ 2795 w 5962"/>
              <a:gd name="T117" fmla="*/ 1617 h 1623"/>
              <a:gd name="T118" fmla="*/ 2700 w 5962"/>
              <a:gd name="T119" fmla="*/ 127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62" h="1623">
                <a:moveTo>
                  <a:pt x="861" y="926"/>
                </a:moveTo>
                <a:cubicBezTo>
                  <a:pt x="810" y="971"/>
                  <a:pt x="681" y="1035"/>
                  <a:pt x="531" y="1035"/>
                </a:cubicBezTo>
                <a:cubicBezTo>
                  <a:pt x="168" y="1035"/>
                  <a:pt x="0" y="791"/>
                  <a:pt x="0" y="518"/>
                </a:cubicBezTo>
                <a:cubicBezTo>
                  <a:pt x="0" y="245"/>
                  <a:pt x="175" y="0"/>
                  <a:pt x="537" y="0"/>
                </a:cubicBezTo>
                <a:cubicBezTo>
                  <a:pt x="669" y="0"/>
                  <a:pt x="771" y="29"/>
                  <a:pt x="852" y="83"/>
                </a:cubicBezTo>
                <a:cubicBezTo>
                  <a:pt x="729" y="290"/>
                  <a:pt x="729" y="290"/>
                  <a:pt x="729" y="290"/>
                </a:cubicBezTo>
                <a:cubicBezTo>
                  <a:pt x="675" y="258"/>
                  <a:pt x="621" y="236"/>
                  <a:pt x="532" y="236"/>
                </a:cubicBezTo>
                <a:cubicBezTo>
                  <a:pt x="385" y="236"/>
                  <a:pt x="303" y="348"/>
                  <a:pt x="303" y="509"/>
                </a:cubicBezTo>
                <a:cubicBezTo>
                  <a:pt x="303" y="677"/>
                  <a:pt x="381" y="798"/>
                  <a:pt x="535" y="798"/>
                </a:cubicBezTo>
                <a:cubicBezTo>
                  <a:pt x="643" y="798"/>
                  <a:pt x="700" y="759"/>
                  <a:pt x="747" y="728"/>
                </a:cubicBezTo>
                <a:lnTo>
                  <a:pt x="861" y="926"/>
                </a:lnTo>
                <a:close/>
                <a:moveTo>
                  <a:pt x="1910" y="1017"/>
                </a:moveTo>
                <a:cubicBezTo>
                  <a:pt x="1602" y="1017"/>
                  <a:pt x="1602" y="1017"/>
                  <a:pt x="1602" y="1017"/>
                </a:cubicBezTo>
                <a:cubicBezTo>
                  <a:pt x="1433" y="732"/>
                  <a:pt x="1433" y="732"/>
                  <a:pt x="1433" y="732"/>
                </a:cubicBezTo>
                <a:cubicBezTo>
                  <a:pt x="1386" y="654"/>
                  <a:pt x="1371" y="645"/>
                  <a:pt x="1340" y="645"/>
                </a:cubicBezTo>
                <a:cubicBezTo>
                  <a:pt x="1329" y="645"/>
                  <a:pt x="1329" y="645"/>
                  <a:pt x="1329" y="645"/>
                </a:cubicBezTo>
                <a:cubicBezTo>
                  <a:pt x="1329" y="1017"/>
                  <a:pt x="1329" y="1017"/>
                  <a:pt x="1329" y="1017"/>
                </a:cubicBezTo>
                <a:cubicBezTo>
                  <a:pt x="1043" y="1017"/>
                  <a:pt x="1043" y="1017"/>
                  <a:pt x="1043" y="1017"/>
                </a:cubicBezTo>
                <a:cubicBezTo>
                  <a:pt x="1043" y="18"/>
                  <a:pt x="1043" y="18"/>
                  <a:pt x="1043" y="18"/>
                </a:cubicBezTo>
                <a:cubicBezTo>
                  <a:pt x="1425" y="18"/>
                  <a:pt x="1425" y="18"/>
                  <a:pt x="1425" y="18"/>
                </a:cubicBezTo>
                <a:cubicBezTo>
                  <a:pt x="1680" y="18"/>
                  <a:pt x="1825" y="122"/>
                  <a:pt x="1825" y="323"/>
                </a:cubicBezTo>
                <a:cubicBezTo>
                  <a:pt x="1825" y="485"/>
                  <a:pt x="1722" y="564"/>
                  <a:pt x="1629" y="597"/>
                </a:cubicBezTo>
                <a:cubicBezTo>
                  <a:pt x="1629" y="600"/>
                  <a:pt x="1629" y="600"/>
                  <a:pt x="1629" y="600"/>
                </a:cubicBezTo>
                <a:cubicBezTo>
                  <a:pt x="1662" y="624"/>
                  <a:pt x="1704" y="671"/>
                  <a:pt x="1755" y="758"/>
                </a:cubicBezTo>
                <a:lnTo>
                  <a:pt x="1910" y="1017"/>
                </a:lnTo>
                <a:close/>
                <a:moveTo>
                  <a:pt x="1544" y="342"/>
                </a:moveTo>
                <a:cubicBezTo>
                  <a:pt x="1544" y="267"/>
                  <a:pt x="1505" y="230"/>
                  <a:pt x="1410" y="230"/>
                </a:cubicBezTo>
                <a:cubicBezTo>
                  <a:pt x="1329" y="230"/>
                  <a:pt x="1329" y="230"/>
                  <a:pt x="1329" y="230"/>
                </a:cubicBezTo>
                <a:cubicBezTo>
                  <a:pt x="1329" y="453"/>
                  <a:pt x="1329" y="453"/>
                  <a:pt x="1329" y="453"/>
                </a:cubicBezTo>
                <a:cubicBezTo>
                  <a:pt x="1419" y="453"/>
                  <a:pt x="1419" y="453"/>
                  <a:pt x="1419" y="453"/>
                </a:cubicBezTo>
                <a:cubicBezTo>
                  <a:pt x="1503" y="453"/>
                  <a:pt x="1544" y="411"/>
                  <a:pt x="1544" y="342"/>
                </a:cubicBezTo>
                <a:close/>
                <a:moveTo>
                  <a:pt x="2572" y="18"/>
                </a:moveTo>
                <a:cubicBezTo>
                  <a:pt x="2405" y="377"/>
                  <a:pt x="2405" y="377"/>
                  <a:pt x="2405" y="377"/>
                </a:cubicBezTo>
                <a:cubicBezTo>
                  <a:pt x="2404" y="377"/>
                  <a:pt x="2404" y="377"/>
                  <a:pt x="2404" y="377"/>
                </a:cubicBezTo>
                <a:cubicBezTo>
                  <a:pt x="2236" y="18"/>
                  <a:pt x="2236" y="18"/>
                  <a:pt x="2236" y="18"/>
                </a:cubicBezTo>
                <a:cubicBezTo>
                  <a:pt x="1919" y="18"/>
                  <a:pt x="1919" y="18"/>
                  <a:pt x="1919" y="18"/>
                </a:cubicBezTo>
                <a:cubicBezTo>
                  <a:pt x="2247" y="641"/>
                  <a:pt x="2247" y="641"/>
                  <a:pt x="2247" y="641"/>
                </a:cubicBezTo>
                <a:cubicBezTo>
                  <a:pt x="2247" y="1017"/>
                  <a:pt x="2247" y="1017"/>
                  <a:pt x="2247" y="1017"/>
                </a:cubicBezTo>
                <a:cubicBezTo>
                  <a:pt x="2534" y="1017"/>
                  <a:pt x="2534" y="1017"/>
                  <a:pt x="2534" y="1017"/>
                </a:cubicBezTo>
                <a:cubicBezTo>
                  <a:pt x="2534" y="641"/>
                  <a:pt x="2534" y="641"/>
                  <a:pt x="2534" y="641"/>
                </a:cubicBezTo>
                <a:cubicBezTo>
                  <a:pt x="2849" y="18"/>
                  <a:pt x="2849" y="18"/>
                  <a:pt x="2849" y="18"/>
                </a:cubicBezTo>
                <a:lnTo>
                  <a:pt x="2572" y="18"/>
                </a:lnTo>
                <a:close/>
                <a:moveTo>
                  <a:pt x="3814" y="354"/>
                </a:moveTo>
                <a:cubicBezTo>
                  <a:pt x="3814" y="588"/>
                  <a:pt x="3638" y="701"/>
                  <a:pt x="3379" y="701"/>
                </a:cubicBezTo>
                <a:cubicBezTo>
                  <a:pt x="3305" y="701"/>
                  <a:pt x="3305" y="701"/>
                  <a:pt x="3305" y="701"/>
                </a:cubicBezTo>
                <a:cubicBezTo>
                  <a:pt x="3305" y="1017"/>
                  <a:pt x="3305" y="1017"/>
                  <a:pt x="3305" y="1017"/>
                </a:cubicBezTo>
                <a:cubicBezTo>
                  <a:pt x="3018" y="1017"/>
                  <a:pt x="3018" y="1017"/>
                  <a:pt x="3018" y="1017"/>
                </a:cubicBezTo>
                <a:cubicBezTo>
                  <a:pt x="3018" y="18"/>
                  <a:pt x="3018" y="18"/>
                  <a:pt x="3018" y="18"/>
                </a:cubicBezTo>
                <a:cubicBezTo>
                  <a:pt x="3407" y="18"/>
                  <a:pt x="3407" y="18"/>
                  <a:pt x="3407" y="18"/>
                </a:cubicBezTo>
                <a:cubicBezTo>
                  <a:pt x="3637" y="18"/>
                  <a:pt x="3814" y="123"/>
                  <a:pt x="3814" y="354"/>
                </a:cubicBezTo>
                <a:close/>
                <a:moveTo>
                  <a:pt x="3529" y="357"/>
                </a:moveTo>
                <a:cubicBezTo>
                  <a:pt x="3529" y="266"/>
                  <a:pt x="3481" y="230"/>
                  <a:pt x="3388" y="230"/>
                </a:cubicBezTo>
                <a:cubicBezTo>
                  <a:pt x="3305" y="230"/>
                  <a:pt x="3305" y="230"/>
                  <a:pt x="3305" y="230"/>
                </a:cubicBezTo>
                <a:cubicBezTo>
                  <a:pt x="3305" y="491"/>
                  <a:pt x="3305" y="491"/>
                  <a:pt x="3305" y="491"/>
                </a:cubicBezTo>
                <a:cubicBezTo>
                  <a:pt x="3382" y="491"/>
                  <a:pt x="3382" y="491"/>
                  <a:pt x="3382" y="491"/>
                </a:cubicBezTo>
                <a:cubicBezTo>
                  <a:pt x="3482" y="491"/>
                  <a:pt x="3529" y="450"/>
                  <a:pt x="3529" y="357"/>
                </a:cubicBezTo>
                <a:close/>
                <a:moveTo>
                  <a:pt x="3951" y="251"/>
                </a:moveTo>
                <a:cubicBezTo>
                  <a:pt x="4220" y="251"/>
                  <a:pt x="4220" y="251"/>
                  <a:pt x="4220" y="251"/>
                </a:cubicBezTo>
                <a:cubicBezTo>
                  <a:pt x="4220" y="1017"/>
                  <a:pt x="4220" y="1017"/>
                  <a:pt x="4220" y="1017"/>
                </a:cubicBezTo>
                <a:cubicBezTo>
                  <a:pt x="4507" y="1017"/>
                  <a:pt x="4507" y="1017"/>
                  <a:pt x="4507" y="1017"/>
                </a:cubicBezTo>
                <a:cubicBezTo>
                  <a:pt x="4507" y="251"/>
                  <a:pt x="4507" y="251"/>
                  <a:pt x="4507" y="251"/>
                </a:cubicBezTo>
                <a:cubicBezTo>
                  <a:pt x="4775" y="251"/>
                  <a:pt x="4775" y="251"/>
                  <a:pt x="4775" y="251"/>
                </a:cubicBezTo>
                <a:cubicBezTo>
                  <a:pt x="4775" y="18"/>
                  <a:pt x="4775" y="18"/>
                  <a:pt x="4775" y="18"/>
                </a:cubicBezTo>
                <a:cubicBezTo>
                  <a:pt x="3951" y="18"/>
                  <a:pt x="3951" y="18"/>
                  <a:pt x="3951" y="18"/>
                </a:cubicBezTo>
                <a:lnTo>
                  <a:pt x="3951" y="251"/>
                </a:lnTo>
                <a:close/>
                <a:moveTo>
                  <a:pt x="5962" y="510"/>
                </a:moveTo>
                <a:cubicBezTo>
                  <a:pt x="5962" y="779"/>
                  <a:pt x="5792" y="1035"/>
                  <a:pt x="5435" y="1035"/>
                </a:cubicBezTo>
                <a:cubicBezTo>
                  <a:pt x="5079" y="1035"/>
                  <a:pt x="4893" y="785"/>
                  <a:pt x="4893" y="519"/>
                </a:cubicBezTo>
                <a:cubicBezTo>
                  <a:pt x="4893" y="251"/>
                  <a:pt x="5073" y="0"/>
                  <a:pt x="5429" y="0"/>
                </a:cubicBezTo>
                <a:cubicBezTo>
                  <a:pt x="5786" y="0"/>
                  <a:pt x="5962" y="246"/>
                  <a:pt x="5962" y="510"/>
                </a:cubicBezTo>
                <a:close/>
                <a:moveTo>
                  <a:pt x="5660" y="519"/>
                </a:moveTo>
                <a:cubicBezTo>
                  <a:pt x="5660" y="363"/>
                  <a:pt x="5604" y="228"/>
                  <a:pt x="5435" y="228"/>
                </a:cubicBezTo>
                <a:cubicBezTo>
                  <a:pt x="5262" y="228"/>
                  <a:pt x="5196" y="356"/>
                  <a:pt x="5196" y="510"/>
                </a:cubicBezTo>
                <a:cubicBezTo>
                  <a:pt x="5196" y="668"/>
                  <a:pt x="5261" y="807"/>
                  <a:pt x="5429" y="807"/>
                </a:cubicBezTo>
                <a:cubicBezTo>
                  <a:pt x="5601" y="807"/>
                  <a:pt x="5660" y="674"/>
                  <a:pt x="5660" y="519"/>
                </a:cubicBezTo>
                <a:close/>
                <a:moveTo>
                  <a:pt x="263" y="1333"/>
                </a:moveTo>
                <a:cubicBezTo>
                  <a:pt x="270" y="1346"/>
                  <a:pt x="273" y="1362"/>
                  <a:pt x="273" y="1381"/>
                </a:cubicBezTo>
                <a:cubicBezTo>
                  <a:pt x="273" y="1400"/>
                  <a:pt x="270" y="1416"/>
                  <a:pt x="263" y="1430"/>
                </a:cubicBezTo>
                <a:cubicBezTo>
                  <a:pt x="257" y="1444"/>
                  <a:pt x="247" y="1456"/>
                  <a:pt x="235" y="1466"/>
                </a:cubicBezTo>
                <a:cubicBezTo>
                  <a:pt x="223" y="1475"/>
                  <a:pt x="208" y="1482"/>
                  <a:pt x="191" y="1487"/>
                </a:cubicBezTo>
                <a:cubicBezTo>
                  <a:pt x="174" y="1492"/>
                  <a:pt x="154" y="1494"/>
                  <a:pt x="133" y="1494"/>
                </a:cubicBezTo>
                <a:cubicBezTo>
                  <a:pt x="101" y="1494"/>
                  <a:pt x="101" y="1494"/>
                  <a:pt x="101" y="1494"/>
                </a:cubicBezTo>
                <a:cubicBezTo>
                  <a:pt x="101" y="1617"/>
                  <a:pt x="101" y="1617"/>
                  <a:pt x="101" y="1617"/>
                </a:cubicBezTo>
                <a:cubicBezTo>
                  <a:pt x="28" y="1617"/>
                  <a:pt x="28" y="1617"/>
                  <a:pt x="28" y="1617"/>
                </a:cubicBezTo>
                <a:cubicBezTo>
                  <a:pt x="28" y="1272"/>
                  <a:pt x="28" y="1272"/>
                  <a:pt x="28" y="1272"/>
                </a:cubicBezTo>
                <a:cubicBezTo>
                  <a:pt x="141" y="1272"/>
                  <a:pt x="141" y="1272"/>
                  <a:pt x="141" y="1272"/>
                </a:cubicBezTo>
                <a:cubicBezTo>
                  <a:pt x="160" y="1272"/>
                  <a:pt x="177" y="1275"/>
                  <a:pt x="194" y="1279"/>
                </a:cubicBezTo>
                <a:cubicBezTo>
                  <a:pt x="210" y="1283"/>
                  <a:pt x="224" y="1290"/>
                  <a:pt x="235" y="1299"/>
                </a:cubicBezTo>
                <a:cubicBezTo>
                  <a:pt x="247" y="1308"/>
                  <a:pt x="256" y="1319"/>
                  <a:pt x="263" y="1333"/>
                </a:cubicBezTo>
                <a:close/>
                <a:moveTo>
                  <a:pt x="200" y="1382"/>
                </a:moveTo>
                <a:cubicBezTo>
                  <a:pt x="200" y="1364"/>
                  <a:pt x="195" y="1351"/>
                  <a:pt x="185" y="1342"/>
                </a:cubicBezTo>
                <a:cubicBezTo>
                  <a:pt x="175" y="1333"/>
                  <a:pt x="158" y="1328"/>
                  <a:pt x="136" y="1328"/>
                </a:cubicBezTo>
                <a:cubicBezTo>
                  <a:pt x="101" y="1328"/>
                  <a:pt x="101" y="1328"/>
                  <a:pt x="101" y="1328"/>
                </a:cubicBezTo>
                <a:cubicBezTo>
                  <a:pt x="101" y="1439"/>
                  <a:pt x="101" y="1439"/>
                  <a:pt x="101" y="1439"/>
                </a:cubicBezTo>
                <a:cubicBezTo>
                  <a:pt x="134" y="1439"/>
                  <a:pt x="134" y="1439"/>
                  <a:pt x="134" y="1439"/>
                </a:cubicBezTo>
                <a:cubicBezTo>
                  <a:pt x="157" y="1439"/>
                  <a:pt x="174" y="1434"/>
                  <a:pt x="184" y="1425"/>
                </a:cubicBezTo>
                <a:cubicBezTo>
                  <a:pt x="195" y="1416"/>
                  <a:pt x="200" y="1401"/>
                  <a:pt x="200" y="1382"/>
                </a:cubicBezTo>
                <a:close/>
                <a:moveTo>
                  <a:pt x="519" y="1587"/>
                </a:moveTo>
                <a:cubicBezTo>
                  <a:pt x="521" y="1599"/>
                  <a:pt x="522" y="1609"/>
                  <a:pt x="524" y="1617"/>
                </a:cubicBezTo>
                <a:cubicBezTo>
                  <a:pt x="456" y="1617"/>
                  <a:pt x="456" y="1617"/>
                  <a:pt x="456" y="1617"/>
                </a:cubicBezTo>
                <a:cubicBezTo>
                  <a:pt x="455" y="1614"/>
                  <a:pt x="454" y="1609"/>
                  <a:pt x="454" y="1604"/>
                </a:cubicBezTo>
                <a:cubicBezTo>
                  <a:pt x="453" y="1598"/>
                  <a:pt x="452" y="1594"/>
                  <a:pt x="452" y="1590"/>
                </a:cubicBezTo>
                <a:cubicBezTo>
                  <a:pt x="445" y="1598"/>
                  <a:pt x="436" y="1606"/>
                  <a:pt x="424" y="1613"/>
                </a:cubicBezTo>
                <a:cubicBezTo>
                  <a:pt x="412" y="1620"/>
                  <a:pt x="398" y="1623"/>
                  <a:pt x="381" y="1623"/>
                </a:cubicBezTo>
                <a:cubicBezTo>
                  <a:pt x="370" y="1623"/>
                  <a:pt x="360" y="1622"/>
                  <a:pt x="351" y="1618"/>
                </a:cubicBezTo>
                <a:cubicBezTo>
                  <a:pt x="342" y="1615"/>
                  <a:pt x="334" y="1611"/>
                  <a:pt x="327" y="1605"/>
                </a:cubicBezTo>
                <a:cubicBezTo>
                  <a:pt x="320" y="1599"/>
                  <a:pt x="315" y="1591"/>
                  <a:pt x="311" y="1583"/>
                </a:cubicBezTo>
                <a:cubicBezTo>
                  <a:pt x="307" y="1574"/>
                  <a:pt x="305" y="1564"/>
                  <a:pt x="305" y="1552"/>
                </a:cubicBezTo>
                <a:cubicBezTo>
                  <a:pt x="305" y="1536"/>
                  <a:pt x="309" y="1522"/>
                  <a:pt x="317" y="1510"/>
                </a:cubicBezTo>
                <a:cubicBezTo>
                  <a:pt x="324" y="1499"/>
                  <a:pt x="335" y="1490"/>
                  <a:pt x="347" y="1483"/>
                </a:cubicBezTo>
                <a:cubicBezTo>
                  <a:pt x="360" y="1476"/>
                  <a:pt x="374" y="1471"/>
                  <a:pt x="390" y="1467"/>
                </a:cubicBezTo>
                <a:cubicBezTo>
                  <a:pt x="407" y="1464"/>
                  <a:pt x="423" y="1463"/>
                  <a:pt x="440" y="1463"/>
                </a:cubicBezTo>
                <a:cubicBezTo>
                  <a:pt x="448" y="1463"/>
                  <a:pt x="448" y="1463"/>
                  <a:pt x="448" y="1463"/>
                </a:cubicBezTo>
                <a:cubicBezTo>
                  <a:pt x="448" y="1448"/>
                  <a:pt x="448" y="1448"/>
                  <a:pt x="448" y="1448"/>
                </a:cubicBezTo>
                <a:cubicBezTo>
                  <a:pt x="448" y="1436"/>
                  <a:pt x="445" y="1427"/>
                  <a:pt x="439" y="1422"/>
                </a:cubicBezTo>
                <a:cubicBezTo>
                  <a:pt x="433" y="1416"/>
                  <a:pt x="423" y="1413"/>
                  <a:pt x="408" y="1413"/>
                </a:cubicBezTo>
                <a:cubicBezTo>
                  <a:pt x="394" y="1413"/>
                  <a:pt x="381" y="1416"/>
                  <a:pt x="371" y="1421"/>
                </a:cubicBezTo>
                <a:cubicBezTo>
                  <a:pt x="360" y="1426"/>
                  <a:pt x="351" y="1431"/>
                  <a:pt x="343" y="1437"/>
                </a:cubicBezTo>
                <a:cubicBezTo>
                  <a:pt x="313" y="1395"/>
                  <a:pt x="313" y="1395"/>
                  <a:pt x="313" y="1395"/>
                </a:cubicBezTo>
                <a:cubicBezTo>
                  <a:pt x="323" y="1386"/>
                  <a:pt x="337" y="1377"/>
                  <a:pt x="354" y="1370"/>
                </a:cubicBezTo>
                <a:cubicBezTo>
                  <a:pt x="371" y="1363"/>
                  <a:pt x="391" y="1359"/>
                  <a:pt x="415" y="1359"/>
                </a:cubicBezTo>
                <a:cubicBezTo>
                  <a:pt x="450" y="1359"/>
                  <a:pt x="475" y="1366"/>
                  <a:pt x="492" y="1380"/>
                </a:cubicBezTo>
                <a:cubicBezTo>
                  <a:pt x="508" y="1395"/>
                  <a:pt x="517" y="1418"/>
                  <a:pt x="517" y="1452"/>
                </a:cubicBezTo>
                <a:cubicBezTo>
                  <a:pt x="517" y="1542"/>
                  <a:pt x="517" y="1542"/>
                  <a:pt x="517" y="1542"/>
                </a:cubicBezTo>
                <a:cubicBezTo>
                  <a:pt x="517" y="1560"/>
                  <a:pt x="517" y="1574"/>
                  <a:pt x="519" y="1587"/>
                </a:cubicBezTo>
                <a:close/>
                <a:moveTo>
                  <a:pt x="448" y="1505"/>
                </a:moveTo>
                <a:cubicBezTo>
                  <a:pt x="440" y="1505"/>
                  <a:pt x="440" y="1505"/>
                  <a:pt x="440" y="1505"/>
                </a:cubicBezTo>
                <a:cubicBezTo>
                  <a:pt x="419" y="1505"/>
                  <a:pt x="403" y="1508"/>
                  <a:pt x="390" y="1515"/>
                </a:cubicBezTo>
                <a:cubicBezTo>
                  <a:pt x="378" y="1521"/>
                  <a:pt x="371" y="1532"/>
                  <a:pt x="371" y="1547"/>
                </a:cubicBezTo>
                <a:cubicBezTo>
                  <a:pt x="371" y="1556"/>
                  <a:pt x="374" y="1563"/>
                  <a:pt x="381" y="1567"/>
                </a:cubicBezTo>
                <a:cubicBezTo>
                  <a:pt x="387" y="1571"/>
                  <a:pt x="394" y="1573"/>
                  <a:pt x="402" y="1573"/>
                </a:cubicBezTo>
                <a:cubicBezTo>
                  <a:pt x="413" y="1573"/>
                  <a:pt x="422" y="1571"/>
                  <a:pt x="429" y="1566"/>
                </a:cubicBezTo>
                <a:cubicBezTo>
                  <a:pt x="436" y="1562"/>
                  <a:pt x="443" y="1557"/>
                  <a:pt x="448" y="1551"/>
                </a:cubicBezTo>
                <a:lnTo>
                  <a:pt x="448" y="1505"/>
                </a:lnTo>
                <a:close/>
                <a:moveTo>
                  <a:pt x="710" y="1359"/>
                </a:moveTo>
                <a:cubicBezTo>
                  <a:pt x="702" y="1359"/>
                  <a:pt x="695" y="1360"/>
                  <a:pt x="688" y="1362"/>
                </a:cubicBezTo>
                <a:cubicBezTo>
                  <a:pt x="681" y="1365"/>
                  <a:pt x="675" y="1368"/>
                  <a:pt x="670" y="1372"/>
                </a:cubicBezTo>
                <a:cubicBezTo>
                  <a:pt x="665" y="1376"/>
                  <a:pt x="660" y="1380"/>
                  <a:pt x="656" y="1385"/>
                </a:cubicBezTo>
                <a:cubicBezTo>
                  <a:pt x="652" y="1390"/>
                  <a:pt x="649" y="1395"/>
                  <a:pt x="646" y="1399"/>
                </a:cubicBezTo>
                <a:cubicBezTo>
                  <a:pt x="646" y="1365"/>
                  <a:pt x="646" y="1365"/>
                  <a:pt x="646" y="1365"/>
                </a:cubicBezTo>
                <a:cubicBezTo>
                  <a:pt x="578" y="1365"/>
                  <a:pt x="578" y="1365"/>
                  <a:pt x="578" y="1365"/>
                </a:cubicBezTo>
                <a:cubicBezTo>
                  <a:pt x="578" y="1617"/>
                  <a:pt x="578" y="1617"/>
                  <a:pt x="578" y="1617"/>
                </a:cubicBezTo>
                <a:cubicBezTo>
                  <a:pt x="646" y="1617"/>
                  <a:pt x="646" y="1617"/>
                  <a:pt x="646" y="1617"/>
                </a:cubicBezTo>
                <a:cubicBezTo>
                  <a:pt x="646" y="1458"/>
                  <a:pt x="646" y="1458"/>
                  <a:pt x="646" y="1458"/>
                </a:cubicBezTo>
                <a:cubicBezTo>
                  <a:pt x="648" y="1455"/>
                  <a:pt x="650" y="1452"/>
                  <a:pt x="653" y="1448"/>
                </a:cubicBezTo>
                <a:cubicBezTo>
                  <a:pt x="656" y="1443"/>
                  <a:pt x="660" y="1439"/>
                  <a:pt x="665" y="1435"/>
                </a:cubicBezTo>
                <a:cubicBezTo>
                  <a:pt x="669" y="1431"/>
                  <a:pt x="675" y="1427"/>
                  <a:pt x="681" y="1424"/>
                </a:cubicBezTo>
                <a:cubicBezTo>
                  <a:pt x="687" y="1421"/>
                  <a:pt x="694" y="1420"/>
                  <a:pt x="701" y="1420"/>
                </a:cubicBezTo>
                <a:cubicBezTo>
                  <a:pt x="708" y="1420"/>
                  <a:pt x="714" y="1420"/>
                  <a:pt x="718" y="1422"/>
                </a:cubicBezTo>
                <a:cubicBezTo>
                  <a:pt x="722" y="1423"/>
                  <a:pt x="725" y="1424"/>
                  <a:pt x="728" y="1426"/>
                </a:cubicBezTo>
                <a:cubicBezTo>
                  <a:pt x="744" y="1366"/>
                  <a:pt x="744" y="1366"/>
                  <a:pt x="744" y="1366"/>
                </a:cubicBezTo>
                <a:cubicBezTo>
                  <a:pt x="741" y="1364"/>
                  <a:pt x="737" y="1362"/>
                  <a:pt x="732" y="1361"/>
                </a:cubicBezTo>
                <a:cubicBezTo>
                  <a:pt x="727" y="1359"/>
                  <a:pt x="719" y="1359"/>
                  <a:pt x="710" y="1359"/>
                </a:cubicBezTo>
                <a:close/>
                <a:moveTo>
                  <a:pt x="919" y="1563"/>
                </a:moveTo>
                <a:cubicBezTo>
                  <a:pt x="913" y="1566"/>
                  <a:pt x="906" y="1567"/>
                  <a:pt x="898" y="1567"/>
                </a:cubicBezTo>
                <a:cubicBezTo>
                  <a:pt x="889" y="1567"/>
                  <a:pt x="882" y="1564"/>
                  <a:pt x="879" y="1558"/>
                </a:cubicBezTo>
                <a:cubicBezTo>
                  <a:pt x="875" y="1553"/>
                  <a:pt x="873" y="1543"/>
                  <a:pt x="873" y="1531"/>
                </a:cubicBezTo>
                <a:cubicBezTo>
                  <a:pt x="873" y="1416"/>
                  <a:pt x="873" y="1416"/>
                  <a:pt x="873" y="1416"/>
                </a:cubicBezTo>
                <a:cubicBezTo>
                  <a:pt x="932" y="1416"/>
                  <a:pt x="932" y="1416"/>
                  <a:pt x="932" y="1416"/>
                </a:cubicBezTo>
                <a:cubicBezTo>
                  <a:pt x="932" y="1365"/>
                  <a:pt x="932" y="1365"/>
                  <a:pt x="932" y="1365"/>
                </a:cubicBezTo>
                <a:cubicBezTo>
                  <a:pt x="873" y="1365"/>
                  <a:pt x="873" y="1365"/>
                  <a:pt x="873" y="1365"/>
                </a:cubicBezTo>
                <a:cubicBezTo>
                  <a:pt x="873" y="1292"/>
                  <a:pt x="873" y="1292"/>
                  <a:pt x="873" y="1292"/>
                </a:cubicBezTo>
                <a:cubicBezTo>
                  <a:pt x="805" y="1292"/>
                  <a:pt x="805" y="1292"/>
                  <a:pt x="805" y="1292"/>
                </a:cubicBezTo>
                <a:cubicBezTo>
                  <a:pt x="805" y="1365"/>
                  <a:pt x="805" y="1365"/>
                  <a:pt x="805" y="1365"/>
                </a:cubicBezTo>
                <a:cubicBezTo>
                  <a:pt x="764" y="1365"/>
                  <a:pt x="764" y="1365"/>
                  <a:pt x="764" y="1365"/>
                </a:cubicBezTo>
                <a:cubicBezTo>
                  <a:pt x="764" y="1416"/>
                  <a:pt x="764" y="1416"/>
                  <a:pt x="764" y="1416"/>
                </a:cubicBezTo>
                <a:cubicBezTo>
                  <a:pt x="805" y="1416"/>
                  <a:pt x="805" y="1416"/>
                  <a:pt x="805" y="1416"/>
                </a:cubicBezTo>
                <a:cubicBezTo>
                  <a:pt x="805" y="1544"/>
                  <a:pt x="805" y="1544"/>
                  <a:pt x="805" y="1544"/>
                </a:cubicBezTo>
                <a:cubicBezTo>
                  <a:pt x="805" y="1569"/>
                  <a:pt x="811" y="1588"/>
                  <a:pt x="822" y="1602"/>
                </a:cubicBezTo>
                <a:cubicBezTo>
                  <a:pt x="834" y="1616"/>
                  <a:pt x="855" y="1623"/>
                  <a:pt x="885" y="1623"/>
                </a:cubicBezTo>
                <a:cubicBezTo>
                  <a:pt x="900" y="1623"/>
                  <a:pt x="914" y="1621"/>
                  <a:pt x="924" y="1618"/>
                </a:cubicBezTo>
                <a:cubicBezTo>
                  <a:pt x="935" y="1615"/>
                  <a:pt x="942" y="1611"/>
                  <a:pt x="948" y="1609"/>
                </a:cubicBezTo>
                <a:cubicBezTo>
                  <a:pt x="932" y="1557"/>
                  <a:pt x="932" y="1557"/>
                  <a:pt x="932" y="1557"/>
                </a:cubicBezTo>
                <a:cubicBezTo>
                  <a:pt x="929" y="1559"/>
                  <a:pt x="925" y="1561"/>
                  <a:pt x="919" y="1563"/>
                </a:cubicBezTo>
                <a:close/>
                <a:moveTo>
                  <a:pt x="1299" y="1442"/>
                </a:moveTo>
                <a:cubicBezTo>
                  <a:pt x="1304" y="1458"/>
                  <a:pt x="1306" y="1473"/>
                  <a:pt x="1306" y="1490"/>
                </a:cubicBezTo>
                <a:cubicBezTo>
                  <a:pt x="1306" y="1506"/>
                  <a:pt x="1304" y="1521"/>
                  <a:pt x="1299" y="1537"/>
                </a:cubicBezTo>
                <a:cubicBezTo>
                  <a:pt x="1294" y="1553"/>
                  <a:pt x="1286" y="1567"/>
                  <a:pt x="1276" y="1580"/>
                </a:cubicBezTo>
                <a:cubicBezTo>
                  <a:pt x="1265" y="1593"/>
                  <a:pt x="1252" y="1603"/>
                  <a:pt x="1236" y="1611"/>
                </a:cubicBezTo>
                <a:cubicBezTo>
                  <a:pt x="1220" y="1619"/>
                  <a:pt x="1201" y="1623"/>
                  <a:pt x="1179" y="1623"/>
                </a:cubicBezTo>
                <a:cubicBezTo>
                  <a:pt x="1157" y="1623"/>
                  <a:pt x="1138" y="1619"/>
                  <a:pt x="1122" y="1612"/>
                </a:cubicBezTo>
                <a:cubicBezTo>
                  <a:pt x="1106" y="1604"/>
                  <a:pt x="1093" y="1594"/>
                  <a:pt x="1083" y="1582"/>
                </a:cubicBezTo>
                <a:cubicBezTo>
                  <a:pt x="1072" y="1569"/>
                  <a:pt x="1065" y="1555"/>
                  <a:pt x="1060" y="1540"/>
                </a:cubicBezTo>
                <a:cubicBezTo>
                  <a:pt x="1055" y="1524"/>
                  <a:pt x="1053" y="1508"/>
                  <a:pt x="1053" y="1492"/>
                </a:cubicBezTo>
                <a:cubicBezTo>
                  <a:pt x="1053" y="1476"/>
                  <a:pt x="1055" y="1459"/>
                  <a:pt x="1060" y="1444"/>
                </a:cubicBezTo>
                <a:cubicBezTo>
                  <a:pt x="1065" y="1428"/>
                  <a:pt x="1072" y="1414"/>
                  <a:pt x="1082" y="1401"/>
                </a:cubicBezTo>
                <a:cubicBezTo>
                  <a:pt x="1093" y="1388"/>
                  <a:pt x="1106" y="1378"/>
                  <a:pt x="1121" y="1370"/>
                </a:cubicBezTo>
                <a:cubicBezTo>
                  <a:pt x="1137" y="1363"/>
                  <a:pt x="1156" y="1359"/>
                  <a:pt x="1178" y="1359"/>
                </a:cubicBezTo>
                <a:cubicBezTo>
                  <a:pt x="1200" y="1359"/>
                  <a:pt x="1219" y="1363"/>
                  <a:pt x="1235" y="1370"/>
                </a:cubicBezTo>
                <a:cubicBezTo>
                  <a:pt x="1251" y="1378"/>
                  <a:pt x="1265" y="1388"/>
                  <a:pt x="1275" y="1400"/>
                </a:cubicBezTo>
                <a:cubicBezTo>
                  <a:pt x="1286" y="1412"/>
                  <a:pt x="1294" y="1426"/>
                  <a:pt x="1299" y="1442"/>
                </a:cubicBezTo>
                <a:close/>
                <a:moveTo>
                  <a:pt x="1233" y="1492"/>
                </a:moveTo>
                <a:cubicBezTo>
                  <a:pt x="1233" y="1480"/>
                  <a:pt x="1232" y="1469"/>
                  <a:pt x="1230" y="1459"/>
                </a:cubicBezTo>
                <a:cubicBezTo>
                  <a:pt x="1228" y="1449"/>
                  <a:pt x="1225" y="1441"/>
                  <a:pt x="1220" y="1433"/>
                </a:cubicBezTo>
                <a:cubicBezTo>
                  <a:pt x="1215" y="1426"/>
                  <a:pt x="1209" y="1420"/>
                  <a:pt x="1202" y="1416"/>
                </a:cubicBezTo>
                <a:cubicBezTo>
                  <a:pt x="1195" y="1412"/>
                  <a:pt x="1187" y="1410"/>
                  <a:pt x="1177" y="1410"/>
                </a:cubicBezTo>
                <a:cubicBezTo>
                  <a:pt x="1168" y="1410"/>
                  <a:pt x="1159" y="1412"/>
                  <a:pt x="1153" y="1416"/>
                </a:cubicBezTo>
                <a:cubicBezTo>
                  <a:pt x="1146" y="1420"/>
                  <a:pt x="1141" y="1425"/>
                  <a:pt x="1137" y="1432"/>
                </a:cubicBezTo>
                <a:cubicBezTo>
                  <a:pt x="1133" y="1439"/>
                  <a:pt x="1130" y="1448"/>
                  <a:pt x="1128" y="1457"/>
                </a:cubicBezTo>
                <a:cubicBezTo>
                  <a:pt x="1126" y="1467"/>
                  <a:pt x="1126" y="1478"/>
                  <a:pt x="1126" y="1490"/>
                </a:cubicBezTo>
                <a:cubicBezTo>
                  <a:pt x="1126" y="1501"/>
                  <a:pt x="1127" y="1512"/>
                  <a:pt x="1129" y="1522"/>
                </a:cubicBezTo>
                <a:cubicBezTo>
                  <a:pt x="1131" y="1532"/>
                  <a:pt x="1134" y="1541"/>
                  <a:pt x="1138" y="1548"/>
                </a:cubicBezTo>
                <a:cubicBezTo>
                  <a:pt x="1143" y="1555"/>
                  <a:pt x="1148" y="1561"/>
                  <a:pt x="1155" y="1565"/>
                </a:cubicBezTo>
                <a:cubicBezTo>
                  <a:pt x="1162" y="1569"/>
                  <a:pt x="1170" y="1571"/>
                  <a:pt x="1180" y="1571"/>
                </a:cubicBezTo>
                <a:cubicBezTo>
                  <a:pt x="1200" y="1571"/>
                  <a:pt x="1213" y="1564"/>
                  <a:pt x="1221" y="1549"/>
                </a:cubicBezTo>
                <a:cubicBezTo>
                  <a:pt x="1229" y="1535"/>
                  <a:pt x="1233" y="1516"/>
                  <a:pt x="1233" y="1492"/>
                </a:cubicBezTo>
                <a:close/>
                <a:moveTo>
                  <a:pt x="1463" y="1238"/>
                </a:moveTo>
                <a:cubicBezTo>
                  <a:pt x="1431" y="1238"/>
                  <a:pt x="1406" y="1247"/>
                  <a:pt x="1389" y="1266"/>
                </a:cubicBezTo>
                <a:cubicBezTo>
                  <a:pt x="1372" y="1284"/>
                  <a:pt x="1364" y="1309"/>
                  <a:pt x="1364" y="1339"/>
                </a:cubicBezTo>
                <a:cubicBezTo>
                  <a:pt x="1364" y="1365"/>
                  <a:pt x="1364" y="1365"/>
                  <a:pt x="1364" y="1365"/>
                </a:cubicBezTo>
                <a:cubicBezTo>
                  <a:pt x="1326" y="1365"/>
                  <a:pt x="1326" y="1365"/>
                  <a:pt x="1326" y="1365"/>
                </a:cubicBezTo>
                <a:cubicBezTo>
                  <a:pt x="1326" y="1416"/>
                  <a:pt x="1326" y="1416"/>
                  <a:pt x="1326" y="1416"/>
                </a:cubicBezTo>
                <a:cubicBezTo>
                  <a:pt x="1364" y="1416"/>
                  <a:pt x="1364" y="1416"/>
                  <a:pt x="1364" y="1416"/>
                </a:cubicBezTo>
                <a:cubicBezTo>
                  <a:pt x="1364" y="1617"/>
                  <a:pt x="1364" y="1617"/>
                  <a:pt x="1364" y="1617"/>
                </a:cubicBezTo>
                <a:cubicBezTo>
                  <a:pt x="1432" y="1617"/>
                  <a:pt x="1432" y="1617"/>
                  <a:pt x="1432" y="1617"/>
                </a:cubicBezTo>
                <a:cubicBezTo>
                  <a:pt x="1432" y="1416"/>
                  <a:pt x="1432" y="1416"/>
                  <a:pt x="1432" y="1416"/>
                </a:cubicBezTo>
                <a:cubicBezTo>
                  <a:pt x="1492" y="1416"/>
                  <a:pt x="1492" y="1416"/>
                  <a:pt x="1492" y="1416"/>
                </a:cubicBezTo>
                <a:cubicBezTo>
                  <a:pt x="1492" y="1365"/>
                  <a:pt x="1492" y="1365"/>
                  <a:pt x="1492" y="1365"/>
                </a:cubicBezTo>
                <a:cubicBezTo>
                  <a:pt x="1432" y="1365"/>
                  <a:pt x="1432" y="1365"/>
                  <a:pt x="1432" y="1365"/>
                </a:cubicBezTo>
                <a:cubicBezTo>
                  <a:pt x="1432" y="1344"/>
                  <a:pt x="1432" y="1344"/>
                  <a:pt x="1432" y="1344"/>
                </a:cubicBezTo>
                <a:cubicBezTo>
                  <a:pt x="1432" y="1311"/>
                  <a:pt x="1446" y="1295"/>
                  <a:pt x="1473" y="1295"/>
                </a:cubicBezTo>
                <a:cubicBezTo>
                  <a:pt x="1483" y="1295"/>
                  <a:pt x="1490" y="1296"/>
                  <a:pt x="1496" y="1297"/>
                </a:cubicBezTo>
                <a:cubicBezTo>
                  <a:pt x="1502" y="1299"/>
                  <a:pt x="1506" y="1301"/>
                  <a:pt x="1508" y="1302"/>
                </a:cubicBezTo>
                <a:cubicBezTo>
                  <a:pt x="1524" y="1250"/>
                  <a:pt x="1524" y="1250"/>
                  <a:pt x="1524" y="1250"/>
                </a:cubicBezTo>
                <a:cubicBezTo>
                  <a:pt x="1521" y="1248"/>
                  <a:pt x="1515" y="1246"/>
                  <a:pt x="1505" y="1243"/>
                </a:cubicBezTo>
                <a:cubicBezTo>
                  <a:pt x="1496" y="1240"/>
                  <a:pt x="1482" y="1238"/>
                  <a:pt x="1463" y="1238"/>
                </a:cubicBezTo>
                <a:close/>
                <a:moveTo>
                  <a:pt x="1631" y="1617"/>
                </a:moveTo>
                <a:cubicBezTo>
                  <a:pt x="1704" y="1617"/>
                  <a:pt x="1704" y="1617"/>
                  <a:pt x="1704" y="1617"/>
                </a:cubicBezTo>
                <a:cubicBezTo>
                  <a:pt x="1704" y="1474"/>
                  <a:pt x="1704" y="1474"/>
                  <a:pt x="1704" y="1474"/>
                </a:cubicBezTo>
                <a:cubicBezTo>
                  <a:pt x="1814" y="1474"/>
                  <a:pt x="1814" y="1474"/>
                  <a:pt x="1814" y="1474"/>
                </a:cubicBezTo>
                <a:cubicBezTo>
                  <a:pt x="1814" y="1417"/>
                  <a:pt x="1814" y="1417"/>
                  <a:pt x="1814" y="1417"/>
                </a:cubicBezTo>
                <a:cubicBezTo>
                  <a:pt x="1704" y="1417"/>
                  <a:pt x="1704" y="1417"/>
                  <a:pt x="1704" y="1417"/>
                </a:cubicBezTo>
                <a:cubicBezTo>
                  <a:pt x="1704" y="1332"/>
                  <a:pt x="1704" y="1332"/>
                  <a:pt x="1704" y="1332"/>
                </a:cubicBezTo>
                <a:cubicBezTo>
                  <a:pt x="1829" y="1332"/>
                  <a:pt x="1829" y="1332"/>
                  <a:pt x="1829" y="1332"/>
                </a:cubicBezTo>
                <a:cubicBezTo>
                  <a:pt x="1829" y="1272"/>
                  <a:pt x="1829" y="1272"/>
                  <a:pt x="1829" y="1272"/>
                </a:cubicBezTo>
                <a:cubicBezTo>
                  <a:pt x="1631" y="1272"/>
                  <a:pt x="1631" y="1272"/>
                  <a:pt x="1631" y="1272"/>
                </a:cubicBezTo>
                <a:lnTo>
                  <a:pt x="1631" y="1617"/>
                </a:lnTo>
                <a:close/>
                <a:moveTo>
                  <a:pt x="2105" y="1442"/>
                </a:moveTo>
                <a:cubicBezTo>
                  <a:pt x="2110" y="1458"/>
                  <a:pt x="2113" y="1473"/>
                  <a:pt x="2113" y="1490"/>
                </a:cubicBezTo>
                <a:cubicBezTo>
                  <a:pt x="2113" y="1506"/>
                  <a:pt x="2110" y="1521"/>
                  <a:pt x="2105" y="1537"/>
                </a:cubicBezTo>
                <a:cubicBezTo>
                  <a:pt x="2100" y="1553"/>
                  <a:pt x="2092" y="1567"/>
                  <a:pt x="2082" y="1580"/>
                </a:cubicBezTo>
                <a:cubicBezTo>
                  <a:pt x="2072" y="1593"/>
                  <a:pt x="2059" y="1603"/>
                  <a:pt x="2042" y="1611"/>
                </a:cubicBezTo>
                <a:cubicBezTo>
                  <a:pt x="2026" y="1619"/>
                  <a:pt x="2007" y="1623"/>
                  <a:pt x="1985" y="1623"/>
                </a:cubicBezTo>
                <a:cubicBezTo>
                  <a:pt x="1963" y="1623"/>
                  <a:pt x="1944" y="1619"/>
                  <a:pt x="1928" y="1612"/>
                </a:cubicBezTo>
                <a:cubicBezTo>
                  <a:pt x="1913" y="1604"/>
                  <a:pt x="1899" y="1594"/>
                  <a:pt x="1889" y="1582"/>
                </a:cubicBezTo>
                <a:cubicBezTo>
                  <a:pt x="1879" y="1569"/>
                  <a:pt x="1871" y="1555"/>
                  <a:pt x="1866" y="1540"/>
                </a:cubicBezTo>
                <a:cubicBezTo>
                  <a:pt x="1862" y="1524"/>
                  <a:pt x="1859" y="1508"/>
                  <a:pt x="1859" y="1492"/>
                </a:cubicBezTo>
                <a:cubicBezTo>
                  <a:pt x="1859" y="1476"/>
                  <a:pt x="1862" y="1459"/>
                  <a:pt x="1866" y="1444"/>
                </a:cubicBezTo>
                <a:cubicBezTo>
                  <a:pt x="1871" y="1428"/>
                  <a:pt x="1879" y="1414"/>
                  <a:pt x="1889" y="1401"/>
                </a:cubicBezTo>
                <a:cubicBezTo>
                  <a:pt x="1899" y="1388"/>
                  <a:pt x="1912" y="1378"/>
                  <a:pt x="1928" y="1370"/>
                </a:cubicBezTo>
                <a:cubicBezTo>
                  <a:pt x="1944" y="1363"/>
                  <a:pt x="1963" y="1359"/>
                  <a:pt x="1985" y="1359"/>
                </a:cubicBezTo>
                <a:cubicBezTo>
                  <a:pt x="2007" y="1359"/>
                  <a:pt x="2026" y="1363"/>
                  <a:pt x="2042" y="1370"/>
                </a:cubicBezTo>
                <a:cubicBezTo>
                  <a:pt x="2058" y="1378"/>
                  <a:pt x="2071" y="1388"/>
                  <a:pt x="2082" y="1400"/>
                </a:cubicBezTo>
                <a:cubicBezTo>
                  <a:pt x="2092" y="1412"/>
                  <a:pt x="2100" y="1426"/>
                  <a:pt x="2105" y="1442"/>
                </a:cubicBezTo>
                <a:close/>
                <a:moveTo>
                  <a:pt x="2040" y="1492"/>
                </a:moveTo>
                <a:cubicBezTo>
                  <a:pt x="2040" y="1480"/>
                  <a:pt x="2039" y="1469"/>
                  <a:pt x="2037" y="1459"/>
                </a:cubicBezTo>
                <a:cubicBezTo>
                  <a:pt x="2034" y="1449"/>
                  <a:pt x="2031" y="1441"/>
                  <a:pt x="2026" y="1433"/>
                </a:cubicBezTo>
                <a:cubicBezTo>
                  <a:pt x="2022" y="1426"/>
                  <a:pt x="2016" y="1420"/>
                  <a:pt x="2009" y="1416"/>
                </a:cubicBezTo>
                <a:cubicBezTo>
                  <a:pt x="2002" y="1412"/>
                  <a:pt x="1993" y="1410"/>
                  <a:pt x="1984" y="1410"/>
                </a:cubicBezTo>
                <a:cubicBezTo>
                  <a:pt x="1974" y="1410"/>
                  <a:pt x="1966" y="1412"/>
                  <a:pt x="1959" y="1416"/>
                </a:cubicBezTo>
                <a:cubicBezTo>
                  <a:pt x="1953" y="1420"/>
                  <a:pt x="1948" y="1425"/>
                  <a:pt x="1943" y="1432"/>
                </a:cubicBezTo>
                <a:cubicBezTo>
                  <a:pt x="1939" y="1439"/>
                  <a:pt x="1936" y="1448"/>
                  <a:pt x="1935" y="1457"/>
                </a:cubicBezTo>
                <a:cubicBezTo>
                  <a:pt x="1933" y="1467"/>
                  <a:pt x="1932" y="1478"/>
                  <a:pt x="1932" y="1490"/>
                </a:cubicBezTo>
                <a:cubicBezTo>
                  <a:pt x="1932" y="1501"/>
                  <a:pt x="1933" y="1512"/>
                  <a:pt x="1935" y="1522"/>
                </a:cubicBezTo>
                <a:cubicBezTo>
                  <a:pt x="1937" y="1532"/>
                  <a:pt x="1940" y="1541"/>
                  <a:pt x="1945" y="1548"/>
                </a:cubicBezTo>
                <a:cubicBezTo>
                  <a:pt x="1949" y="1555"/>
                  <a:pt x="1955" y="1561"/>
                  <a:pt x="1962" y="1565"/>
                </a:cubicBezTo>
                <a:cubicBezTo>
                  <a:pt x="1968" y="1569"/>
                  <a:pt x="1977" y="1571"/>
                  <a:pt x="1986" y="1571"/>
                </a:cubicBezTo>
                <a:cubicBezTo>
                  <a:pt x="2006" y="1571"/>
                  <a:pt x="2020" y="1564"/>
                  <a:pt x="2028" y="1549"/>
                </a:cubicBezTo>
                <a:cubicBezTo>
                  <a:pt x="2036" y="1535"/>
                  <a:pt x="2040" y="1516"/>
                  <a:pt x="2040" y="1492"/>
                </a:cubicBezTo>
                <a:close/>
                <a:moveTo>
                  <a:pt x="2361" y="1365"/>
                </a:moveTo>
                <a:cubicBezTo>
                  <a:pt x="2290" y="1365"/>
                  <a:pt x="2290" y="1365"/>
                  <a:pt x="2290" y="1365"/>
                </a:cubicBezTo>
                <a:cubicBezTo>
                  <a:pt x="2249" y="1434"/>
                  <a:pt x="2249" y="1434"/>
                  <a:pt x="2249" y="1434"/>
                </a:cubicBezTo>
                <a:cubicBezTo>
                  <a:pt x="2204" y="1365"/>
                  <a:pt x="2204" y="1365"/>
                  <a:pt x="2204" y="1365"/>
                </a:cubicBezTo>
                <a:cubicBezTo>
                  <a:pt x="2126" y="1365"/>
                  <a:pt x="2126" y="1365"/>
                  <a:pt x="2126" y="1365"/>
                </a:cubicBezTo>
                <a:cubicBezTo>
                  <a:pt x="2209" y="1487"/>
                  <a:pt x="2209" y="1487"/>
                  <a:pt x="2209" y="1487"/>
                </a:cubicBezTo>
                <a:cubicBezTo>
                  <a:pt x="2123" y="1617"/>
                  <a:pt x="2123" y="1617"/>
                  <a:pt x="2123" y="1617"/>
                </a:cubicBezTo>
                <a:cubicBezTo>
                  <a:pt x="2194" y="1617"/>
                  <a:pt x="2194" y="1617"/>
                  <a:pt x="2194" y="1617"/>
                </a:cubicBezTo>
                <a:cubicBezTo>
                  <a:pt x="2242" y="1536"/>
                  <a:pt x="2242" y="1536"/>
                  <a:pt x="2242" y="1536"/>
                </a:cubicBezTo>
                <a:cubicBezTo>
                  <a:pt x="2294" y="1617"/>
                  <a:pt x="2294" y="1617"/>
                  <a:pt x="2294" y="1617"/>
                </a:cubicBezTo>
                <a:cubicBezTo>
                  <a:pt x="2372" y="1617"/>
                  <a:pt x="2372" y="1617"/>
                  <a:pt x="2372" y="1617"/>
                </a:cubicBezTo>
                <a:cubicBezTo>
                  <a:pt x="2283" y="1483"/>
                  <a:pt x="2283" y="1483"/>
                  <a:pt x="2283" y="1483"/>
                </a:cubicBezTo>
                <a:lnTo>
                  <a:pt x="2361" y="1365"/>
                </a:lnTo>
                <a:close/>
                <a:moveTo>
                  <a:pt x="2383" y="1499"/>
                </a:moveTo>
                <a:cubicBezTo>
                  <a:pt x="2501" y="1499"/>
                  <a:pt x="2501" y="1499"/>
                  <a:pt x="2501" y="1499"/>
                </a:cubicBezTo>
                <a:cubicBezTo>
                  <a:pt x="2501" y="1443"/>
                  <a:pt x="2501" y="1443"/>
                  <a:pt x="2501" y="1443"/>
                </a:cubicBezTo>
                <a:cubicBezTo>
                  <a:pt x="2383" y="1443"/>
                  <a:pt x="2383" y="1443"/>
                  <a:pt x="2383" y="1443"/>
                </a:cubicBezTo>
                <a:lnTo>
                  <a:pt x="2383" y="1499"/>
                </a:lnTo>
                <a:close/>
                <a:moveTo>
                  <a:pt x="2577" y="1617"/>
                </a:moveTo>
                <a:cubicBezTo>
                  <a:pt x="2650" y="1617"/>
                  <a:pt x="2650" y="1617"/>
                  <a:pt x="2650" y="1617"/>
                </a:cubicBezTo>
                <a:cubicBezTo>
                  <a:pt x="2650" y="1272"/>
                  <a:pt x="2650" y="1272"/>
                  <a:pt x="2650" y="1272"/>
                </a:cubicBezTo>
                <a:cubicBezTo>
                  <a:pt x="2577" y="1272"/>
                  <a:pt x="2577" y="1272"/>
                  <a:pt x="2577" y="1272"/>
                </a:cubicBezTo>
                <a:lnTo>
                  <a:pt x="2577" y="1617"/>
                </a:lnTo>
                <a:close/>
                <a:moveTo>
                  <a:pt x="2700" y="1332"/>
                </a:moveTo>
                <a:cubicBezTo>
                  <a:pt x="2795" y="1332"/>
                  <a:pt x="2795" y="1332"/>
                  <a:pt x="2795" y="1332"/>
                </a:cubicBezTo>
                <a:cubicBezTo>
                  <a:pt x="2795" y="1617"/>
                  <a:pt x="2795" y="1617"/>
                  <a:pt x="2795" y="1617"/>
                </a:cubicBezTo>
                <a:cubicBezTo>
                  <a:pt x="2868" y="1617"/>
                  <a:pt x="2868" y="1617"/>
                  <a:pt x="2868" y="1617"/>
                </a:cubicBezTo>
                <a:cubicBezTo>
                  <a:pt x="2868" y="1332"/>
                  <a:pt x="2868" y="1332"/>
                  <a:pt x="2868" y="1332"/>
                </a:cubicBezTo>
                <a:cubicBezTo>
                  <a:pt x="2963" y="1332"/>
                  <a:pt x="2963" y="1332"/>
                  <a:pt x="2963" y="1332"/>
                </a:cubicBezTo>
                <a:cubicBezTo>
                  <a:pt x="2963" y="1272"/>
                  <a:pt x="2963" y="1272"/>
                  <a:pt x="2963" y="1272"/>
                </a:cubicBezTo>
                <a:cubicBezTo>
                  <a:pt x="2700" y="1272"/>
                  <a:pt x="2700" y="1272"/>
                  <a:pt x="2700" y="1272"/>
                </a:cubicBezTo>
                <a:lnTo>
                  <a:pt x="2700" y="13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AC5BC575-D8AC-4CFD-92A0-1FE85550A252}"/>
              </a:ext>
            </a:extLst>
          </p:cNvPr>
          <p:cNvSpPr>
            <a:spLocks noSelect="1" noChangeAspect="1"/>
          </p:cNvSpPr>
          <p:nvPr userDrawn="1"/>
        </p:nvSpPr>
        <p:spPr bwMode="gray">
          <a:xfrm>
            <a:off x="318294" y="325438"/>
            <a:ext cx="659844" cy="646906"/>
          </a:xfrm>
          <a:custGeom>
            <a:avLst/>
            <a:gdLst>
              <a:gd name="T0" fmla="*/ 1519 w 2039"/>
              <a:gd name="T1" fmla="*/ 362 h 2000"/>
              <a:gd name="T2" fmla="*/ 520 w 2039"/>
              <a:gd name="T3" fmla="*/ 362 h 2000"/>
              <a:gd name="T4" fmla="*/ 0 w 2039"/>
              <a:gd name="T5" fmla="*/ 0 h 2000"/>
              <a:gd name="T6" fmla="*/ 190 w 2039"/>
              <a:gd name="T7" fmla="*/ 906 h 2000"/>
              <a:gd name="T8" fmla="*/ 273 w 2039"/>
              <a:gd name="T9" fmla="*/ 1093 h 2000"/>
              <a:gd name="T10" fmla="*/ 865 w 2039"/>
              <a:gd name="T11" fmla="*/ 1917 h 2000"/>
              <a:gd name="T12" fmla="*/ 1020 w 2039"/>
              <a:gd name="T13" fmla="*/ 2000 h 2000"/>
              <a:gd name="T14" fmla="*/ 1175 w 2039"/>
              <a:gd name="T15" fmla="*/ 1917 h 2000"/>
              <a:gd name="T16" fmla="*/ 1480 w 2039"/>
              <a:gd name="T17" fmla="*/ 1492 h 2000"/>
              <a:gd name="T18" fmla="*/ 1334 w 2039"/>
              <a:gd name="T19" fmla="*/ 1211 h 2000"/>
              <a:gd name="T20" fmla="*/ 1043 w 2039"/>
              <a:gd name="T21" fmla="*/ 1078 h 2000"/>
              <a:gd name="T22" fmla="*/ 1154 w 2039"/>
              <a:gd name="T23" fmla="*/ 728 h 2000"/>
              <a:gd name="T24" fmla="*/ 1505 w 2039"/>
              <a:gd name="T25" fmla="*/ 839 h 2000"/>
              <a:gd name="T26" fmla="*/ 1446 w 2039"/>
              <a:gd name="T27" fmla="*/ 1153 h 2000"/>
              <a:gd name="T28" fmla="*/ 1562 w 2039"/>
              <a:gd name="T29" fmla="*/ 1377 h 2000"/>
              <a:gd name="T30" fmla="*/ 1767 w 2039"/>
              <a:gd name="T31" fmla="*/ 1093 h 2000"/>
              <a:gd name="T32" fmla="*/ 1850 w 2039"/>
              <a:gd name="T33" fmla="*/ 906 h 2000"/>
              <a:gd name="T34" fmla="*/ 2039 w 2039"/>
              <a:gd name="T35" fmla="*/ 0 h 2000"/>
              <a:gd name="T36" fmla="*/ 1519 w 2039"/>
              <a:gd name="T37" fmla="*/ 36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9" h="2000">
                <a:moveTo>
                  <a:pt x="1519" y="362"/>
                </a:moveTo>
                <a:cubicBezTo>
                  <a:pt x="520" y="362"/>
                  <a:pt x="520" y="362"/>
                  <a:pt x="52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90" y="906"/>
                  <a:pt x="190" y="906"/>
                  <a:pt x="190" y="906"/>
                </a:cubicBezTo>
                <a:cubicBezTo>
                  <a:pt x="203" y="975"/>
                  <a:pt x="232" y="1039"/>
                  <a:pt x="273" y="1093"/>
                </a:cubicBezTo>
                <a:cubicBezTo>
                  <a:pt x="413" y="1287"/>
                  <a:pt x="749" y="1753"/>
                  <a:pt x="865" y="1917"/>
                </a:cubicBezTo>
                <a:cubicBezTo>
                  <a:pt x="902" y="1970"/>
                  <a:pt x="963" y="2000"/>
                  <a:pt x="1020" y="2000"/>
                </a:cubicBezTo>
                <a:cubicBezTo>
                  <a:pt x="1077" y="2000"/>
                  <a:pt x="1137" y="1970"/>
                  <a:pt x="1175" y="1917"/>
                </a:cubicBezTo>
                <a:cubicBezTo>
                  <a:pt x="1236" y="1831"/>
                  <a:pt x="1358" y="1662"/>
                  <a:pt x="1480" y="1492"/>
                </a:cubicBezTo>
                <a:cubicBezTo>
                  <a:pt x="1334" y="1211"/>
                  <a:pt x="1334" y="1211"/>
                  <a:pt x="1334" y="1211"/>
                </a:cubicBezTo>
                <a:cubicBezTo>
                  <a:pt x="1221" y="1238"/>
                  <a:pt x="1099" y="1187"/>
                  <a:pt x="1043" y="1078"/>
                </a:cubicBezTo>
                <a:cubicBezTo>
                  <a:pt x="977" y="951"/>
                  <a:pt x="1027" y="794"/>
                  <a:pt x="1154" y="728"/>
                </a:cubicBezTo>
                <a:cubicBezTo>
                  <a:pt x="1282" y="661"/>
                  <a:pt x="1439" y="711"/>
                  <a:pt x="1505" y="839"/>
                </a:cubicBezTo>
                <a:cubicBezTo>
                  <a:pt x="1561" y="947"/>
                  <a:pt x="1533" y="1076"/>
                  <a:pt x="1446" y="1153"/>
                </a:cubicBezTo>
                <a:cubicBezTo>
                  <a:pt x="1562" y="1377"/>
                  <a:pt x="1562" y="1377"/>
                  <a:pt x="1562" y="1377"/>
                </a:cubicBezTo>
                <a:cubicBezTo>
                  <a:pt x="1643" y="1265"/>
                  <a:pt x="1717" y="1162"/>
                  <a:pt x="1767" y="1093"/>
                </a:cubicBezTo>
                <a:cubicBezTo>
                  <a:pt x="1807" y="1039"/>
                  <a:pt x="1837" y="975"/>
                  <a:pt x="1850" y="906"/>
                </a:cubicBezTo>
                <a:cubicBezTo>
                  <a:pt x="2039" y="0"/>
                  <a:pt x="2039" y="0"/>
                  <a:pt x="2039" y="0"/>
                </a:cubicBezTo>
                <a:lnTo>
                  <a:pt x="1519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852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ypto - Title slide picture (white logo &amp; footer)          LS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utoShape 70"/>
          <p:cNvSpPr>
            <a:spLocks noSelect="1"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Vrije vorm 14"/>
          <p:cNvSpPr>
            <a:spLocks noGrp="1" noSelect="1"/>
          </p:cNvSpPr>
          <p:nvPr>
            <p:ph type="pic" sz="quarter" idx="27" hasCustomPrompt="1"/>
          </p:nvPr>
        </p:nvSpPr>
        <p:spPr>
          <a:xfrm>
            <a:off x="4" y="2"/>
            <a:ext cx="12193197" cy="6857999"/>
          </a:xfrm>
          <a:custGeom>
            <a:avLst/>
            <a:gdLst>
              <a:gd name="connsiteX0" fmla="*/ 1387677 w 12193197"/>
              <a:gd name="connsiteY0" fmla="*/ 919162 h 6857999"/>
              <a:gd name="connsiteX1" fmla="*/ 1390646 w 12193197"/>
              <a:gd name="connsiteY1" fmla="*/ 919162 h 6857999"/>
              <a:gd name="connsiteX2" fmla="*/ 1390646 w 12193197"/>
              <a:gd name="connsiteY2" fmla="*/ 934197 h 6857999"/>
              <a:gd name="connsiteX3" fmla="*/ 1384379 w 12193197"/>
              <a:gd name="connsiteY3" fmla="*/ 939426 h 6857999"/>
              <a:gd name="connsiteX4" fmla="*/ 1375142 w 12193197"/>
              <a:gd name="connsiteY4" fmla="*/ 941387 h 6857999"/>
              <a:gd name="connsiteX5" fmla="*/ 1368215 w 12193197"/>
              <a:gd name="connsiteY5" fmla="*/ 939426 h 6857999"/>
              <a:gd name="connsiteX6" fmla="*/ 1365246 w 12193197"/>
              <a:gd name="connsiteY6" fmla="*/ 932889 h 6857999"/>
              <a:gd name="connsiteX7" fmla="*/ 1371514 w 12193197"/>
              <a:gd name="connsiteY7" fmla="*/ 922430 h 6857999"/>
              <a:gd name="connsiteX8" fmla="*/ 1387677 w 12193197"/>
              <a:gd name="connsiteY8" fmla="*/ 919162 h 6857999"/>
              <a:gd name="connsiteX9" fmla="*/ 2006598 w 12193197"/>
              <a:gd name="connsiteY9" fmla="*/ 900113 h 6857999"/>
              <a:gd name="connsiteX10" fmla="*/ 2006598 w 12193197"/>
              <a:gd name="connsiteY10" fmla="*/ 917576 h 6857999"/>
              <a:gd name="connsiteX11" fmla="*/ 2043111 w 12193197"/>
              <a:gd name="connsiteY11" fmla="*/ 917576 h 6857999"/>
              <a:gd name="connsiteX12" fmla="*/ 2043111 w 12193197"/>
              <a:gd name="connsiteY12" fmla="*/ 900113 h 6857999"/>
              <a:gd name="connsiteX13" fmla="*/ 2006598 w 12193197"/>
              <a:gd name="connsiteY13" fmla="*/ 900113 h 6857999"/>
              <a:gd name="connsiteX14" fmla="*/ 1878951 w 12193197"/>
              <a:gd name="connsiteY14" fmla="*/ 889000 h 6857999"/>
              <a:gd name="connsiteX15" fmla="*/ 1887035 w 12193197"/>
              <a:gd name="connsiteY15" fmla="*/ 890893 h 6857999"/>
              <a:gd name="connsiteX16" fmla="*/ 1892856 w 12193197"/>
              <a:gd name="connsiteY16" fmla="*/ 896257 h 6857999"/>
              <a:gd name="connsiteX17" fmla="*/ 1896090 w 12193197"/>
              <a:gd name="connsiteY17" fmla="*/ 904461 h 6857999"/>
              <a:gd name="connsiteX18" fmla="*/ 1897060 w 12193197"/>
              <a:gd name="connsiteY18" fmla="*/ 914873 h 6857999"/>
              <a:gd name="connsiteX19" fmla="*/ 1893180 w 12193197"/>
              <a:gd name="connsiteY19" fmla="*/ 932858 h 6857999"/>
              <a:gd name="connsiteX20" fmla="*/ 1879921 w 12193197"/>
              <a:gd name="connsiteY20" fmla="*/ 939800 h 6857999"/>
              <a:gd name="connsiteX21" fmla="*/ 1871836 w 12193197"/>
              <a:gd name="connsiteY21" fmla="*/ 937907 h 6857999"/>
              <a:gd name="connsiteX22" fmla="*/ 1866339 w 12193197"/>
              <a:gd name="connsiteY22" fmla="*/ 932543 h 6857999"/>
              <a:gd name="connsiteX23" fmla="*/ 1863105 w 12193197"/>
              <a:gd name="connsiteY23" fmla="*/ 924339 h 6857999"/>
              <a:gd name="connsiteX24" fmla="*/ 1862135 w 12193197"/>
              <a:gd name="connsiteY24" fmla="*/ 914242 h 6857999"/>
              <a:gd name="connsiteX25" fmla="*/ 1863105 w 12193197"/>
              <a:gd name="connsiteY25" fmla="*/ 903830 h 6857999"/>
              <a:gd name="connsiteX26" fmla="*/ 1866016 w 12193197"/>
              <a:gd name="connsiteY26" fmla="*/ 895942 h 6857999"/>
              <a:gd name="connsiteX27" fmla="*/ 1871190 w 12193197"/>
              <a:gd name="connsiteY27" fmla="*/ 890893 h 6857999"/>
              <a:gd name="connsiteX28" fmla="*/ 1878951 w 12193197"/>
              <a:gd name="connsiteY28" fmla="*/ 889000 h 6857999"/>
              <a:gd name="connsiteX29" fmla="*/ 1621776 w 12193197"/>
              <a:gd name="connsiteY29" fmla="*/ 888999 h 6857999"/>
              <a:gd name="connsiteX30" fmla="*/ 1629860 w 12193197"/>
              <a:gd name="connsiteY30" fmla="*/ 890892 h 6857999"/>
              <a:gd name="connsiteX31" fmla="*/ 1635681 w 12193197"/>
              <a:gd name="connsiteY31" fmla="*/ 896256 h 6857999"/>
              <a:gd name="connsiteX32" fmla="*/ 1638915 w 12193197"/>
              <a:gd name="connsiteY32" fmla="*/ 904461 h 6857999"/>
              <a:gd name="connsiteX33" fmla="*/ 1639885 w 12193197"/>
              <a:gd name="connsiteY33" fmla="*/ 914872 h 6857999"/>
              <a:gd name="connsiteX34" fmla="*/ 1636005 w 12193197"/>
              <a:gd name="connsiteY34" fmla="*/ 932857 h 6857999"/>
              <a:gd name="connsiteX35" fmla="*/ 1622746 w 12193197"/>
              <a:gd name="connsiteY35" fmla="*/ 939800 h 6857999"/>
              <a:gd name="connsiteX36" fmla="*/ 1614661 w 12193197"/>
              <a:gd name="connsiteY36" fmla="*/ 937906 h 6857999"/>
              <a:gd name="connsiteX37" fmla="*/ 1609164 w 12193197"/>
              <a:gd name="connsiteY37" fmla="*/ 932543 h 6857999"/>
              <a:gd name="connsiteX38" fmla="*/ 1605930 w 12193197"/>
              <a:gd name="connsiteY38" fmla="*/ 924338 h 6857999"/>
              <a:gd name="connsiteX39" fmla="*/ 1604960 w 12193197"/>
              <a:gd name="connsiteY39" fmla="*/ 914241 h 6857999"/>
              <a:gd name="connsiteX40" fmla="*/ 1605930 w 12193197"/>
              <a:gd name="connsiteY40" fmla="*/ 903830 h 6857999"/>
              <a:gd name="connsiteX41" fmla="*/ 1608841 w 12193197"/>
              <a:gd name="connsiteY41" fmla="*/ 895941 h 6857999"/>
              <a:gd name="connsiteX42" fmla="*/ 1614015 w 12193197"/>
              <a:gd name="connsiteY42" fmla="*/ 890892 h 6857999"/>
              <a:gd name="connsiteX43" fmla="*/ 1621776 w 12193197"/>
              <a:gd name="connsiteY43" fmla="*/ 888999 h 6857999"/>
              <a:gd name="connsiteX44" fmla="*/ 1923417 w 12193197"/>
              <a:gd name="connsiteY44" fmla="*/ 874713 h 6857999"/>
              <a:gd name="connsiteX45" fmla="*/ 1949875 w 12193197"/>
              <a:gd name="connsiteY45" fmla="*/ 912989 h 6857999"/>
              <a:gd name="connsiteX46" fmla="*/ 1922460 w 12193197"/>
              <a:gd name="connsiteY46" fmla="*/ 954088 h 6857999"/>
              <a:gd name="connsiteX47" fmla="*/ 1945094 w 12193197"/>
              <a:gd name="connsiteY47" fmla="*/ 954088 h 6857999"/>
              <a:gd name="connsiteX48" fmla="*/ 1960395 w 12193197"/>
              <a:gd name="connsiteY48" fmla="*/ 928675 h 6857999"/>
              <a:gd name="connsiteX49" fmla="*/ 1976971 w 12193197"/>
              <a:gd name="connsiteY49" fmla="*/ 954088 h 6857999"/>
              <a:gd name="connsiteX50" fmla="*/ 2001835 w 12193197"/>
              <a:gd name="connsiteY50" fmla="*/ 954088 h 6857999"/>
              <a:gd name="connsiteX51" fmla="*/ 1973465 w 12193197"/>
              <a:gd name="connsiteY51" fmla="*/ 912047 h 6857999"/>
              <a:gd name="connsiteX52" fmla="*/ 1998329 w 12193197"/>
              <a:gd name="connsiteY52" fmla="*/ 874713 h 6857999"/>
              <a:gd name="connsiteX53" fmla="*/ 1975696 w 12193197"/>
              <a:gd name="connsiteY53" fmla="*/ 874713 h 6857999"/>
              <a:gd name="connsiteX54" fmla="*/ 1962945 w 12193197"/>
              <a:gd name="connsiteY54" fmla="*/ 896361 h 6857999"/>
              <a:gd name="connsiteX55" fmla="*/ 1948281 w 12193197"/>
              <a:gd name="connsiteY55" fmla="*/ 874713 h 6857999"/>
              <a:gd name="connsiteX56" fmla="*/ 1923417 w 12193197"/>
              <a:gd name="connsiteY56" fmla="*/ 874713 h 6857999"/>
              <a:gd name="connsiteX57" fmla="*/ 1878485 w 12193197"/>
              <a:gd name="connsiteY57" fmla="*/ 873125 h 6857999"/>
              <a:gd name="connsiteX58" fmla="*/ 1860316 w 12193197"/>
              <a:gd name="connsiteY58" fmla="*/ 876935 h 6857999"/>
              <a:gd name="connsiteX59" fmla="*/ 1847885 w 12193197"/>
              <a:gd name="connsiteY59" fmla="*/ 886778 h 6857999"/>
              <a:gd name="connsiteX60" fmla="*/ 1840553 w 12193197"/>
              <a:gd name="connsiteY60" fmla="*/ 900113 h 6857999"/>
              <a:gd name="connsiteX61" fmla="*/ 1838322 w 12193197"/>
              <a:gd name="connsiteY61" fmla="*/ 915670 h 6857999"/>
              <a:gd name="connsiteX62" fmla="*/ 1840553 w 12193197"/>
              <a:gd name="connsiteY62" fmla="*/ 930910 h 6857999"/>
              <a:gd name="connsiteX63" fmla="*/ 1847885 w 12193197"/>
              <a:gd name="connsiteY63" fmla="*/ 944245 h 6857999"/>
              <a:gd name="connsiteX64" fmla="*/ 1860635 w 12193197"/>
              <a:gd name="connsiteY64" fmla="*/ 953771 h 6857999"/>
              <a:gd name="connsiteX65" fmla="*/ 1878804 w 12193197"/>
              <a:gd name="connsiteY65" fmla="*/ 957263 h 6857999"/>
              <a:gd name="connsiteX66" fmla="*/ 1896972 w 12193197"/>
              <a:gd name="connsiteY66" fmla="*/ 953453 h 6857999"/>
              <a:gd name="connsiteX67" fmla="*/ 1909723 w 12193197"/>
              <a:gd name="connsiteY67" fmla="*/ 943610 h 6857999"/>
              <a:gd name="connsiteX68" fmla="*/ 1917054 w 12193197"/>
              <a:gd name="connsiteY68" fmla="*/ 929958 h 6857999"/>
              <a:gd name="connsiteX69" fmla="*/ 1919285 w 12193197"/>
              <a:gd name="connsiteY69" fmla="*/ 915035 h 6857999"/>
              <a:gd name="connsiteX70" fmla="*/ 1917054 w 12193197"/>
              <a:gd name="connsiteY70" fmla="*/ 899795 h 6857999"/>
              <a:gd name="connsiteX71" fmla="*/ 1909723 w 12193197"/>
              <a:gd name="connsiteY71" fmla="*/ 886460 h 6857999"/>
              <a:gd name="connsiteX72" fmla="*/ 1896972 w 12193197"/>
              <a:gd name="connsiteY72" fmla="*/ 876935 h 6857999"/>
              <a:gd name="connsiteX73" fmla="*/ 1878485 w 12193197"/>
              <a:gd name="connsiteY73" fmla="*/ 873125 h 6857999"/>
              <a:gd name="connsiteX74" fmla="*/ 1622110 w 12193197"/>
              <a:gd name="connsiteY74" fmla="*/ 873124 h 6857999"/>
              <a:gd name="connsiteX75" fmla="*/ 1604298 w 12193197"/>
              <a:gd name="connsiteY75" fmla="*/ 876934 h 6857999"/>
              <a:gd name="connsiteX76" fmla="*/ 1592110 w 12193197"/>
              <a:gd name="connsiteY76" fmla="*/ 886778 h 6857999"/>
              <a:gd name="connsiteX77" fmla="*/ 1584923 w 12193197"/>
              <a:gd name="connsiteY77" fmla="*/ 900112 h 6857999"/>
              <a:gd name="connsiteX78" fmla="*/ 1582735 w 12193197"/>
              <a:gd name="connsiteY78" fmla="*/ 915669 h 6857999"/>
              <a:gd name="connsiteX79" fmla="*/ 1584923 w 12193197"/>
              <a:gd name="connsiteY79" fmla="*/ 930910 h 6857999"/>
              <a:gd name="connsiteX80" fmla="*/ 1592110 w 12193197"/>
              <a:gd name="connsiteY80" fmla="*/ 944244 h 6857999"/>
              <a:gd name="connsiteX81" fmla="*/ 1604610 w 12193197"/>
              <a:gd name="connsiteY81" fmla="*/ 953770 h 6857999"/>
              <a:gd name="connsiteX82" fmla="*/ 1622423 w 12193197"/>
              <a:gd name="connsiteY82" fmla="*/ 957263 h 6857999"/>
              <a:gd name="connsiteX83" fmla="*/ 1640235 w 12193197"/>
              <a:gd name="connsiteY83" fmla="*/ 953452 h 6857999"/>
              <a:gd name="connsiteX84" fmla="*/ 1652735 w 12193197"/>
              <a:gd name="connsiteY84" fmla="*/ 943610 h 6857999"/>
              <a:gd name="connsiteX85" fmla="*/ 1659923 w 12193197"/>
              <a:gd name="connsiteY85" fmla="*/ 929957 h 6857999"/>
              <a:gd name="connsiteX86" fmla="*/ 1662110 w 12193197"/>
              <a:gd name="connsiteY86" fmla="*/ 915034 h 6857999"/>
              <a:gd name="connsiteX87" fmla="*/ 1659923 w 12193197"/>
              <a:gd name="connsiteY87" fmla="*/ 899794 h 6857999"/>
              <a:gd name="connsiteX88" fmla="*/ 1652423 w 12193197"/>
              <a:gd name="connsiteY88" fmla="*/ 886459 h 6857999"/>
              <a:gd name="connsiteX89" fmla="*/ 1640235 w 12193197"/>
              <a:gd name="connsiteY89" fmla="*/ 876934 h 6857999"/>
              <a:gd name="connsiteX90" fmla="*/ 1622110 w 12193197"/>
              <a:gd name="connsiteY90" fmla="*/ 873124 h 6857999"/>
              <a:gd name="connsiteX91" fmla="*/ 1473330 w 12193197"/>
              <a:gd name="connsiteY91" fmla="*/ 873124 h 6857999"/>
              <a:gd name="connsiteX92" fmla="*/ 1466429 w 12193197"/>
              <a:gd name="connsiteY92" fmla="*/ 874375 h 6857999"/>
              <a:gd name="connsiteX93" fmla="*/ 1460782 w 12193197"/>
              <a:gd name="connsiteY93" fmla="*/ 877188 h 6857999"/>
              <a:gd name="connsiteX94" fmla="*/ 1456704 w 12193197"/>
              <a:gd name="connsiteY94" fmla="*/ 881564 h 6857999"/>
              <a:gd name="connsiteX95" fmla="*/ 1453567 w 12193197"/>
              <a:gd name="connsiteY95" fmla="*/ 885941 h 6857999"/>
              <a:gd name="connsiteX96" fmla="*/ 1453567 w 12193197"/>
              <a:gd name="connsiteY96" fmla="*/ 875000 h 6857999"/>
              <a:gd name="connsiteX97" fmla="*/ 1431922 w 12193197"/>
              <a:gd name="connsiteY97" fmla="*/ 875000 h 6857999"/>
              <a:gd name="connsiteX98" fmla="*/ 1431922 w 12193197"/>
              <a:gd name="connsiteY98" fmla="*/ 954087 h 6857999"/>
              <a:gd name="connsiteX99" fmla="*/ 1453567 w 12193197"/>
              <a:gd name="connsiteY99" fmla="*/ 954087 h 6857999"/>
              <a:gd name="connsiteX100" fmla="*/ 1453567 w 12193197"/>
              <a:gd name="connsiteY100" fmla="*/ 904384 h 6857999"/>
              <a:gd name="connsiteX101" fmla="*/ 1455449 w 12193197"/>
              <a:gd name="connsiteY101" fmla="*/ 900946 h 6857999"/>
              <a:gd name="connsiteX102" fmla="*/ 1459214 w 12193197"/>
              <a:gd name="connsiteY102" fmla="*/ 897194 h 6857999"/>
              <a:gd name="connsiteX103" fmla="*/ 1464233 w 12193197"/>
              <a:gd name="connsiteY103" fmla="*/ 893756 h 6857999"/>
              <a:gd name="connsiteX104" fmla="*/ 1470820 w 12193197"/>
              <a:gd name="connsiteY104" fmla="*/ 892193 h 6857999"/>
              <a:gd name="connsiteX105" fmla="*/ 1476153 w 12193197"/>
              <a:gd name="connsiteY105" fmla="*/ 892818 h 6857999"/>
              <a:gd name="connsiteX106" fmla="*/ 1478977 w 12193197"/>
              <a:gd name="connsiteY106" fmla="*/ 894068 h 6857999"/>
              <a:gd name="connsiteX107" fmla="*/ 1484310 w 12193197"/>
              <a:gd name="connsiteY107" fmla="*/ 875312 h 6857999"/>
              <a:gd name="connsiteX108" fmla="*/ 1480231 w 12193197"/>
              <a:gd name="connsiteY108" fmla="*/ 873750 h 6857999"/>
              <a:gd name="connsiteX109" fmla="*/ 1473330 w 12193197"/>
              <a:gd name="connsiteY109" fmla="*/ 873124 h 6857999"/>
              <a:gd name="connsiteX110" fmla="*/ 1379852 w 12193197"/>
              <a:gd name="connsiteY110" fmla="*/ 873124 h 6857999"/>
              <a:gd name="connsiteX111" fmla="*/ 1360167 w 12193197"/>
              <a:gd name="connsiteY111" fmla="*/ 876617 h 6857999"/>
              <a:gd name="connsiteX112" fmla="*/ 1347467 w 12193197"/>
              <a:gd name="connsiteY112" fmla="*/ 884872 h 6857999"/>
              <a:gd name="connsiteX113" fmla="*/ 1356992 w 12193197"/>
              <a:gd name="connsiteY113" fmla="*/ 898207 h 6857999"/>
              <a:gd name="connsiteX114" fmla="*/ 1365564 w 12193197"/>
              <a:gd name="connsiteY114" fmla="*/ 892809 h 6857999"/>
              <a:gd name="connsiteX115" fmla="*/ 1377312 w 12193197"/>
              <a:gd name="connsiteY115" fmla="*/ 890587 h 6857999"/>
              <a:gd name="connsiteX116" fmla="*/ 1387472 w 12193197"/>
              <a:gd name="connsiteY116" fmla="*/ 893127 h 6857999"/>
              <a:gd name="connsiteX117" fmla="*/ 1390329 w 12193197"/>
              <a:gd name="connsiteY117" fmla="*/ 901699 h 6857999"/>
              <a:gd name="connsiteX118" fmla="*/ 1390329 w 12193197"/>
              <a:gd name="connsiteY118" fmla="*/ 906462 h 6857999"/>
              <a:gd name="connsiteX119" fmla="*/ 1387472 w 12193197"/>
              <a:gd name="connsiteY119" fmla="*/ 906462 h 6857999"/>
              <a:gd name="connsiteX120" fmla="*/ 1371914 w 12193197"/>
              <a:gd name="connsiteY120" fmla="*/ 907732 h 6857999"/>
              <a:gd name="connsiteX121" fmla="*/ 1358262 w 12193197"/>
              <a:gd name="connsiteY121" fmla="*/ 912812 h 6857999"/>
              <a:gd name="connsiteX122" fmla="*/ 1348419 w 12193197"/>
              <a:gd name="connsiteY122" fmla="*/ 921384 h 6857999"/>
              <a:gd name="connsiteX123" fmla="*/ 1344609 w 12193197"/>
              <a:gd name="connsiteY123" fmla="*/ 934719 h 6857999"/>
              <a:gd name="connsiteX124" fmla="*/ 1346514 w 12193197"/>
              <a:gd name="connsiteY124" fmla="*/ 944562 h 6857999"/>
              <a:gd name="connsiteX125" fmla="*/ 1351594 w 12193197"/>
              <a:gd name="connsiteY125" fmla="*/ 951547 h 6857999"/>
              <a:gd name="connsiteX126" fmla="*/ 1359214 w 12193197"/>
              <a:gd name="connsiteY126" fmla="*/ 955992 h 6857999"/>
              <a:gd name="connsiteX127" fmla="*/ 1369057 w 12193197"/>
              <a:gd name="connsiteY127" fmla="*/ 957262 h 6857999"/>
              <a:gd name="connsiteX128" fmla="*/ 1382392 w 12193197"/>
              <a:gd name="connsiteY128" fmla="*/ 954087 h 6857999"/>
              <a:gd name="connsiteX129" fmla="*/ 1391599 w 12193197"/>
              <a:gd name="connsiteY129" fmla="*/ 946784 h 6857999"/>
              <a:gd name="connsiteX130" fmla="*/ 1391917 w 12193197"/>
              <a:gd name="connsiteY130" fmla="*/ 951229 h 6857999"/>
              <a:gd name="connsiteX131" fmla="*/ 1392869 w 12193197"/>
              <a:gd name="connsiteY131" fmla="*/ 955357 h 6857999"/>
              <a:gd name="connsiteX132" fmla="*/ 1414459 w 12193197"/>
              <a:gd name="connsiteY132" fmla="*/ 955357 h 6857999"/>
              <a:gd name="connsiteX133" fmla="*/ 1412872 w 12193197"/>
              <a:gd name="connsiteY133" fmla="*/ 945832 h 6857999"/>
              <a:gd name="connsiteX134" fmla="*/ 1411919 w 12193197"/>
              <a:gd name="connsiteY134" fmla="*/ 931544 h 6857999"/>
              <a:gd name="connsiteX135" fmla="*/ 1411919 w 12193197"/>
              <a:gd name="connsiteY135" fmla="*/ 902969 h 6857999"/>
              <a:gd name="connsiteX136" fmla="*/ 1404299 w 12193197"/>
              <a:gd name="connsiteY136" fmla="*/ 880109 h 6857999"/>
              <a:gd name="connsiteX137" fmla="*/ 1379852 w 12193197"/>
              <a:gd name="connsiteY137" fmla="*/ 873124 h 6857999"/>
              <a:gd name="connsiteX138" fmla="*/ 1279521 w 12193197"/>
              <a:gd name="connsiteY138" fmla="*/ 863599 h 6857999"/>
              <a:gd name="connsiteX139" fmla="*/ 1290425 w 12193197"/>
              <a:gd name="connsiteY139" fmla="*/ 863599 h 6857999"/>
              <a:gd name="connsiteX140" fmla="*/ 1306140 w 12193197"/>
              <a:gd name="connsiteY140" fmla="*/ 867689 h 6857999"/>
              <a:gd name="connsiteX141" fmla="*/ 1311271 w 12193197"/>
              <a:gd name="connsiteY141" fmla="*/ 880590 h 6857999"/>
              <a:gd name="connsiteX142" fmla="*/ 1306140 w 12193197"/>
              <a:gd name="connsiteY142" fmla="*/ 894119 h 6857999"/>
              <a:gd name="connsiteX143" fmla="*/ 1290104 w 12193197"/>
              <a:gd name="connsiteY143" fmla="*/ 898524 h 6857999"/>
              <a:gd name="connsiteX144" fmla="*/ 1279521 w 12193197"/>
              <a:gd name="connsiteY144" fmla="*/ 898524 h 6857999"/>
              <a:gd name="connsiteX145" fmla="*/ 1279521 w 12193197"/>
              <a:gd name="connsiteY145" fmla="*/ 863599 h 6857999"/>
              <a:gd name="connsiteX146" fmla="*/ 1503748 w 12193197"/>
              <a:gd name="connsiteY146" fmla="*/ 850899 h 6857999"/>
              <a:gd name="connsiteX147" fmla="*/ 1503748 w 12193197"/>
              <a:gd name="connsiteY147" fmla="*/ 874286 h 6857999"/>
              <a:gd name="connsiteX148" fmla="*/ 1490660 w 12193197"/>
              <a:gd name="connsiteY148" fmla="*/ 874286 h 6857999"/>
              <a:gd name="connsiteX149" fmla="*/ 1490660 w 12193197"/>
              <a:gd name="connsiteY149" fmla="*/ 890946 h 6857999"/>
              <a:gd name="connsiteX150" fmla="*/ 1503748 w 12193197"/>
              <a:gd name="connsiteY150" fmla="*/ 890946 h 6857999"/>
              <a:gd name="connsiteX151" fmla="*/ 1503748 w 12193197"/>
              <a:gd name="connsiteY151" fmla="*/ 932274 h 6857999"/>
              <a:gd name="connsiteX152" fmla="*/ 1509175 w 12193197"/>
              <a:gd name="connsiteY152" fmla="*/ 950535 h 6857999"/>
              <a:gd name="connsiteX153" fmla="*/ 1528967 w 12193197"/>
              <a:gd name="connsiteY153" fmla="*/ 957262 h 6857999"/>
              <a:gd name="connsiteX154" fmla="*/ 1541736 w 12193197"/>
              <a:gd name="connsiteY154" fmla="*/ 955661 h 6857999"/>
              <a:gd name="connsiteX155" fmla="*/ 1549398 w 12193197"/>
              <a:gd name="connsiteY155" fmla="*/ 952777 h 6857999"/>
              <a:gd name="connsiteX156" fmla="*/ 1544290 w 12193197"/>
              <a:gd name="connsiteY156" fmla="*/ 936438 h 6857999"/>
              <a:gd name="connsiteX157" fmla="*/ 1540140 w 12193197"/>
              <a:gd name="connsiteY157" fmla="*/ 938040 h 6857999"/>
              <a:gd name="connsiteX158" fmla="*/ 1533436 w 12193197"/>
              <a:gd name="connsiteY158" fmla="*/ 939322 h 6857999"/>
              <a:gd name="connsiteX159" fmla="*/ 1527052 w 12193197"/>
              <a:gd name="connsiteY159" fmla="*/ 936438 h 6857999"/>
              <a:gd name="connsiteX160" fmla="*/ 1525456 w 12193197"/>
              <a:gd name="connsiteY160" fmla="*/ 927788 h 6857999"/>
              <a:gd name="connsiteX161" fmla="*/ 1525456 w 12193197"/>
              <a:gd name="connsiteY161" fmla="*/ 890946 h 6857999"/>
              <a:gd name="connsiteX162" fmla="*/ 1544290 w 12193197"/>
              <a:gd name="connsiteY162" fmla="*/ 890946 h 6857999"/>
              <a:gd name="connsiteX163" fmla="*/ 1544290 w 12193197"/>
              <a:gd name="connsiteY163" fmla="*/ 874286 h 6857999"/>
              <a:gd name="connsiteX164" fmla="*/ 1525456 w 12193197"/>
              <a:gd name="connsiteY164" fmla="*/ 874286 h 6857999"/>
              <a:gd name="connsiteX165" fmla="*/ 1525456 w 12193197"/>
              <a:gd name="connsiteY165" fmla="*/ 850899 h 6857999"/>
              <a:gd name="connsiteX166" fmla="*/ 1503748 w 12193197"/>
              <a:gd name="connsiteY166" fmla="*/ 850899 h 6857999"/>
              <a:gd name="connsiteX167" fmla="*/ 2106612 w 12193197"/>
              <a:gd name="connsiteY167" fmla="*/ 844550 h 6857999"/>
              <a:gd name="connsiteX168" fmla="*/ 2106612 w 12193197"/>
              <a:gd name="connsiteY168" fmla="*/ 863600 h 6857999"/>
              <a:gd name="connsiteX169" fmla="*/ 2137091 w 12193197"/>
              <a:gd name="connsiteY169" fmla="*/ 863600 h 6857999"/>
              <a:gd name="connsiteX170" fmla="*/ 2137091 w 12193197"/>
              <a:gd name="connsiteY170" fmla="*/ 954088 h 6857999"/>
              <a:gd name="connsiteX171" fmla="*/ 2160587 w 12193197"/>
              <a:gd name="connsiteY171" fmla="*/ 954088 h 6857999"/>
              <a:gd name="connsiteX172" fmla="*/ 2160587 w 12193197"/>
              <a:gd name="connsiteY172" fmla="*/ 863600 h 6857999"/>
              <a:gd name="connsiteX173" fmla="*/ 2190750 w 12193197"/>
              <a:gd name="connsiteY173" fmla="*/ 863600 h 6857999"/>
              <a:gd name="connsiteX174" fmla="*/ 2190750 w 12193197"/>
              <a:gd name="connsiteY174" fmla="*/ 844550 h 6857999"/>
              <a:gd name="connsiteX175" fmla="*/ 2106612 w 12193197"/>
              <a:gd name="connsiteY175" fmla="*/ 844550 h 6857999"/>
              <a:gd name="connsiteX176" fmla="*/ 2066923 w 12193197"/>
              <a:gd name="connsiteY176" fmla="*/ 844550 h 6857999"/>
              <a:gd name="connsiteX177" fmla="*/ 2066923 w 12193197"/>
              <a:gd name="connsiteY177" fmla="*/ 954088 h 6857999"/>
              <a:gd name="connsiteX178" fmla="*/ 2090736 w 12193197"/>
              <a:gd name="connsiteY178" fmla="*/ 954088 h 6857999"/>
              <a:gd name="connsiteX179" fmla="*/ 2090736 w 12193197"/>
              <a:gd name="connsiteY179" fmla="*/ 844550 h 6857999"/>
              <a:gd name="connsiteX180" fmla="*/ 2066923 w 12193197"/>
              <a:gd name="connsiteY180" fmla="*/ 844550 h 6857999"/>
              <a:gd name="connsiteX181" fmla="*/ 1766885 w 12193197"/>
              <a:gd name="connsiteY181" fmla="*/ 844550 h 6857999"/>
              <a:gd name="connsiteX182" fmla="*/ 1766885 w 12193197"/>
              <a:gd name="connsiteY182" fmla="*/ 954088 h 6857999"/>
              <a:gd name="connsiteX183" fmla="*/ 1789908 w 12193197"/>
              <a:gd name="connsiteY183" fmla="*/ 954088 h 6857999"/>
              <a:gd name="connsiteX184" fmla="*/ 1789908 w 12193197"/>
              <a:gd name="connsiteY184" fmla="*/ 908367 h 6857999"/>
              <a:gd name="connsiteX185" fmla="*/ 1824131 w 12193197"/>
              <a:gd name="connsiteY185" fmla="*/ 908367 h 6857999"/>
              <a:gd name="connsiteX186" fmla="*/ 1824131 w 12193197"/>
              <a:gd name="connsiteY186" fmla="*/ 890270 h 6857999"/>
              <a:gd name="connsiteX187" fmla="*/ 1789908 w 12193197"/>
              <a:gd name="connsiteY187" fmla="*/ 890270 h 6857999"/>
              <a:gd name="connsiteX188" fmla="*/ 1789908 w 12193197"/>
              <a:gd name="connsiteY188" fmla="*/ 863600 h 6857999"/>
              <a:gd name="connsiteX189" fmla="*/ 1828798 w 12193197"/>
              <a:gd name="connsiteY189" fmla="*/ 863600 h 6857999"/>
              <a:gd name="connsiteX190" fmla="*/ 1828798 w 12193197"/>
              <a:gd name="connsiteY190" fmla="*/ 844550 h 6857999"/>
              <a:gd name="connsiteX191" fmla="*/ 1766885 w 12193197"/>
              <a:gd name="connsiteY191" fmla="*/ 844550 h 6857999"/>
              <a:gd name="connsiteX192" fmla="*/ 1255709 w 12193197"/>
              <a:gd name="connsiteY192" fmla="*/ 844549 h 6857999"/>
              <a:gd name="connsiteX193" fmla="*/ 1255709 w 12193197"/>
              <a:gd name="connsiteY193" fmla="*/ 954087 h 6857999"/>
              <a:gd name="connsiteX194" fmla="*/ 1279109 w 12193197"/>
              <a:gd name="connsiteY194" fmla="*/ 954087 h 6857999"/>
              <a:gd name="connsiteX195" fmla="*/ 1279109 w 12193197"/>
              <a:gd name="connsiteY195" fmla="*/ 915034 h 6857999"/>
              <a:gd name="connsiteX196" fmla="*/ 1289227 w 12193197"/>
              <a:gd name="connsiteY196" fmla="*/ 915034 h 6857999"/>
              <a:gd name="connsiteX197" fmla="*/ 1307568 w 12193197"/>
              <a:gd name="connsiteY197" fmla="*/ 912812 h 6857999"/>
              <a:gd name="connsiteX198" fmla="*/ 1321481 w 12193197"/>
              <a:gd name="connsiteY198" fmla="*/ 905827 h 6857999"/>
              <a:gd name="connsiteX199" fmla="*/ 1330335 w 12193197"/>
              <a:gd name="connsiteY199" fmla="*/ 894714 h 6857999"/>
              <a:gd name="connsiteX200" fmla="*/ 1333497 w 12193197"/>
              <a:gd name="connsiteY200" fmla="*/ 879157 h 6857999"/>
              <a:gd name="connsiteX201" fmla="*/ 1330335 w 12193197"/>
              <a:gd name="connsiteY201" fmla="*/ 863599 h 6857999"/>
              <a:gd name="connsiteX202" fmla="*/ 1321481 w 12193197"/>
              <a:gd name="connsiteY202" fmla="*/ 852804 h 6857999"/>
              <a:gd name="connsiteX203" fmla="*/ 1308200 w 12193197"/>
              <a:gd name="connsiteY203" fmla="*/ 846454 h 6857999"/>
              <a:gd name="connsiteX204" fmla="*/ 1291757 w 12193197"/>
              <a:gd name="connsiteY204" fmla="*/ 844549 h 6857999"/>
              <a:gd name="connsiteX205" fmla="*/ 1255709 w 12193197"/>
              <a:gd name="connsiteY205" fmla="*/ 844549 h 6857999"/>
              <a:gd name="connsiteX206" fmla="*/ 1712495 w 12193197"/>
              <a:gd name="connsiteY206" fmla="*/ 833438 h 6857999"/>
              <a:gd name="connsiteX207" fmla="*/ 1688882 w 12193197"/>
              <a:gd name="connsiteY207" fmla="*/ 842328 h 6857999"/>
              <a:gd name="connsiteX208" fmla="*/ 1680586 w 12193197"/>
              <a:gd name="connsiteY208" fmla="*/ 865823 h 6857999"/>
              <a:gd name="connsiteX209" fmla="*/ 1680586 w 12193197"/>
              <a:gd name="connsiteY209" fmla="*/ 873760 h 6857999"/>
              <a:gd name="connsiteX210" fmla="*/ 1668460 w 12193197"/>
              <a:gd name="connsiteY210" fmla="*/ 873760 h 6857999"/>
              <a:gd name="connsiteX211" fmla="*/ 1668460 w 12193197"/>
              <a:gd name="connsiteY211" fmla="*/ 890270 h 6857999"/>
              <a:gd name="connsiteX212" fmla="*/ 1680586 w 12193197"/>
              <a:gd name="connsiteY212" fmla="*/ 890270 h 6857999"/>
              <a:gd name="connsiteX213" fmla="*/ 1680586 w 12193197"/>
              <a:gd name="connsiteY213" fmla="*/ 954088 h 6857999"/>
              <a:gd name="connsiteX214" fmla="*/ 1702603 w 12193197"/>
              <a:gd name="connsiteY214" fmla="*/ 954088 h 6857999"/>
              <a:gd name="connsiteX215" fmla="*/ 1702603 w 12193197"/>
              <a:gd name="connsiteY215" fmla="*/ 890270 h 6857999"/>
              <a:gd name="connsiteX216" fmla="*/ 1721749 w 12193197"/>
              <a:gd name="connsiteY216" fmla="*/ 890270 h 6857999"/>
              <a:gd name="connsiteX217" fmla="*/ 1721749 w 12193197"/>
              <a:gd name="connsiteY217" fmla="*/ 873760 h 6857999"/>
              <a:gd name="connsiteX218" fmla="*/ 1702603 w 12193197"/>
              <a:gd name="connsiteY218" fmla="*/ 873760 h 6857999"/>
              <a:gd name="connsiteX219" fmla="*/ 1702603 w 12193197"/>
              <a:gd name="connsiteY219" fmla="*/ 867410 h 6857999"/>
              <a:gd name="connsiteX220" fmla="*/ 1715686 w 12193197"/>
              <a:gd name="connsiteY220" fmla="*/ 851535 h 6857999"/>
              <a:gd name="connsiteX221" fmla="*/ 1723025 w 12193197"/>
              <a:gd name="connsiteY221" fmla="*/ 852488 h 6857999"/>
              <a:gd name="connsiteX222" fmla="*/ 1726855 w 12193197"/>
              <a:gd name="connsiteY222" fmla="*/ 853758 h 6857999"/>
              <a:gd name="connsiteX223" fmla="*/ 1731960 w 12193197"/>
              <a:gd name="connsiteY223" fmla="*/ 837248 h 6857999"/>
              <a:gd name="connsiteX224" fmla="*/ 1725897 w 12193197"/>
              <a:gd name="connsiteY224" fmla="*/ 835025 h 6857999"/>
              <a:gd name="connsiteX225" fmla="*/ 1712495 w 12193197"/>
              <a:gd name="connsiteY225" fmla="*/ 833438 h 6857999"/>
              <a:gd name="connsiteX226" fmla="*/ 2977833 w 12193197"/>
              <a:gd name="connsiteY226" fmla="*/ 512763 h 6857999"/>
              <a:gd name="connsiteX227" fmla="*/ 3049590 w 12193197"/>
              <a:gd name="connsiteY227" fmla="*/ 605313 h 6857999"/>
              <a:gd name="connsiteX228" fmla="*/ 2975928 w 12193197"/>
              <a:gd name="connsiteY228" fmla="*/ 696913 h 6857999"/>
              <a:gd name="connsiteX229" fmla="*/ 2901952 w 12193197"/>
              <a:gd name="connsiteY229" fmla="*/ 602461 h 6857999"/>
              <a:gd name="connsiteX230" fmla="*/ 2977833 w 12193197"/>
              <a:gd name="connsiteY230" fmla="*/ 512763 h 6857999"/>
              <a:gd name="connsiteX231" fmla="*/ 2300286 w 12193197"/>
              <a:gd name="connsiteY231" fmla="*/ 512763 h 6857999"/>
              <a:gd name="connsiteX232" fmla="*/ 2325856 w 12193197"/>
              <a:gd name="connsiteY232" fmla="*/ 512763 h 6857999"/>
              <a:gd name="connsiteX233" fmla="*/ 2370137 w 12193197"/>
              <a:gd name="connsiteY233" fmla="*/ 553869 h 6857999"/>
              <a:gd name="connsiteX234" fmla="*/ 2323986 w 12193197"/>
              <a:gd name="connsiteY234" fmla="*/ 596901 h 6857999"/>
              <a:gd name="connsiteX235" fmla="*/ 2300286 w 12193197"/>
              <a:gd name="connsiteY235" fmla="*/ 596901 h 6857999"/>
              <a:gd name="connsiteX236" fmla="*/ 2300286 w 12193197"/>
              <a:gd name="connsiteY236" fmla="*/ 512763 h 6857999"/>
              <a:gd name="connsiteX237" fmla="*/ 1670048 w 12193197"/>
              <a:gd name="connsiteY237" fmla="*/ 512763 h 6857999"/>
              <a:gd name="connsiteX238" fmla="*/ 1695766 w 12193197"/>
              <a:gd name="connsiteY238" fmla="*/ 512763 h 6857999"/>
              <a:gd name="connsiteX239" fmla="*/ 1738311 w 12193197"/>
              <a:gd name="connsiteY239" fmla="*/ 548801 h 6857999"/>
              <a:gd name="connsiteX240" fmla="*/ 1698623 w 12193197"/>
              <a:gd name="connsiteY240" fmla="*/ 584201 h 6857999"/>
              <a:gd name="connsiteX241" fmla="*/ 1670048 w 12193197"/>
              <a:gd name="connsiteY241" fmla="*/ 584201 h 6857999"/>
              <a:gd name="connsiteX242" fmla="*/ 1670048 w 12193197"/>
              <a:gd name="connsiteY242" fmla="*/ 512763 h 6857999"/>
              <a:gd name="connsiteX243" fmla="*/ 2505077 w 12193197"/>
              <a:gd name="connsiteY243" fmla="*/ 446088 h 6857999"/>
              <a:gd name="connsiteX244" fmla="*/ 2505077 w 12193197"/>
              <a:gd name="connsiteY244" fmla="*/ 520161 h 6857999"/>
              <a:gd name="connsiteX245" fmla="*/ 2590380 w 12193197"/>
              <a:gd name="connsiteY245" fmla="*/ 520161 h 6857999"/>
              <a:gd name="connsiteX246" fmla="*/ 2590380 w 12193197"/>
              <a:gd name="connsiteY246" fmla="*/ 763588 h 6857999"/>
              <a:gd name="connsiteX247" fmla="*/ 2681709 w 12193197"/>
              <a:gd name="connsiteY247" fmla="*/ 763588 h 6857999"/>
              <a:gd name="connsiteX248" fmla="*/ 2681709 w 12193197"/>
              <a:gd name="connsiteY248" fmla="*/ 520161 h 6857999"/>
              <a:gd name="connsiteX249" fmla="*/ 2767013 w 12193197"/>
              <a:gd name="connsiteY249" fmla="*/ 520161 h 6857999"/>
              <a:gd name="connsiteX250" fmla="*/ 2767013 w 12193197"/>
              <a:gd name="connsiteY250" fmla="*/ 446088 h 6857999"/>
              <a:gd name="connsiteX251" fmla="*/ 2505077 w 12193197"/>
              <a:gd name="connsiteY251" fmla="*/ 446088 h 6857999"/>
              <a:gd name="connsiteX252" fmla="*/ 2208213 w 12193197"/>
              <a:gd name="connsiteY252" fmla="*/ 446088 h 6857999"/>
              <a:gd name="connsiteX253" fmla="*/ 2208213 w 12193197"/>
              <a:gd name="connsiteY253" fmla="*/ 763588 h 6857999"/>
              <a:gd name="connsiteX254" fmla="*/ 2299881 w 12193197"/>
              <a:gd name="connsiteY254" fmla="*/ 763588 h 6857999"/>
              <a:gd name="connsiteX255" fmla="*/ 2299881 w 12193197"/>
              <a:gd name="connsiteY255" fmla="*/ 662925 h 6857999"/>
              <a:gd name="connsiteX256" fmla="*/ 2323118 w 12193197"/>
              <a:gd name="connsiteY256" fmla="*/ 662925 h 6857999"/>
              <a:gd name="connsiteX257" fmla="*/ 2462211 w 12193197"/>
              <a:gd name="connsiteY257" fmla="*/ 553082 h 6857999"/>
              <a:gd name="connsiteX258" fmla="*/ 2332348 w 12193197"/>
              <a:gd name="connsiteY258" fmla="*/ 446088 h 6857999"/>
              <a:gd name="connsiteX259" fmla="*/ 2208213 w 12193197"/>
              <a:gd name="connsiteY259" fmla="*/ 446088 h 6857999"/>
              <a:gd name="connsiteX260" fmla="*/ 1857374 w 12193197"/>
              <a:gd name="connsiteY260" fmla="*/ 446088 h 6857999"/>
              <a:gd name="connsiteX261" fmla="*/ 1962374 w 12193197"/>
              <a:gd name="connsiteY261" fmla="*/ 643932 h 6857999"/>
              <a:gd name="connsiteX262" fmla="*/ 1962374 w 12193197"/>
              <a:gd name="connsiteY262" fmla="*/ 763588 h 6857999"/>
              <a:gd name="connsiteX263" fmla="*/ 2053692 w 12193197"/>
              <a:gd name="connsiteY263" fmla="*/ 763588 h 6857999"/>
              <a:gd name="connsiteX264" fmla="*/ 2053692 w 12193197"/>
              <a:gd name="connsiteY264" fmla="*/ 643932 h 6857999"/>
              <a:gd name="connsiteX265" fmla="*/ 2154239 w 12193197"/>
              <a:gd name="connsiteY265" fmla="*/ 446088 h 6857999"/>
              <a:gd name="connsiteX266" fmla="*/ 2065783 w 12193197"/>
              <a:gd name="connsiteY266" fmla="*/ 446088 h 6857999"/>
              <a:gd name="connsiteX267" fmla="*/ 2012647 w 12193197"/>
              <a:gd name="connsiteY267" fmla="*/ 560046 h 6857999"/>
              <a:gd name="connsiteX268" fmla="*/ 2012010 w 12193197"/>
              <a:gd name="connsiteY268" fmla="*/ 560046 h 6857999"/>
              <a:gd name="connsiteX269" fmla="*/ 1958556 w 12193197"/>
              <a:gd name="connsiteY269" fmla="*/ 446088 h 6857999"/>
              <a:gd name="connsiteX270" fmla="*/ 1857374 w 12193197"/>
              <a:gd name="connsiteY270" fmla="*/ 446088 h 6857999"/>
              <a:gd name="connsiteX271" fmla="*/ 1579561 w 12193197"/>
              <a:gd name="connsiteY271" fmla="*/ 446088 h 6857999"/>
              <a:gd name="connsiteX272" fmla="*/ 1579561 w 12193197"/>
              <a:gd name="connsiteY272" fmla="*/ 763588 h 6857999"/>
              <a:gd name="connsiteX273" fmla="*/ 1671001 w 12193197"/>
              <a:gd name="connsiteY273" fmla="*/ 763588 h 6857999"/>
              <a:gd name="connsiteX274" fmla="*/ 1671001 w 12193197"/>
              <a:gd name="connsiteY274" fmla="*/ 645515 h 6857999"/>
              <a:gd name="connsiteX275" fmla="*/ 1674176 w 12193197"/>
              <a:gd name="connsiteY275" fmla="*/ 645515 h 6857999"/>
              <a:gd name="connsiteX276" fmla="*/ 1704021 w 12193197"/>
              <a:gd name="connsiteY276" fmla="*/ 673055 h 6857999"/>
              <a:gd name="connsiteX277" fmla="*/ 1757996 w 12193197"/>
              <a:gd name="connsiteY277" fmla="*/ 763588 h 6857999"/>
              <a:gd name="connsiteX278" fmla="*/ 1855786 w 12193197"/>
              <a:gd name="connsiteY278" fmla="*/ 763588 h 6857999"/>
              <a:gd name="connsiteX279" fmla="*/ 1806574 w 12193197"/>
              <a:gd name="connsiteY279" fmla="*/ 680968 h 6857999"/>
              <a:gd name="connsiteX280" fmla="*/ 1766569 w 12193197"/>
              <a:gd name="connsiteY280" fmla="*/ 630953 h 6857999"/>
              <a:gd name="connsiteX281" fmla="*/ 1766569 w 12193197"/>
              <a:gd name="connsiteY281" fmla="*/ 630004 h 6857999"/>
              <a:gd name="connsiteX282" fmla="*/ 1828481 w 12193197"/>
              <a:gd name="connsiteY282" fmla="*/ 542952 h 6857999"/>
              <a:gd name="connsiteX283" fmla="*/ 1701481 w 12193197"/>
              <a:gd name="connsiteY283" fmla="*/ 446088 h 6857999"/>
              <a:gd name="connsiteX284" fmla="*/ 1579561 w 12193197"/>
              <a:gd name="connsiteY284" fmla="*/ 446088 h 6857999"/>
              <a:gd name="connsiteX285" fmla="*/ 2975452 w 12193197"/>
              <a:gd name="connsiteY285" fmla="*/ 439738 h 6857999"/>
              <a:gd name="connsiteX286" fmla="*/ 2805114 w 12193197"/>
              <a:gd name="connsiteY286" fmla="*/ 605315 h 6857999"/>
              <a:gd name="connsiteX287" fmla="*/ 2977357 w 12193197"/>
              <a:gd name="connsiteY287" fmla="*/ 769938 h 6857999"/>
              <a:gd name="connsiteX288" fmla="*/ 3144839 w 12193197"/>
              <a:gd name="connsiteY288" fmla="*/ 602454 h 6857999"/>
              <a:gd name="connsiteX289" fmla="*/ 2975452 w 12193197"/>
              <a:gd name="connsiteY289" fmla="*/ 439738 h 6857999"/>
              <a:gd name="connsiteX290" fmla="*/ 1418115 w 12193197"/>
              <a:gd name="connsiteY290" fmla="*/ 439738 h 6857999"/>
              <a:gd name="connsiteX291" fmla="*/ 1247774 w 12193197"/>
              <a:gd name="connsiteY291" fmla="*/ 604997 h 6857999"/>
              <a:gd name="connsiteX292" fmla="*/ 1416218 w 12193197"/>
              <a:gd name="connsiteY292" fmla="*/ 769938 h 6857999"/>
              <a:gd name="connsiteX293" fmla="*/ 1520824 w 12193197"/>
              <a:gd name="connsiteY293" fmla="*/ 734980 h 6857999"/>
              <a:gd name="connsiteX294" fmla="*/ 1484481 w 12193197"/>
              <a:gd name="connsiteY294" fmla="*/ 671736 h 6857999"/>
              <a:gd name="connsiteX295" fmla="*/ 1417482 w 12193197"/>
              <a:gd name="connsiteY295" fmla="*/ 694300 h 6857999"/>
              <a:gd name="connsiteX296" fmla="*/ 1343847 w 12193197"/>
              <a:gd name="connsiteY296" fmla="*/ 602137 h 6857999"/>
              <a:gd name="connsiteX297" fmla="*/ 1416534 w 12193197"/>
              <a:gd name="connsiteY297" fmla="*/ 515058 h 6857999"/>
              <a:gd name="connsiteX298" fmla="*/ 1478792 w 12193197"/>
              <a:gd name="connsiteY298" fmla="*/ 532220 h 6857999"/>
              <a:gd name="connsiteX299" fmla="*/ 1517980 w 12193197"/>
              <a:gd name="connsiteY299" fmla="*/ 466116 h 6857999"/>
              <a:gd name="connsiteX300" fmla="*/ 1418115 w 12193197"/>
              <a:gd name="connsiteY300" fmla="*/ 439738 h 6857999"/>
              <a:gd name="connsiteX301" fmla="*/ 325436 w 12193197"/>
              <a:gd name="connsiteY301" fmla="*/ 330118 h 6857999"/>
              <a:gd name="connsiteX302" fmla="*/ 385785 w 12193197"/>
              <a:gd name="connsiteY302" fmla="*/ 617791 h 6857999"/>
              <a:gd name="connsiteX303" fmla="*/ 412148 w 12193197"/>
              <a:gd name="connsiteY303" fmla="*/ 677168 h 6857999"/>
              <a:gd name="connsiteX304" fmla="*/ 600183 w 12193197"/>
              <a:gd name="connsiteY304" fmla="*/ 938804 h 6857999"/>
              <a:gd name="connsiteX305" fmla="*/ 649415 w 12193197"/>
              <a:gd name="connsiteY305" fmla="*/ 965158 h 6857999"/>
              <a:gd name="connsiteX306" fmla="*/ 698647 w 12193197"/>
              <a:gd name="connsiteY306" fmla="*/ 938804 h 6857999"/>
              <a:gd name="connsiteX307" fmla="*/ 795523 w 12193197"/>
              <a:gd name="connsiteY307" fmla="*/ 803858 h 6857999"/>
              <a:gd name="connsiteX308" fmla="*/ 749150 w 12193197"/>
              <a:gd name="connsiteY308" fmla="*/ 714635 h 6857999"/>
              <a:gd name="connsiteX309" fmla="*/ 656720 w 12193197"/>
              <a:gd name="connsiteY309" fmla="*/ 672405 h 6857999"/>
              <a:gd name="connsiteX310" fmla="*/ 691977 w 12193197"/>
              <a:gd name="connsiteY310" fmla="*/ 561273 h 6857999"/>
              <a:gd name="connsiteX311" fmla="*/ 803464 w 12193197"/>
              <a:gd name="connsiteY311" fmla="*/ 596517 h 6857999"/>
              <a:gd name="connsiteX312" fmla="*/ 784724 w 12193197"/>
              <a:gd name="connsiteY312" fmla="*/ 696219 h 6857999"/>
              <a:gd name="connsiteX313" fmla="*/ 821569 w 12193197"/>
              <a:gd name="connsiteY313" fmla="*/ 767343 h 6857999"/>
              <a:gd name="connsiteX314" fmla="*/ 886682 w 12193197"/>
              <a:gd name="connsiteY314" fmla="*/ 677168 h 6857999"/>
              <a:gd name="connsiteX315" fmla="*/ 913045 w 12193197"/>
              <a:gd name="connsiteY315" fmla="*/ 617791 h 6857999"/>
              <a:gd name="connsiteX316" fmla="*/ 973076 w 12193197"/>
              <a:gd name="connsiteY316" fmla="*/ 330118 h 6857999"/>
              <a:gd name="connsiteX317" fmla="*/ 807911 w 12193197"/>
              <a:gd name="connsiteY317" fmla="*/ 445060 h 6857999"/>
              <a:gd name="connsiteX318" fmla="*/ 490602 w 12193197"/>
              <a:gd name="connsiteY318" fmla="*/ 445060 h 6857999"/>
              <a:gd name="connsiteX319" fmla="*/ 325436 w 12193197"/>
              <a:gd name="connsiteY319" fmla="*/ 330118 h 6857999"/>
              <a:gd name="connsiteX320" fmla="*/ 0 w 12193197"/>
              <a:gd name="connsiteY320" fmla="*/ 0 h 6857999"/>
              <a:gd name="connsiteX321" fmla="*/ 12193197 w 12193197"/>
              <a:gd name="connsiteY321" fmla="*/ 0 h 6857999"/>
              <a:gd name="connsiteX322" fmla="*/ 12193197 w 12193197"/>
              <a:gd name="connsiteY322" fmla="*/ 6857999 h 6857999"/>
              <a:gd name="connsiteX323" fmla="*/ 12192476 w 12193197"/>
              <a:gd name="connsiteY323" fmla="*/ 6857999 h 6857999"/>
              <a:gd name="connsiteX324" fmla="*/ 12192476 w 12193197"/>
              <a:gd name="connsiteY324" fmla="*/ 6486642 h 6857999"/>
              <a:gd name="connsiteX325" fmla="*/ 0 w 12193197"/>
              <a:gd name="connsiteY325" fmla="*/ 648664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12193197" h="6857999">
                <a:moveTo>
                  <a:pt x="1387677" y="919162"/>
                </a:moveTo>
                <a:cubicBezTo>
                  <a:pt x="1387677" y="919162"/>
                  <a:pt x="1387677" y="919162"/>
                  <a:pt x="1390646" y="919162"/>
                </a:cubicBezTo>
                <a:lnTo>
                  <a:pt x="1390646" y="934197"/>
                </a:lnTo>
                <a:cubicBezTo>
                  <a:pt x="1388667" y="936158"/>
                  <a:pt x="1386688" y="937792"/>
                  <a:pt x="1384379" y="939426"/>
                </a:cubicBezTo>
                <a:cubicBezTo>
                  <a:pt x="1381740" y="940733"/>
                  <a:pt x="1378771" y="941387"/>
                  <a:pt x="1375142" y="941387"/>
                </a:cubicBezTo>
                <a:cubicBezTo>
                  <a:pt x="1372503" y="941387"/>
                  <a:pt x="1370194" y="940733"/>
                  <a:pt x="1368215" y="939426"/>
                </a:cubicBezTo>
                <a:cubicBezTo>
                  <a:pt x="1366236" y="938119"/>
                  <a:pt x="1365246" y="935831"/>
                  <a:pt x="1365246" y="932889"/>
                </a:cubicBezTo>
                <a:cubicBezTo>
                  <a:pt x="1365246" y="927987"/>
                  <a:pt x="1367225" y="924391"/>
                  <a:pt x="1371514" y="922430"/>
                </a:cubicBezTo>
                <a:cubicBezTo>
                  <a:pt x="1375472" y="920143"/>
                  <a:pt x="1381080" y="919162"/>
                  <a:pt x="1387677" y="919162"/>
                </a:cubicBezTo>
                <a:close/>
                <a:moveTo>
                  <a:pt x="2006598" y="900113"/>
                </a:moveTo>
                <a:lnTo>
                  <a:pt x="2006598" y="917576"/>
                </a:lnTo>
                <a:cubicBezTo>
                  <a:pt x="2043111" y="917576"/>
                  <a:pt x="2043111" y="917576"/>
                  <a:pt x="2043111" y="917576"/>
                </a:cubicBezTo>
                <a:cubicBezTo>
                  <a:pt x="2043111" y="900113"/>
                  <a:pt x="2043111" y="900113"/>
                  <a:pt x="2043111" y="900113"/>
                </a:cubicBezTo>
                <a:cubicBezTo>
                  <a:pt x="2006598" y="900113"/>
                  <a:pt x="2006598" y="900113"/>
                  <a:pt x="2006598" y="900113"/>
                </a:cubicBezTo>
                <a:close/>
                <a:moveTo>
                  <a:pt x="1878951" y="889000"/>
                </a:moveTo>
                <a:cubicBezTo>
                  <a:pt x="1882185" y="889000"/>
                  <a:pt x="1884772" y="889631"/>
                  <a:pt x="1887035" y="890893"/>
                </a:cubicBezTo>
                <a:cubicBezTo>
                  <a:pt x="1889299" y="892155"/>
                  <a:pt x="1891239" y="894048"/>
                  <a:pt x="1892856" y="896257"/>
                </a:cubicBezTo>
                <a:cubicBezTo>
                  <a:pt x="1894473" y="898466"/>
                  <a:pt x="1895443" y="901306"/>
                  <a:pt x="1896090" y="904461"/>
                </a:cubicBezTo>
                <a:cubicBezTo>
                  <a:pt x="1896737" y="907616"/>
                  <a:pt x="1897060" y="911087"/>
                  <a:pt x="1897060" y="914873"/>
                </a:cubicBezTo>
                <a:cubicBezTo>
                  <a:pt x="1897060" y="922130"/>
                  <a:pt x="1895767" y="928441"/>
                  <a:pt x="1893180" y="932858"/>
                </a:cubicBezTo>
                <a:cubicBezTo>
                  <a:pt x="1890592" y="937591"/>
                  <a:pt x="1886389" y="939800"/>
                  <a:pt x="1879921" y="939800"/>
                </a:cubicBezTo>
                <a:cubicBezTo>
                  <a:pt x="1876687" y="939800"/>
                  <a:pt x="1874100" y="939169"/>
                  <a:pt x="1871836" y="937907"/>
                </a:cubicBezTo>
                <a:cubicBezTo>
                  <a:pt x="1869573" y="936645"/>
                  <a:pt x="1867633" y="934752"/>
                  <a:pt x="1866339" y="932543"/>
                </a:cubicBezTo>
                <a:cubicBezTo>
                  <a:pt x="1865045" y="930334"/>
                  <a:pt x="1863752" y="927494"/>
                  <a:pt x="1863105" y="924339"/>
                </a:cubicBezTo>
                <a:cubicBezTo>
                  <a:pt x="1862458" y="921184"/>
                  <a:pt x="1862135" y="917713"/>
                  <a:pt x="1862135" y="914242"/>
                </a:cubicBezTo>
                <a:cubicBezTo>
                  <a:pt x="1862135" y="910456"/>
                  <a:pt x="1862458" y="906985"/>
                  <a:pt x="1863105" y="903830"/>
                </a:cubicBezTo>
                <a:cubicBezTo>
                  <a:pt x="1863752" y="900675"/>
                  <a:pt x="1864722" y="898150"/>
                  <a:pt x="1866016" y="895942"/>
                </a:cubicBezTo>
                <a:cubicBezTo>
                  <a:pt x="1867309" y="893733"/>
                  <a:pt x="1868926" y="892155"/>
                  <a:pt x="1871190" y="890893"/>
                </a:cubicBezTo>
                <a:cubicBezTo>
                  <a:pt x="1873130" y="889631"/>
                  <a:pt x="1875717" y="889000"/>
                  <a:pt x="1878951" y="889000"/>
                </a:cubicBezTo>
                <a:close/>
                <a:moveTo>
                  <a:pt x="1621776" y="888999"/>
                </a:moveTo>
                <a:cubicBezTo>
                  <a:pt x="1625010" y="888999"/>
                  <a:pt x="1627597" y="889631"/>
                  <a:pt x="1629860" y="890892"/>
                </a:cubicBezTo>
                <a:cubicBezTo>
                  <a:pt x="1632124" y="892154"/>
                  <a:pt x="1634064" y="894047"/>
                  <a:pt x="1635681" y="896256"/>
                </a:cubicBezTo>
                <a:cubicBezTo>
                  <a:pt x="1637298" y="898466"/>
                  <a:pt x="1638268" y="901305"/>
                  <a:pt x="1638915" y="904461"/>
                </a:cubicBezTo>
                <a:cubicBezTo>
                  <a:pt x="1639562" y="907616"/>
                  <a:pt x="1639885" y="911086"/>
                  <a:pt x="1639885" y="914872"/>
                </a:cubicBezTo>
                <a:cubicBezTo>
                  <a:pt x="1639885" y="922129"/>
                  <a:pt x="1638592" y="928440"/>
                  <a:pt x="1636005" y="932857"/>
                </a:cubicBezTo>
                <a:cubicBezTo>
                  <a:pt x="1633417" y="937591"/>
                  <a:pt x="1628890" y="939800"/>
                  <a:pt x="1622746" y="939800"/>
                </a:cubicBezTo>
                <a:cubicBezTo>
                  <a:pt x="1619512" y="939800"/>
                  <a:pt x="1616925" y="939168"/>
                  <a:pt x="1614661" y="937906"/>
                </a:cubicBezTo>
                <a:cubicBezTo>
                  <a:pt x="1612398" y="936645"/>
                  <a:pt x="1610458" y="934752"/>
                  <a:pt x="1609164" y="932543"/>
                </a:cubicBezTo>
                <a:cubicBezTo>
                  <a:pt x="1607870" y="930333"/>
                  <a:pt x="1606577" y="927494"/>
                  <a:pt x="1605930" y="924338"/>
                </a:cubicBezTo>
                <a:cubicBezTo>
                  <a:pt x="1605283" y="921183"/>
                  <a:pt x="1604960" y="917713"/>
                  <a:pt x="1604960" y="914241"/>
                </a:cubicBezTo>
                <a:cubicBezTo>
                  <a:pt x="1604960" y="910456"/>
                  <a:pt x="1605283" y="906984"/>
                  <a:pt x="1605930" y="903830"/>
                </a:cubicBezTo>
                <a:cubicBezTo>
                  <a:pt x="1606577" y="900675"/>
                  <a:pt x="1607547" y="898149"/>
                  <a:pt x="1608841" y="895941"/>
                </a:cubicBezTo>
                <a:cubicBezTo>
                  <a:pt x="1610134" y="893733"/>
                  <a:pt x="1611751" y="892154"/>
                  <a:pt x="1614015" y="890892"/>
                </a:cubicBezTo>
                <a:cubicBezTo>
                  <a:pt x="1615955" y="889631"/>
                  <a:pt x="1618542" y="888999"/>
                  <a:pt x="1621776" y="888999"/>
                </a:cubicBezTo>
                <a:close/>
                <a:moveTo>
                  <a:pt x="1923417" y="874713"/>
                </a:moveTo>
                <a:cubicBezTo>
                  <a:pt x="1949875" y="912989"/>
                  <a:pt x="1949875" y="912989"/>
                  <a:pt x="1949875" y="912989"/>
                </a:cubicBezTo>
                <a:cubicBezTo>
                  <a:pt x="1922460" y="954088"/>
                  <a:pt x="1922460" y="954088"/>
                  <a:pt x="1922460" y="954088"/>
                </a:cubicBezTo>
                <a:cubicBezTo>
                  <a:pt x="1945094" y="954088"/>
                  <a:pt x="1945094" y="954088"/>
                  <a:pt x="1945094" y="954088"/>
                </a:cubicBezTo>
                <a:cubicBezTo>
                  <a:pt x="1960395" y="928675"/>
                  <a:pt x="1960395" y="928675"/>
                  <a:pt x="1960395" y="928675"/>
                </a:cubicBezTo>
                <a:cubicBezTo>
                  <a:pt x="1976971" y="954088"/>
                  <a:pt x="1976971" y="954088"/>
                  <a:pt x="1976971" y="954088"/>
                </a:cubicBezTo>
                <a:cubicBezTo>
                  <a:pt x="2001835" y="954088"/>
                  <a:pt x="2001835" y="954088"/>
                  <a:pt x="2001835" y="954088"/>
                </a:cubicBezTo>
                <a:cubicBezTo>
                  <a:pt x="1973465" y="912047"/>
                  <a:pt x="1973465" y="912047"/>
                  <a:pt x="1973465" y="912047"/>
                </a:cubicBezTo>
                <a:lnTo>
                  <a:pt x="1998329" y="874713"/>
                </a:lnTo>
                <a:cubicBezTo>
                  <a:pt x="1975696" y="874713"/>
                  <a:pt x="1975696" y="874713"/>
                  <a:pt x="1975696" y="874713"/>
                </a:cubicBezTo>
                <a:cubicBezTo>
                  <a:pt x="1962945" y="896361"/>
                  <a:pt x="1962945" y="896361"/>
                  <a:pt x="1962945" y="896361"/>
                </a:cubicBezTo>
                <a:cubicBezTo>
                  <a:pt x="1948281" y="874713"/>
                  <a:pt x="1948281" y="874713"/>
                  <a:pt x="1948281" y="874713"/>
                </a:cubicBezTo>
                <a:cubicBezTo>
                  <a:pt x="1923417" y="874713"/>
                  <a:pt x="1923417" y="874713"/>
                  <a:pt x="1923417" y="874713"/>
                </a:cubicBezTo>
                <a:close/>
                <a:moveTo>
                  <a:pt x="1878485" y="873125"/>
                </a:moveTo>
                <a:cubicBezTo>
                  <a:pt x="1871472" y="873125"/>
                  <a:pt x="1865416" y="874395"/>
                  <a:pt x="1860316" y="876935"/>
                </a:cubicBezTo>
                <a:cubicBezTo>
                  <a:pt x="1855216" y="879475"/>
                  <a:pt x="1851072" y="882650"/>
                  <a:pt x="1847885" y="886778"/>
                </a:cubicBezTo>
                <a:cubicBezTo>
                  <a:pt x="1844697" y="890588"/>
                  <a:pt x="1842147" y="895033"/>
                  <a:pt x="1840553" y="900113"/>
                </a:cubicBezTo>
                <a:cubicBezTo>
                  <a:pt x="1839278" y="905193"/>
                  <a:pt x="1838322" y="910273"/>
                  <a:pt x="1838322" y="915670"/>
                </a:cubicBezTo>
                <a:cubicBezTo>
                  <a:pt x="1838322" y="920750"/>
                  <a:pt x="1839278" y="925830"/>
                  <a:pt x="1840553" y="930910"/>
                </a:cubicBezTo>
                <a:cubicBezTo>
                  <a:pt x="1842147" y="935673"/>
                  <a:pt x="1844697" y="940118"/>
                  <a:pt x="1847885" y="944245"/>
                </a:cubicBezTo>
                <a:cubicBezTo>
                  <a:pt x="1851391" y="948055"/>
                  <a:pt x="1855535" y="951230"/>
                  <a:pt x="1860635" y="953771"/>
                </a:cubicBezTo>
                <a:cubicBezTo>
                  <a:pt x="1865735" y="956311"/>
                  <a:pt x="1871791" y="957263"/>
                  <a:pt x="1878804" y="957263"/>
                </a:cubicBezTo>
                <a:cubicBezTo>
                  <a:pt x="1885816" y="957263"/>
                  <a:pt x="1891872" y="955993"/>
                  <a:pt x="1896972" y="953453"/>
                </a:cubicBezTo>
                <a:cubicBezTo>
                  <a:pt x="1902072" y="951230"/>
                  <a:pt x="1906216" y="947738"/>
                  <a:pt x="1909723" y="943610"/>
                </a:cubicBezTo>
                <a:cubicBezTo>
                  <a:pt x="1912910" y="939800"/>
                  <a:pt x="1915460" y="935038"/>
                  <a:pt x="1917054" y="929958"/>
                </a:cubicBezTo>
                <a:cubicBezTo>
                  <a:pt x="1918648" y="924878"/>
                  <a:pt x="1919285" y="919798"/>
                  <a:pt x="1919285" y="915035"/>
                </a:cubicBezTo>
                <a:cubicBezTo>
                  <a:pt x="1919285" y="909638"/>
                  <a:pt x="1918648" y="904558"/>
                  <a:pt x="1917054" y="899795"/>
                </a:cubicBezTo>
                <a:cubicBezTo>
                  <a:pt x="1915460" y="894715"/>
                  <a:pt x="1912910" y="890270"/>
                  <a:pt x="1909723" y="886460"/>
                </a:cubicBezTo>
                <a:cubicBezTo>
                  <a:pt x="1906216" y="882333"/>
                  <a:pt x="1902072" y="879158"/>
                  <a:pt x="1896972" y="876935"/>
                </a:cubicBezTo>
                <a:cubicBezTo>
                  <a:pt x="1891554" y="874395"/>
                  <a:pt x="1885497" y="873125"/>
                  <a:pt x="1878485" y="873125"/>
                </a:cubicBezTo>
                <a:close/>
                <a:moveTo>
                  <a:pt x="1622110" y="873124"/>
                </a:moveTo>
                <a:cubicBezTo>
                  <a:pt x="1615235" y="873124"/>
                  <a:pt x="1609298" y="874394"/>
                  <a:pt x="1604298" y="876934"/>
                </a:cubicBezTo>
                <a:cubicBezTo>
                  <a:pt x="1599298" y="879474"/>
                  <a:pt x="1595235" y="882649"/>
                  <a:pt x="1592110" y="886778"/>
                </a:cubicBezTo>
                <a:cubicBezTo>
                  <a:pt x="1588985" y="890587"/>
                  <a:pt x="1586485" y="895032"/>
                  <a:pt x="1584923" y="900112"/>
                </a:cubicBezTo>
                <a:cubicBezTo>
                  <a:pt x="1583673" y="905192"/>
                  <a:pt x="1582735" y="910273"/>
                  <a:pt x="1582735" y="915669"/>
                </a:cubicBezTo>
                <a:cubicBezTo>
                  <a:pt x="1582735" y="920749"/>
                  <a:pt x="1583673" y="925830"/>
                  <a:pt x="1584923" y="930910"/>
                </a:cubicBezTo>
                <a:cubicBezTo>
                  <a:pt x="1586485" y="935672"/>
                  <a:pt x="1588985" y="940118"/>
                  <a:pt x="1592110" y="944244"/>
                </a:cubicBezTo>
                <a:cubicBezTo>
                  <a:pt x="1595548" y="948054"/>
                  <a:pt x="1599610" y="951229"/>
                  <a:pt x="1604610" y="953770"/>
                </a:cubicBezTo>
                <a:cubicBezTo>
                  <a:pt x="1609610" y="956310"/>
                  <a:pt x="1615548" y="957263"/>
                  <a:pt x="1622423" y="957263"/>
                </a:cubicBezTo>
                <a:cubicBezTo>
                  <a:pt x="1629298" y="957263"/>
                  <a:pt x="1635235" y="955992"/>
                  <a:pt x="1640235" y="953452"/>
                </a:cubicBezTo>
                <a:cubicBezTo>
                  <a:pt x="1645235" y="951229"/>
                  <a:pt x="1649298" y="947737"/>
                  <a:pt x="1652735" y="943610"/>
                </a:cubicBezTo>
                <a:cubicBezTo>
                  <a:pt x="1655860" y="939800"/>
                  <a:pt x="1658360" y="935037"/>
                  <a:pt x="1659923" y="929957"/>
                </a:cubicBezTo>
                <a:cubicBezTo>
                  <a:pt x="1661485" y="924878"/>
                  <a:pt x="1662110" y="919798"/>
                  <a:pt x="1662110" y="915034"/>
                </a:cubicBezTo>
                <a:cubicBezTo>
                  <a:pt x="1662110" y="909637"/>
                  <a:pt x="1661485" y="904558"/>
                  <a:pt x="1659923" y="899794"/>
                </a:cubicBezTo>
                <a:cubicBezTo>
                  <a:pt x="1658360" y="894714"/>
                  <a:pt x="1655860" y="890270"/>
                  <a:pt x="1652423" y="886459"/>
                </a:cubicBezTo>
                <a:cubicBezTo>
                  <a:pt x="1649298" y="882332"/>
                  <a:pt x="1645235" y="879157"/>
                  <a:pt x="1640235" y="876934"/>
                </a:cubicBezTo>
                <a:cubicBezTo>
                  <a:pt x="1634923" y="874394"/>
                  <a:pt x="1628985" y="873124"/>
                  <a:pt x="1622110" y="873124"/>
                </a:cubicBezTo>
                <a:close/>
                <a:moveTo>
                  <a:pt x="1473330" y="873124"/>
                </a:moveTo>
                <a:cubicBezTo>
                  <a:pt x="1470820" y="873124"/>
                  <a:pt x="1468625" y="873437"/>
                  <a:pt x="1466429" y="874375"/>
                </a:cubicBezTo>
                <a:cubicBezTo>
                  <a:pt x="1464546" y="875000"/>
                  <a:pt x="1462664" y="876250"/>
                  <a:pt x="1460782" y="877188"/>
                </a:cubicBezTo>
                <a:cubicBezTo>
                  <a:pt x="1459214" y="878439"/>
                  <a:pt x="1457959" y="880001"/>
                  <a:pt x="1456704" y="881564"/>
                </a:cubicBezTo>
                <a:cubicBezTo>
                  <a:pt x="1455449" y="883127"/>
                  <a:pt x="1454194" y="884378"/>
                  <a:pt x="1453567" y="885941"/>
                </a:cubicBezTo>
                <a:cubicBezTo>
                  <a:pt x="1453567" y="875000"/>
                  <a:pt x="1453567" y="875000"/>
                  <a:pt x="1453567" y="875000"/>
                </a:cubicBezTo>
                <a:cubicBezTo>
                  <a:pt x="1431922" y="875000"/>
                  <a:pt x="1431922" y="875000"/>
                  <a:pt x="1431922" y="875000"/>
                </a:cubicBezTo>
                <a:cubicBezTo>
                  <a:pt x="1431922" y="954087"/>
                  <a:pt x="1431922" y="954087"/>
                  <a:pt x="1431922" y="954087"/>
                </a:cubicBezTo>
                <a:cubicBezTo>
                  <a:pt x="1453567" y="954087"/>
                  <a:pt x="1453567" y="954087"/>
                  <a:pt x="1453567" y="954087"/>
                </a:cubicBezTo>
                <a:cubicBezTo>
                  <a:pt x="1453567" y="904384"/>
                  <a:pt x="1453567" y="904384"/>
                  <a:pt x="1453567" y="904384"/>
                </a:cubicBezTo>
                <a:cubicBezTo>
                  <a:pt x="1453881" y="903446"/>
                  <a:pt x="1454508" y="902509"/>
                  <a:pt x="1455449" y="900946"/>
                </a:cubicBezTo>
                <a:cubicBezTo>
                  <a:pt x="1456390" y="899695"/>
                  <a:pt x="1457645" y="898445"/>
                  <a:pt x="1459214" y="897194"/>
                </a:cubicBezTo>
                <a:cubicBezTo>
                  <a:pt x="1460782" y="895631"/>
                  <a:pt x="1462351" y="894694"/>
                  <a:pt x="1464233" y="893756"/>
                </a:cubicBezTo>
                <a:cubicBezTo>
                  <a:pt x="1466115" y="892818"/>
                  <a:pt x="1468311" y="892193"/>
                  <a:pt x="1470820" y="892193"/>
                </a:cubicBezTo>
                <a:cubicBezTo>
                  <a:pt x="1473016" y="892193"/>
                  <a:pt x="1474899" y="892505"/>
                  <a:pt x="1476153" y="892818"/>
                </a:cubicBezTo>
                <a:cubicBezTo>
                  <a:pt x="1477408" y="893443"/>
                  <a:pt x="1478349" y="893756"/>
                  <a:pt x="1478977" y="894068"/>
                </a:cubicBezTo>
                <a:cubicBezTo>
                  <a:pt x="1484310" y="875312"/>
                  <a:pt x="1484310" y="875312"/>
                  <a:pt x="1484310" y="875312"/>
                </a:cubicBezTo>
                <a:cubicBezTo>
                  <a:pt x="1483368" y="874687"/>
                  <a:pt x="1482114" y="874375"/>
                  <a:pt x="1480231" y="873750"/>
                </a:cubicBezTo>
                <a:cubicBezTo>
                  <a:pt x="1478663" y="873437"/>
                  <a:pt x="1476467" y="873124"/>
                  <a:pt x="1473330" y="873124"/>
                </a:cubicBezTo>
                <a:close/>
                <a:moveTo>
                  <a:pt x="1379852" y="873124"/>
                </a:moveTo>
                <a:cubicBezTo>
                  <a:pt x="1372232" y="873124"/>
                  <a:pt x="1365564" y="874394"/>
                  <a:pt x="1360167" y="876617"/>
                </a:cubicBezTo>
                <a:cubicBezTo>
                  <a:pt x="1354769" y="879157"/>
                  <a:pt x="1350642" y="881697"/>
                  <a:pt x="1347467" y="884872"/>
                </a:cubicBezTo>
                <a:cubicBezTo>
                  <a:pt x="1347467" y="884872"/>
                  <a:pt x="1347467" y="884872"/>
                  <a:pt x="1356992" y="898207"/>
                </a:cubicBezTo>
                <a:cubicBezTo>
                  <a:pt x="1359214" y="896302"/>
                  <a:pt x="1362072" y="894397"/>
                  <a:pt x="1365564" y="892809"/>
                </a:cubicBezTo>
                <a:cubicBezTo>
                  <a:pt x="1369057" y="891222"/>
                  <a:pt x="1372867" y="890587"/>
                  <a:pt x="1377312" y="890587"/>
                </a:cubicBezTo>
                <a:cubicBezTo>
                  <a:pt x="1382074" y="890587"/>
                  <a:pt x="1385567" y="891539"/>
                  <a:pt x="1387472" y="893127"/>
                </a:cubicBezTo>
                <a:cubicBezTo>
                  <a:pt x="1389377" y="895032"/>
                  <a:pt x="1390329" y="897889"/>
                  <a:pt x="1390329" y="901699"/>
                </a:cubicBezTo>
                <a:cubicBezTo>
                  <a:pt x="1390329" y="901699"/>
                  <a:pt x="1390329" y="901699"/>
                  <a:pt x="1390329" y="906462"/>
                </a:cubicBezTo>
                <a:cubicBezTo>
                  <a:pt x="1390329" y="906462"/>
                  <a:pt x="1390329" y="906462"/>
                  <a:pt x="1387472" y="906462"/>
                </a:cubicBezTo>
                <a:cubicBezTo>
                  <a:pt x="1382392" y="906462"/>
                  <a:pt x="1376994" y="906779"/>
                  <a:pt x="1371914" y="907732"/>
                </a:cubicBezTo>
                <a:cubicBezTo>
                  <a:pt x="1366834" y="908684"/>
                  <a:pt x="1362072" y="910272"/>
                  <a:pt x="1358262" y="912812"/>
                </a:cubicBezTo>
                <a:cubicBezTo>
                  <a:pt x="1354134" y="915034"/>
                  <a:pt x="1350959" y="917892"/>
                  <a:pt x="1348419" y="921384"/>
                </a:cubicBezTo>
                <a:cubicBezTo>
                  <a:pt x="1345879" y="925194"/>
                  <a:pt x="1344609" y="929639"/>
                  <a:pt x="1344609" y="934719"/>
                </a:cubicBezTo>
                <a:cubicBezTo>
                  <a:pt x="1344609" y="938529"/>
                  <a:pt x="1345244" y="941704"/>
                  <a:pt x="1346514" y="944562"/>
                </a:cubicBezTo>
                <a:cubicBezTo>
                  <a:pt x="1347784" y="947419"/>
                  <a:pt x="1349689" y="949642"/>
                  <a:pt x="1351594" y="951547"/>
                </a:cubicBezTo>
                <a:cubicBezTo>
                  <a:pt x="1353817" y="953452"/>
                  <a:pt x="1356357" y="955040"/>
                  <a:pt x="1359214" y="955992"/>
                </a:cubicBezTo>
                <a:cubicBezTo>
                  <a:pt x="1362389" y="956945"/>
                  <a:pt x="1365564" y="957262"/>
                  <a:pt x="1369057" y="957262"/>
                </a:cubicBezTo>
                <a:cubicBezTo>
                  <a:pt x="1374137" y="957262"/>
                  <a:pt x="1378582" y="956310"/>
                  <a:pt x="1382392" y="954087"/>
                </a:cubicBezTo>
                <a:cubicBezTo>
                  <a:pt x="1386202" y="951865"/>
                  <a:pt x="1389377" y="949642"/>
                  <a:pt x="1391599" y="946784"/>
                </a:cubicBezTo>
                <a:cubicBezTo>
                  <a:pt x="1391599" y="948054"/>
                  <a:pt x="1391599" y="949642"/>
                  <a:pt x="1391917" y="951229"/>
                </a:cubicBezTo>
                <a:cubicBezTo>
                  <a:pt x="1392234" y="953135"/>
                  <a:pt x="1392552" y="954405"/>
                  <a:pt x="1392869" y="955357"/>
                </a:cubicBezTo>
                <a:cubicBezTo>
                  <a:pt x="1392869" y="955357"/>
                  <a:pt x="1392869" y="955357"/>
                  <a:pt x="1414459" y="955357"/>
                </a:cubicBezTo>
                <a:cubicBezTo>
                  <a:pt x="1413824" y="952817"/>
                  <a:pt x="1413189" y="949642"/>
                  <a:pt x="1412872" y="945832"/>
                </a:cubicBezTo>
                <a:cubicBezTo>
                  <a:pt x="1412237" y="942022"/>
                  <a:pt x="1411919" y="937259"/>
                  <a:pt x="1411919" y="931544"/>
                </a:cubicBezTo>
                <a:cubicBezTo>
                  <a:pt x="1411919" y="931544"/>
                  <a:pt x="1411919" y="931544"/>
                  <a:pt x="1411919" y="902969"/>
                </a:cubicBezTo>
                <a:cubicBezTo>
                  <a:pt x="1411919" y="892174"/>
                  <a:pt x="1409379" y="884554"/>
                  <a:pt x="1404299" y="880109"/>
                </a:cubicBezTo>
                <a:cubicBezTo>
                  <a:pt x="1398902" y="875347"/>
                  <a:pt x="1390647" y="873124"/>
                  <a:pt x="1379852" y="873124"/>
                </a:cubicBezTo>
                <a:close/>
                <a:moveTo>
                  <a:pt x="1279521" y="863599"/>
                </a:moveTo>
                <a:cubicBezTo>
                  <a:pt x="1279521" y="863599"/>
                  <a:pt x="1279521" y="863599"/>
                  <a:pt x="1290425" y="863599"/>
                </a:cubicBezTo>
                <a:cubicBezTo>
                  <a:pt x="1297801" y="863599"/>
                  <a:pt x="1302933" y="864858"/>
                  <a:pt x="1306140" y="867689"/>
                </a:cubicBezTo>
                <a:cubicBezTo>
                  <a:pt x="1309668" y="870836"/>
                  <a:pt x="1311271" y="874926"/>
                  <a:pt x="1311271" y="880590"/>
                </a:cubicBezTo>
                <a:cubicBezTo>
                  <a:pt x="1311271" y="886568"/>
                  <a:pt x="1309347" y="890973"/>
                  <a:pt x="1306140" y="894119"/>
                </a:cubicBezTo>
                <a:cubicBezTo>
                  <a:pt x="1302933" y="896951"/>
                  <a:pt x="1297481" y="898524"/>
                  <a:pt x="1290104" y="898524"/>
                </a:cubicBezTo>
                <a:cubicBezTo>
                  <a:pt x="1290104" y="898524"/>
                  <a:pt x="1290104" y="898524"/>
                  <a:pt x="1279521" y="898524"/>
                </a:cubicBezTo>
                <a:cubicBezTo>
                  <a:pt x="1279521" y="898524"/>
                  <a:pt x="1279521" y="898524"/>
                  <a:pt x="1279521" y="863599"/>
                </a:cubicBezTo>
                <a:close/>
                <a:moveTo>
                  <a:pt x="1503748" y="850899"/>
                </a:moveTo>
                <a:cubicBezTo>
                  <a:pt x="1503748" y="874286"/>
                  <a:pt x="1503748" y="874286"/>
                  <a:pt x="1503748" y="874286"/>
                </a:cubicBezTo>
                <a:cubicBezTo>
                  <a:pt x="1490660" y="874286"/>
                  <a:pt x="1490660" y="874286"/>
                  <a:pt x="1490660" y="874286"/>
                </a:cubicBezTo>
                <a:cubicBezTo>
                  <a:pt x="1490660" y="890946"/>
                  <a:pt x="1490660" y="890946"/>
                  <a:pt x="1490660" y="890946"/>
                </a:cubicBezTo>
                <a:cubicBezTo>
                  <a:pt x="1503748" y="890946"/>
                  <a:pt x="1503748" y="890946"/>
                  <a:pt x="1503748" y="890946"/>
                </a:cubicBezTo>
                <a:cubicBezTo>
                  <a:pt x="1503748" y="932274"/>
                  <a:pt x="1503748" y="932274"/>
                  <a:pt x="1503748" y="932274"/>
                </a:cubicBezTo>
                <a:cubicBezTo>
                  <a:pt x="1503748" y="939962"/>
                  <a:pt x="1505344" y="946049"/>
                  <a:pt x="1509175" y="950535"/>
                </a:cubicBezTo>
                <a:cubicBezTo>
                  <a:pt x="1513006" y="955020"/>
                  <a:pt x="1519709" y="957262"/>
                  <a:pt x="1528967" y="957262"/>
                </a:cubicBezTo>
                <a:cubicBezTo>
                  <a:pt x="1534075" y="957262"/>
                  <a:pt x="1538544" y="956942"/>
                  <a:pt x="1541736" y="955661"/>
                </a:cubicBezTo>
                <a:cubicBezTo>
                  <a:pt x="1545248" y="954699"/>
                  <a:pt x="1547802" y="953738"/>
                  <a:pt x="1549398" y="952777"/>
                </a:cubicBezTo>
                <a:cubicBezTo>
                  <a:pt x="1544290" y="936438"/>
                  <a:pt x="1544290" y="936438"/>
                  <a:pt x="1544290" y="936438"/>
                </a:cubicBezTo>
                <a:cubicBezTo>
                  <a:pt x="1543332" y="936759"/>
                  <a:pt x="1542056" y="937399"/>
                  <a:pt x="1540140" y="938040"/>
                </a:cubicBezTo>
                <a:cubicBezTo>
                  <a:pt x="1538225" y="939001"/>
                  <a:pt x="1535990" y="939322"/>
                  <a:pt x="1533436" y="939322"/>
                </a:cubicBezTo>
                <a:cubicBezTo>
                  <a:pt x="1530563" y="939322"/>
                  <a:pt x="1528329" y="938361"/>
                  <a:pt x="1527052" y="936438"/>
                </a:cubicBezTo>
                <a:cubicBezTo>
                  <a:pt x="1526094" y="934836"/>
                  <a:pt x="1525456" y="931953"/>
                  <a:pt x="1525456" y="927788"/>
                </a:cubicBezTo>
                <a:cubicBezTo>
                  <a:pt x="1525456" y="890946"/>
                  <a:pt x="1525456" y="890946"/>
                  <a:pt x="1525456" y="890946"/>
                </a:cubicBezTo>
                <a:cubicBezTo>
                  <a:pt x="1544290" y="890946"/>
                  <a:pt x="1544290" y="890946"/>
                  <a:pt x="1544290" y="890946"/>
                </a:cubicBezTo>
                <a:cubicBezTo>
                  <a:pt x="1544290" y="874286"/>
                  <a:pt x="1544290" y="874286"/>
                  <a:pt x="1544290" y="874286"/>
                </a:cubicBezTo>
                <a:cubicBezTo>
                  <a:pt x="1525456" y="874286"/>
                  <a:pt x="1525456" y="874286"/>
                  <a:pt x="1525456" y="874286"/>
                </a:cubicBezTo>
                <a:cubicBezTo>
                  <a:pt x="1525456" y="850899"/>
                  <a:pt x="1525456" y="850899"/>
                  <a:pt x="1525456" y="850899"/>
                </a:cubicBezTo>
                <a:cubicBezTo>
                  <a:pt x="1503748" y="850899"/>
                  <a:pt x="1503748" y="850899"/>
                  <a:pt x="1503748" y="850899"/>
                </a:cubicBezTo>
                <a:close/>
                <a:moveTo>
                  <a:pt x="2106612" y="844550"/>
                </a:moveTo>
                <a:lnTo>
                  <a:pt x="2106612" y="863600"/>
                </a:lnTo>
                <a:cubicBezTo>
                  <a:pt x="2137091" y="863600"/>
                  <a:pt x="2137091" y="863600"/>
                  <a:pt x="2137091" y="863600"/>
                </a:cubicBezTo>
                <a:cubicBezTo>
                  <a:pt x="2137091" y="954088"/>
                  <a:pt x="2137091" y="954088"/>
                  <a:pt x="2137091" y="954088"/>
                </a:cubicBezTo>
                <a:cubicBezTo>
                  <a:pt x="2160587" y="954088"/>
                  <a:pt x="2160587" y="954088"/>
                  <a:pt x="2160587" y="954088"/>
                </a:cubicBezTo>
                <a:cubicBezTo>
                  <a:pt x="2160587" y="863600"/>
                  <a:pt x="2160587" y="863600"/>
                  <a:pt x="2160587" y="863600"/>
                </a:cubicBezTo>
                <a:cubicBezTo>
                  <a:pt x="2190750" y="863600"/>
                  <a:pt x="2190750" y="863600"/>
                  <a:pt x="2190750" y="863600"/>
                </a:cubicBezTo>
                <a:cubicBezTo>
                  <a:pt x="2190750" y="844550"/>
                  <a:pt x="2190750" y="844550"/>
                  <a:pt x="2190750" y="844550"/>
                </a:cubicBezTo>
                <a:cubicBezTo>
                  <a:pt x="2106612" y="844550"/>
                  <a:pt x="2106612" y="844550"/>
                  <a:pt x="2106612" y="844550"/>
                </a:cubicBezTo>
                <a:close/>
                <a:moveTo>
                  <a:pt x="2066923" y="844550"/>
                </a:moveTo>
                <a:lnTo>
                  <a:pt x="2066923" y="954088"/>
                </a:lnTo>
                <a:cubicBezTo>
                  <a:pt x="2090736" y="954088"/>
                  <a:pt x="2090736" y="954088"/>
                  <a:pt x="2090736" y="954088"/>
                </a:cubicBezTo>
                <a:cubicBezTo>
                  <a:pt x="2090736" y="844550"/>
                  <a:pt x="2090736" y="844550"/>
                  <a:pt x="2090736" y="844550"/>
                </a:cubicBezTo>
                <a:cubicBezTo>
                  <a:pt x="2066923" y="844550"/>
                  <a:pt x="2066923" y="844550"/>
                  <a:pt x="2066923" y="844550"/>
                </a:cubicBezTo>
                <a:close/>
                <a:moveTo>
                  <a:pt x="1766885" y="844550"/>
                </a:moveTo>
                <a:lnTo>
                  <a:pt x="1766885" y="954088"/>
                </a:lnTo>
                <a:cubicBezTo>
                  <a:pt x="1789908" y="954088"/>
                  <a:pt x="1789908" y="954088"/>
                  <a:pt x="1789908" y="954088"/>
                </a:cubicBezTo>
                <a:cubicBezTo>
                  <a:pt x="1789908" y="908367"/>
                  <a:pt x="1789908" y="908367"/>
                  <a:pt x="1789908" y="908367"/>
                </a:cubicBezTo>
                <a:cubicBezTo>
                  <a:pt x="1824131" y="908367"/>
                  <a:pt x="1824131" y="908367"/>
                  <a:pt x="1824131" y="908367"/>
                </a:cubicBezTo>
                <a:cubicBezTo>
                  <a:pt x="1824131" y="890270"/>
                  <a:pt x="1824131" y="890270"/>
                  <a:pt x="1824131" y="890270"/>
                </a:cubicBezTo>
                <a:cubicBezTo>
                  <a:pt x="1789908" y="890270"/>
                  <a:pt x="1789908" y="890270"/>
                  <a:pt x="1789908" y="890270"/>
                </a:cubicBezTo>
                <a:cubicBezTo>
                  <a:pt x="1789908" y="863600"/>
                  <a:pt x="1789908" y="863600"/>
                  <a:pt x="1789908" y="863600"/>
                </a:cubicBezTo>
                <a:cubicBezTo>
                  <a:pt x="1828798" y="863600"/>
                  <a:pt x="1828798" y="863600"/>
                  <a:pt x="1828798" y="863600"/>
                </a:cubicBezTo>
                <a:cubicBezTo>
                  <a:pt x="1828798" y="844550"/>
                  <a:pt x="1828798" y="844550"/>
                  <a:pt x="1828798" y="844550"/>
                </a:cubicBezTo>
                <a:cubicBezTo>
                  <a:pt x="1766885" y="844550"/>
                  <a:pt x="1766885" y="844550"/>
                  <a:pt x="1766885" y="844550"/>
                </a:cubicBezTo>
                <a:close/>
                <a:moveTo>
                  <a:pt x="1255709" y="844549"/>
                </a:moveTo>
                <a:cubicBezTo>
                  <a:pt x="1255709" y="844549"/>
                  <a:pt x="1255709" y="844549"/>
                  <a:pt x="1255709" y="954087"/>
                </a:cubicBezTo>
                <a:cubicBezTo>
                  <a:pt x="1255709" y="954087"/>
                  <a:pt x="1255709" y="954087"/>
                  <a:pt x="1279109" y="954087"/>
                </a:cubicBezTo>
                <a:cubicBezTo>
                  <a:pt x="1279109" y="954087"/>
                  <a:pt x="1279109" y="954087"/>
                  <a:pt x="1279109" y="915034"/>
                </a:cubicBezTo>
                <a:cubicBezTo>
                  <a:pt x="1279109" y="915034"/>
                  <a:pt x="1279109" y="915034"/>
                  <a:pt x="1289227" y="915034"/>
                </a:cubicBezTo>
                <a:cubicBezTo>
                  <a:pt x="1295868" y="915034"/>
                  <a:pt x="1301876" y="914399"/>
                  <a:pt x="1307568" y="912812"/>
                </a:cubicBezTo>
                <a:cubicBezTo>
                  <a:pt x="1312943" y="911224"/>
                  <a:pt x="1317686" y="909002"/>
                  <a:pt x="1321481" y="905827"/>
                </a:cubicBezTo>
                <a:cubicBezTo>
                  <a:pt x="1325276" y="902969"/>
                  <a:pt x="1328438" y="899159"/>
                  <a:pt x="1330335" y="894714"/>
                </a:cubicBezTo>
                <a:cubicBezTo>
                  <a:pt x="1332548" y="890269"/>
                  <a:pt x="1333497" y="884872"/>
                  <a:pt x="1333497" y="879157"/>
                </a:cubicBezTo>
                <a:cubicBezTo>
                  <a:pt x="1333497" y="873124"/>
                  <a:pt x="1332548" y="868044"/>
                  <a:pt x="1330335" y="863599"/>
                </a:cubicBezTo>
                <a:cubicBezTo>
                  <a:pt x="1328121" y="859154"/>
                  <a:pt x="1325276" y="855662"/>
                  <a:pt x="1321481" y="852804"/>
                </a:cubicBezTo>
                <a:cubicBezTo>
                  <a:pt x="1318003" y="849947"/>
                  <a:pt x="1313576" y="847724"/>
                  <a:pt x="1308200" y="846454"/>
                </a:cubicBezTo>
                <a:cubicBezTo>
                  <a:pt x="1303141" y="845184"/>
                  <a:pt x="1297765" y="844549"/>
                  <a:pt x="1291757" y="844549"/>
                </a:cubicBezTo>
                <a:cubicBezTo>
                  <a:pt x="1291757" y="844549"/>
                  <a:pt x="1291757" y="844549"/>
                  <a:pt x="1255709" y="844549"/>
                </a:cubicBezTo>
                <a:close/>
                <a:moveTo>
                  <a:pt x="1712495" y="833438"/>
                </a:moveTo>
                <a:cubicBezTo>
                  <a:pt x="1701965" y="833438"/>
                  <a:pt x="1693988" y="836613"/>
                  <a:pt x="1688882" y="842328"/>
                </a:cubicBezTo>
                <a:cubicBezTo>
                  <a:pt x="1683458" y="848360"/>
                  <a:pt x="1680586" y="855980"/>
                  <a:pt x="1680586" y="865823"/>
                </a:cubicBezTo>
                <a:cubicBezTo>
                  <a:pt x="1680586" y="873760"/>
                  <a:pt x="1680586" y="873760"/>
                  <a:pt x="1680586" y="873760"/>
                </a:cubicBezTo>
                <a:cubicBezTo>
                  <a:pt x="1668460" y="873760"/>
                  <a:pt x="1668460" y="873760"/>
                  <a:pt x="1668460" y="873760"/>
                </a:cubicBezTo>
                <a:cubicBezTo>
                  <a:pt x="1668460" y="890270"/>
                  <a:pt x="1668460" y="890270"/>
                  <a:pt x="1668460" y="890270"/>
                </a:cubicBezTo>
                <a:cubicBezTo>
                  <a:pt x="1680586" y="890270"/>
                  <a:pt x="1680586" y="890270"/>
                  <a:pt x="1680586" y="890270"/>
                </a:cubicBezTo>
                <a:cubicBezTo>
                  <a:pt x="1680586" y="954088"/>
                  <a:pt x="1680586" y="954088"/>
                  <a:pt x="1680586" y="954088"/>
                </a:cubicBezTo>
                <a:cubicBezTo>
                  <a:pt x="1702603" y="954088"/>
                  <a:pt x="1702603" y="954088"/>
                  <a:pt x="1702603" y="954088"/>
                </a:cubicBezTo>
                <a:cubicBezTo>
                  <a:pt x="1702603" y="890270"/>
                  <a:pt x="1702603" y="890270"/>
                  <a:pt x="1702603" y="890270"/>
                </a:cubicBezTo>
                <a:cubicBezTo>
                  <a:pt x="1721749" y="890270"/>
                  <a:pt x="1721749" y="890270"/>
                  <a:pt x="1721749" y="890270"/>
                </a:cubicBezTo>
                <a:cubicBezTo>
                  <a:pt x="1721749" y="873760"/>
                  <a:pt x="1721749" y="873760"/>
                  <a:pt x="1721749" y="873760"/>
                </a:cubicBezTo>
                <a:cubicBezTo>
                  <a:pt x="1702603" y="873760"/>
                  <a:pt x="1702603" y="873760"/>
                  <a:pt x="1702603" y="873760"/>
                </a:cubicBezTo>
                <a:cubicBezTo>
                  <a:pt x="1702603" y="867410"/>
                  <a:pt x="1702603" y="867410"/>
                  <a:pt x="1702603" y="867410"/>
                </a:cubicBezTo>
                <a:cubicBezTo>
                  <a:pt x="1702603" y="856933"/>
                  <a:pt x="1707071" y="851535"/>
                  <a:pt x="1715686" y="851535"/>
                </a:cubicBezTo>
                <a:cubicBezTo>
                  <a:pt x="1718558" y="851535"/>
                  <a:pt x="1721111" y="851853"/>
                  <a:pt x="1723025" y="852488"/>
                </a:cubicBezTo>
                <a:cubicBezTo>
                  <a:pt x="1724940" y="853123"/>
                  <a:pt x="1726216" y="853440"/>
                  <a:pt x="1726855" y="853758"/>
                </a:cubicBezTo>
                <a:cubicBezTo>
                  <a:pt x="1731960" y="837248"/>
                  <a:pt x="1731960" y="837248"/>
                  <a:pt x="1731960" y="837248"/>
                </a:cubicBezTo>
                <a:cubicBezTo>
                  <a:pt x="1731003" y="836930"/>
                  <a:pt x="1729088" y="835978"/>
                  <a:pt x="1725897" y="835025"/>
                </a:cubicBezTo>
                <a:cubicBezTo>
                  <a:pt x="1723025" y="834073"/>
                  <a:pt x="1718239" y="833438"/>
                  <a:pt x="1712495" y="833438"/>
                </a:cubicBezTo>
                <a:close/>
                <a:moveTo>
                  <a:pt x="2977833" y="512763"/>
                </a:moveTo>
                <a:cubicBezTo>
                  <a:pt x="3031809" y="512763"/>
                  <a:pt x="3049590" y="555869"/>
                  <a:pt x="3049590" y="605313"/>
                </a:cubicBezTo>
                <a:cubicBezTo>
                  <a:pt x="3049590" y="654441"/>
                  <a:pt x="3030858" y="696913"/>
                  <a:pt x="2975928" y="696913"/>
                </a:cubicBezTo>
                <a:cubicBezTo>
                  <a:pt x="2922588" y="696913"/>
                  <a:pt x="2901952" y="652540"/>
                  <a:pt x="2901952" y="602461"/>
                </a:cubicBezTo>
                <a:cubicBezTo>
                  <a:pt x="2901952" y="553333"/>
                  <a:pt x="2922906" y="512763"/>
                  <a:pt x="2977833" y="512763"/>
                </a:cubicBezTo>
                <a:close/>
                <a:moveTo>
                  <a:pt x="2300286" y="512763"/>
                </a:moveTo>
                <a:cubicBezTo>
                  <a:pt x="2300286" y="512763"/>
                  <a:pt x="2300286" y="512763"/>
                  <a:pt x="2325856" y="512763"/>
                </a:cubicBezTo>
                <a:cubicBezTo>
                  <a:pt x="2355170" y="512763"/>
                  <a:pt x="2370137" y="524324"/>
                  <a:pt x="2370137" y="553869"/>
                </a:cubicBezTo>
                <a:cubicBezTo>
                  <a:pt x="2370137" y="583734"/>
                  <a:pt x="2355481" y="596901"/>
                  <a:pt x="2323986" y="596901"/>
                </a:cubicBezTo>
                <a:cubicBezTo>
                  <a:pt x="2323986" y="596901"/>
                  <a:pt x="2323986" y="596901"/>
                  <a:pt x="2300286" y="596901"/>
                </a:cubicBezTo>
                <a:cubicBezTo>
                  <a:pt x="2300286" y="596901"/>
                  <a:pt x="2300286" y="596901"/>
                  <a:pt x="2300286" y="512763"/>
                </a:cubicBezTo>
                <a:close/>
                <a:moveTo>
                  <a:pt x="1670048" y="512763"/>
                </a:moveTo>
                <a:cubicBezTo>
                  <a:pt x="1670048" y="512763"/>
                  <a:pt x="1670048" y="512763"/>
                  <a:pt x="1695766" y="512763"/>
                </a:cubicBezTo>
                <a:cubicBezTo>
                  <a:pt x="1725928" y="512763"/>
                  <a:pt x="1738311" y="524563"/>
                  <a:pt x="1738311" y="548801"/>
                </a:cubicBezTo>
                <a:cubicBezTo>
                  <a:pt x="1738311" y="570806"/>
                  <a:pt x="1725293" y="584201"/>
                  <a:pt x="1698623" y="584201"/>
                </a:cubicBezTo>
                <a:cubicBezTo>
                  <a:pt x="1698623" y="584201"/>
                  <a:pt x="1698623" y="584201"/>
                  <a:pt x="1670048" y="584201"/>
                </a:cubicBezTo>
                <a:cubicBezTo>
                  <a:pt x="1670048" y="584201"/>
                  <a:pt x="1670048" y="584201"/>
                  <a:pt x="1670048" y="512763"/>
                </a:cubicBezTo>
                <a:close/>
                <a:moveTo>
                  <a:pt x="2505077" y="446088"/>
                </a:moveTo>
                <a:lnTo>
                  <a:pt x="2505077" y="520161"/>
                </a:lnTo>
                <a:cubicBezTo>
                  <a:pt x="2590380" y="520161"/>
                  <a:pt x="2590380" y="520161"/>
                  <a:pt x="2590380" y="520161"/>
                </a:cubicBezTo>
                <a:cubicBezTo>
                  <a:pt x="2590380" y="763588"/>
                  <a:pt x="2590380" y="763588"/>
                  <a:pt x="2590380" y="763588"/>
                </a:cubicBezTo>
                <a:cubicBezTo>
                  <a:pt x="2681709" y="763588"/>
                  <a:pt x="2681709" y="763588"/>
                  <a:pt x="2681709" y="763588"/>
                </a:cubicBezTo>
                <a:cubicBezTo>
                  <a:pt x="2681709" y="520161"/>
                  <a:pt x="2681709" y="520161"/>
                  <a:pt x="2681709" y="520161"/>
                </a:cubicBezTo>
                <a:cubicBezTo>
                  <a:pt x="2767013" y="520161"/>
                  <a:pt x="2767013" y="520161"/>
                  <a:pt x="2767013" y="520161"/>
                </a:cubicBezTo>
                <a:cubicBezTo>
                  <a:pt x="2767013" y="446088"/>
                  <a:pt x="2767013" y="446088"/>
                  <a:pt x="2767013" y="446088"/>
                </a:cubicBezTo>
                <a:cubicBezTo>
                  <a:pt x="2505077" y="446088"/>
                  <a:pt x="2505077" y="446088"/>
                  <a:pt x="2505077" y="446088"/>
                </a:cubicBezTo>
                <a:close/>
                <a:moveTo>
                  <a:pt x="2208213" y="446088"/>
                </a:moveTo>
                <a:cubicBezTo>
                  <a:pt x="2208213" y="446088"/>
                  <a:pt x="2208213" y="446088"/>
                  <a:pt x="2208213" y="763588"/>
                </a:cubicBezTo>
                <a:cubicBezTo>
                  <a:pt x="2208213" y="763588"/>
                  <a:pt x="2208213" y="763588"/>
                  <a:pt x="2299881" y="763588"/>
                </a:cubicBezTo>
                <a:cubicBezTo>
                  <a:pt x="2299881" y="763588"/>
                  <a:pt x="2299881" y="763588"/>
                  <a:pt x="2299881" y="662925"/>
                </a:cubicBezTo>
                <a:cubicBezTo>
                  <a:pt x="2299881" y="662925"/>
                  <a:pt x="2299881" y="662925"/>
                  <a:pt x="2323118" y="662925"/>
                </a:cubicBezTo>
                <a:cubicBezTo>
                  <a:pt x="2406192" y="662925"/>
                  <a:pt x="2462211" y="627155"/>
                  <a:pt x="2462211" y="553082"/>
                </a:cubicBezTo>
                <a:cubicBezTo>
                  <a:pt x="2462211" y="479642"/>
                  <a:pt x="2405554" y="446088"/>
                  <a:pt x="2332348" y="446088"/>
                </a:cubicBezTo>
                <a:cubicBezTo>
                  <a:pt x="2332348" y="446088"/>
                  <a:pt x="2332348" y="446088"/>
                  <a:pt x="2208213" y="446088"/>
                </a:cubicBezTo>
                <a:close/>
                <a:moveTo>
                  <a:pt x="1857374" y="446088"/>
                </a:moveTo>
                <a:cubicBezTo>
                  <a:pt x="1962374" y="643932"/>
                  <a:pt x="1962374" y="643932"/>
                  <a:pt x="1962374" y="643932"/>
                </a:cubicBezTo>
                <a:cubicBezTo>
                  <a:pt x="1962374" y="763588"/>
                  <a:pt x="1962374" y="763588"/>
                  <a:pt x="1962374" y="763588"/>
                </a:cubicBezTo>
                <a:cubicBezTo>
                  <a:pt x="2053692" y="763588"/>
                  <a:pt x="2053692" y="763588"/>
                  <a:pt x="2053692" y="763588"/>
                </a:cubicBezTo>
                <a:cubicBezTo>
                  <a:pt x="2053692" y="643932"/>
                  <a:pt x="2053692" y="643932"/>
                  <a:pt x="2053692" y="643932"/>
                </a:cubicBezTo>
                <a:cubicBezTo>
                  <a:pt x="2154239" y="446088"/>
                  <a:pt x="2154239" y="446088"/>
                  <a:pt x="2154239" y="446088"/>
                </a:cubicBezTo>
                <a:lnTo>
                  <a:pt x="2065783" y="446088"/>
                </a:lnTo>
                <a:cubicBezTo>
                  <a:pt x="2012647" y="560046"/>
                  <a:pt x="2012647" y="560046"/>
                  <a:pt x="2012647" y="560046"/>
                </a:cubicBezTo>
                <a:cubicBezTo>
                  <a:pt x="2012010" y="560046"/>
                  <a:pt x="2012010" y="560046"/>
                  <a:pt x="2012010" y="560046"/>
                </a:cubicBezTo>
                <a:cubicBezTo>
                  <a:pt x="1958556" y="446088"/>
                  <a:pt x="1958556" y="446088"/>
                  <a:pt x="1958556" y="446088"/>
                </a:cubicBezTo>
                <a:cubicBezTo>
                  <a:pt x="1857374" y="446088"/>
                  <a:pt x="1857374" y="446088"/>
                  <a:pt x="1857374" y="446088"/>
                </a:cubicBezTo>
                <a:close/>
                <a:moveTo>
                  <a:pt x="1579561" y="446088"/>
                </a:moveTo>
                <a:cubicBezTo>
                  <a:pt x="1579561" y="446088"/>
                  <a:pt x="1579561" y="446088"/>
                  <a:pt x="1579561" y="763588"/>
                </a:cubicBezTo>
                <a:cubicBezTo>
                  <a:pt x="1579561" y="763588"/>
                  <a:pt x="1579561" y="763588"/>
                  <a:pt x="1671001" y="763588"/>
                </a:cubicBezTo>
                <a:cubicBezTo>
                  <a:pt x="1671001" y="763588"/>
                  <a:pt x="1671001" y="763588"/>
                  <a:pt x="1671001" y="645515"/>
                </a:cubicBezTo>
                <a:cubicBezTo>
                  <a:pt x="1671001" y="645515"/>
                  <a:pt x="1671001" y="645515"/>
                  <a:pt x="1674176" y="645515"/>
                </a:cubicBezTo>
                <a:cubicBezTo>
                  <a:pt x="1684336" y="645515"/>
                  <a:pt x="1689099" y="648364"/>
                  <a:pt x="1704021" y="673055"/>
                </a:cubicBezTo>
                <a:cubicBezTo>
                  <a:pt x="1704021" y="673055"/>
                  <a:pt x="1704021" y="673055"/>
                  <a:pt x="1757996" y="763588"/>
                </a:cubicBezTo>
                <a:cubicBezTo>
                  <a:pt x="1757996" y="763588"/>
                  <a:pt x="1757996" y="763588"/>
                  <a:pt x="1855786" y="763588"/>
                </a:cubicBezTo>
                <a:lnTo>
                  <a:pt x="1806574" y="680968"/>
                </a:lnTo>
                <a:cubicBezTo>
                  <a:pt x="1790381" y="653429"/>
                  <a:pt x="1777046" y="638867"/>
                  <a:pt x="1766569" y="630953"/>
                </a:cubicBezTo>
                <a:cubicBezTo>
                  <a:pt x="1766569" y="630953"/>
                  <a:pt x="1766569" y="630953"/>
                  <a:pt x="1766569" y="630004"/>
                </a:cubicBezTo>
                <a:cubicBezTo>
                  <a:pt x="1796096" y="619558"/>
                  <a:pt x="1828481" y="594550"/>
                  <a:pt x="1828481" y="542952"/>
                </a:cubicBezTo>
                <a:cubicBezTo>
                  <a:pt x="1828481" y="479009"/>
                  <a:pt x="1782761" y="446088"/>
                  <a:pt x="1701481" y="446088"/>
                </a:cubicBezTo>
                <a:cubicBezTo>
                  <a:pt x="1701481" y="446088"/>
                  <a:pt x="1701481" y="446088"/>
                  <a:pt x="1579561" y="446088"/>
                </a:cubicBezTo>
                <a:close/>
                <a:moveTo>
                  <a:pt x="2975452" y="439738"/>
                </a:moveTo>
                <a:cubicBezTo>
                  <a:pt x="2862211" y="439738"/>
                  <a:pt x="2805114" y="519825"/>
                  <a:pt x="2805114" y="605315"/>
                </a:cubicBezTo>
                <a:cubicBezTo>
                  <a:pt x="2805114" y="690169"/>
                  <a:pt x="2864114" y="769938"/>
                  <a:pt x="2977357" y="769938"/>
                </a:cubicBezTo>
                <a:cubicBezTo>
                  <a:pt x="3090916" y="769938"/>
                  <a:pt x="3144839" y="688262"/>
                  <a:pt x="3144839" y="602454"/>
                </a:cubicBezTo>
                <a:cubicBezTo>
                  <a:pt x="3144839" y="518236"/>
                  <a:pt x="3089010" y="439738"/>
                  <a:pt x="2975452" y="439738"/>
                </a:cubicBezTo>
                <a:close/>
                <a:moveTo>
                  <a:pt x="1418115" y="439738"/>
                </a:moveTo>
                <a:cubicBezTo>
                  <a:pt x="1303395" y="439738"/>
                  <a:pt x="1247774" y="517918"/>
                  <a:pt x="1247774" y="604997"/>
                </a:cubicBezTo>
                <a:cubicBezTo>
                  <a:pt x="1247774" y="692076"/>
                  <a:pt x="1300867" y="769938"/>
                  <a:pt x="1416218" y="769938"/>
                </a:cubicBezTo>
                <a:cubicBezTo>
                  <a:pt x="1463623" y="769938"/>
                  <a:pt x="1504391" y="749281"/>
                  <a:pt x="1520824" y="734980"/>
                </a:cubicBezTo>
                <a:lnTo>
                  <a:pt x="1484481" y="671736"/>
                </a:lnTo>
                <a:cubicBezTo>
                  <a:pt x="1469943" y="681906"/>
                  <a:pt x="1451614" y="694300"/>
                  <a:pt x="1417482" y="694300"/>
                </a:cubicBezTo>
                <a:cubicBezTo>
                  <a:pt x="1368498" y="694300"/>
                  <a:pt x="1343847" y="655528"/>
                  <a:pt x="1343847" y="602137"/>
                </a:cubicBezTo>
                <a:cubicBezTo>
                  <a:pt x="1343847" y="550970"/>
                  <a:pt x="1370078" y="515058"/>
                  <a:pt x="1416534" y="515058"/>
                </a:cubicBezTo>
                <a:cubicBezTo>
                  <a:pt x="1444661" y="515058"/>
                  <a:pt x="1461727" y="522050"/>
                  <a:pt x="1478792" y="532220"/>
                </a:cubicBezTo>
                <a:cubicBezTo>
                  <a:pt x="1478792" y="532220"/>
                  <a:pt x="1478792" y="532220"/>
                  <a:pt x="1517980" y="466116"/>
                </a:cubicBezTo>
                <a:cubicBezTo>
                  <a:pt x="1492066" y="448954"/>
                  <a:pt x="1459830" y="439738"/>
                  <a:pt x="1418115" y="439738"/>
                </a:cubicBezTo>
                <a:close/>
                <a:moveTo>
                  <a:pt x="325436" y="330118"/>
                </a:moveTo>
                <a:cubicBezTo>
                  <a:pt x="385785" y="617791"/>
                  <a:pt x="385785" y="617791"/>
                  <a:pt x="385785" y="617791"/>
                </a:cubicBezTo>
                <a:cubicBezTo>
                  <a:pt x="389914" y="639700"/>
                  <a:pt x="399125" y="660021"/>
                  <a:pt x="412148" y="677168"/>
                </a:cubicBezTo>
                <a:cubicBezTo>
                  <a:pt x="456616" y="738766"/>
                  <a:pt x="563338" y="886731"/>
                  <a:pt x="600183" y="938804"/>
                </a:cubicBezTo>
                <a:cubicBezTo>
                  <a:pt x="611935" y="955632"/>
                  <a:pt x="631310" y="965158"/>
                  <a:pt x="649415" y="965158"/>
                </a:cubicBezTo>
                <a:cubicBezTo>
                  <a:pt x="667520" y="965158"/>
                  <a:pt x="686577" y="955632"/>
                  <a:pt x="698647" y="938804"/>
                </a:cubicBezTo>
                <a:cubicBezTo>
                  <a:pt x="718022" y="911497"/>
                  <a:pt x="756773" y="857836"/>
                  <a:pt x="795523" y="803858"/>
                </a:cubicBezTo>
                <a:cubicBezTo>
                  <a:pt x="749150" y="714635"/>
                  <a:pt x="749150" y="714635"/>
                  <a:pt x="749150" y="714635"/>
                </a:cubicBezTo>
                <a:cubicBezTo>
                  <a:pt x="713258" y="723208"/>
                  <a:pt x="674507" y="707014"/>
                  <a:pt x="656720" y="672405"/>
                </a:cubicBezTo>
                <a:cubicBezTo>
                  <a:pt x="635757" y="632080"/>
                  <a:pt x="651638" y="582229"/>
                  <a:pt x="691977" y="561273"/>
                </a:cubicBezTo>
                <a:cubicBezTo>
                  <a:pt x="732633" y="539999"/>
                  <a:pt x="782500" y="555875"/>
                  <a:pt x="803464" y="596517"/>
                </a:cubicBezTo>
                <a:cubicBezTo>
                  <a:pt x="821251" y="630810"/>
                  <a:pt x="812357" y="671770"/>
                  <a:pt x="784724" y="696219"/>
                </a:cubicBezTo>
                <a:cubicBezTo>
                  <a:pt x="821569" y="767343"/>
                  <a:pt x="821569" y="767343"/>
                  <a:pt x="821569" y="767343"/>
                </a:cubicBezTo>
                <a:cubicBezTo>
                  <a:pt x="847296" y="731781"/>
                  <a:pt x="870801" y="699076"/>
                  <a:pt x="886682" y="677168"/>
                </a:cubicBezTo>
                <a:cubicBezTo>
                  <a:pt x="899387" y="660021"/>
                  <a:pt x="908916" y="639700"/>
                  <a:pt x="913045" y="617791"/>
                </a:cubicBezTo>
                <a:cubicBezTo>
                  <a:pt x="973076" y="330118"/>
                  <a:pt x="973076" y="330118"/>
                  <a:pt x="973076" y="330118"/>
                </a:cubicBezTo>
                <a:lnTo>
                  <a:pt x="807911" y="445060"/>
                </a:lnTo>
                <a:cubicBezTo>
                  <a:pt x="490602" y="445060"/>
                  <a:pt x="490602" y="445060"/>
                  <a:pt x="490602" y="445060"/>
                </a:cubicBezTo>
                <a:cubicBezTo>
                  <a:pt x="325436" y="330118"/>
                  <a:pt x="325436" y="330118"/>
                  <a:pt x="325436" y="330118"/>
                </a:cubicBezTo>
                <a:close/>
                <a:moveTo>
                  <a:pt x="0" y="0"/>
                </a:moveTo>
                <a:lnTo>
                  <a:pt x="12193197" y="0"/>
                </a:lnTo>
                <a:lnTo>
                  <a:pt x="12193197" y="6857999"/>
                </a:lnTo>
                <a:lnTo>
                  <a:pt x="12192476" y="6857999"/>
                </a:lnTo>
                <a:lnTo>
                  <a:pt x="12192476" y="6486642"/>
                </a:lnTo>
                <a:lnTo>
                  <a:pt x="0" y="64866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216000" indent="-2160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80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picture, then type the titles]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7"/>
            <a:ext cx="10440000" cy="468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8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39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569241-7070-4C6E-90E0-0AAB6CF04AE4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6"/>
          <p:cNvSpPr>
            <a:spLocks noSelect="1"/>
          </p:cNvSpPr>
          <p:nvPr userDrawn="1"/>
        </p:nvSpPr>
        <p:spPr bwMode="auto">
          <a:xfrm>
            <a:off x="1246188" y="439738"/>
            <a:ext cx="1892300" cy="515938"/>
          </a:xfrm>
          <a:custGeom>
            <a:avLst/>
            <a:gdLst>
              <a:gd name="T0" fmla="*/ 852 w 5962"/>
              <a:gd name="T1" fmla="*/ 83 h 1623"/>
              <a:gd name="T2" fmla="*/ 747 w 5962"/>
              <a:gd name="T3" fmla="*/ 728 h 1623"/>
              <a:gd name="T4" fmla="*/ 1340 w 5962"/>
              <a:gd name="T5" fmla="*/ 645 h 1623"/>
              <a:gd name="T6" fmla="*/ 1425 w 5962"/>
              <a:gd name="T7" fmla="*/ 18 h 1623"/>
              <a:gd name="T8" fmla="*/ 1910 w 5962"/>
              <a:gd name="T9" fmla="*/ 1017 h 1623"/>
              <a:gd name="T10" fmla="*/ 1419 w 5962"/>
              <a:gd name="T11" fmla="*/ 453 h 1623"/>
              <a:gd name="T12" fmla="*/ 2236 w 5962"/>
              <a:gd name="T13" fmla="*/ 18 h 1623"/>
              <a:gd name="T14" fmla="*/ 2534 w 5962"/>
              <a:gd name="T15" fmla="*/ 641 h 1623"/>
              <a:gd name="T16" fmla="*/ 3305 w 5962"/>
              <a:gd name="T17" fmla="*/ 701 h 1623"/>
              <a:gd name="T18" fmla="*/ 3814 w 5962"/>
              <a:gd name="T19" fmla="*/ 354 h 1623"/>
              <a:gd name="T20" fmla="*/ 3382 w 5962"/>
              <a:gd name="T21" fmla="*/ 491 h 1623"/>
              <a:gd name="T22" fmla="*/ 4507 w 5962"/>
              <a:gd name="T23" fmla="*/ 1017 h 1623"/>
              <a:gd name="T24" fmla="*/ 3951 w 5962"/>
              <a:gd name="T25" fmla="*/ 251 h 1623"/>
              <a:gd name="T26" fmla="*/ 5962 w 5962"/>
              <a:gd name="T27" fmla="*/ 510 h 1623"/>
              <a:gd name="T28" fmla="*/ 5660 w 5962"/>
              <a:gd name="T29" fmla="*/ 519 h 1623"/>
              <a:gd name="T30" fmla="*/ 191 w 5962"/>
              <a:gd name="T31" fmla="*/ 1487 h 1623"/>
              <a:gd name="T32" fmla="*/ 28 w 5962"/>
              <a:gd name="T33" fmla="*/ 1272 h 1623"/>
              <a:gd name="T34" fmla="*/ 200 w 5962"/>
              <a:gd name="T35" fmla="*/ 1382 h 1623"/>
              <a:gd name="T36" fmla="*/ 134 w 5962"/>
              <a:gd name="T37" fmla="*/ 1439 h 1623"/>
              <a:gd name="T38" fmla="*/ 456 w 5962"/>
              <a:gd name="T39" fmla="*/ 1617 h 1623"/>
              <a:gd name="T40" fmla="*/ 351 w 5962"/>
              <a:gd name="T41" fmla="*/ 1618 h 1623"/>
              <a:gd name="T42" fmla="*/ 347 w 5962"/>
              <a:gd name="T43" fmla="*/ 1483 h 1623"/>
              <a:gd name="T44" fmla="*/ 439 w 5962"/>
              <a:gd name="T45" fmla="*/ 1422 h 1623"/>
              <a:gd name="T46" fmla="*/ 354 w 5962"/>
              <a:gd name="T47" fmla="*/ 1370 h 1623"/>
              <a:gd name="T48" fmla="*/ 519 w 5962"/>
              <a:gd name="T49" fmla="*/ 1587 h 1623"/>
              <a:gd name="T50" fmla="*/ 381 w 5962"/>
              <a:gd name="T51" fmla="*/ 1567 h 1623"/>
              <a:gd name="T52" fmla="*/ 710 w 5962"/>
              <a:gd name="T53" fmla="*/ 1359 h 1623"/>
              <a:gd name="T54" fmla="*/ 646 w 5962"/>
              <a:gd name="T55" fmla="*/ 1365 h 1623"/>
              <a:gd name="T56" fmla="*/ 653 w 5962"/>
              <a:gd name="T57" fmla="*/ 1448 h 1623"/>
              <a:gd name="T58" fmla="*/ 728 w 5962"/>
              <a:gd name="T59" fmla="*/ 1426 h 1623"/>
              <a:gd name="T60" fmla="*/ 898 w 5962"/>
              <a:gd name="T61" fmla="*/ 1567 h 1623"/>
              <a:gd name="T62" fmla="*/ 932 w 5962"/>
              <a:gd name="T63" fmla="*/ 1365 h 1623"/>
              <a:gd name="T64" fmla="*/ 764 w 5962"/>
              <a:gd name="T65" fmla="*/ 1365 h 1623"/>
              <a:gd name="T66" fmla="*/ 885 w 5962"/>
              <a:gd name="T67" fmla="*/ 1623 h 1623"/>
              <a:gd name="T68" fmla="*/ 1299 w 5962"/>
              <a:gd name="T69" fmla="*/ 1442 h 1623"/>
              <a:gd name="T70" fmla="*/ 1179 w 5962"/>
              <a:gd name="T71" fmla="*/ 1623 h 1623"/>
              <a:gd name="T72" fmla="*/ 1060 w 5962"/>
              <a:gd name="T73" fmla="*/ 1444 h 1623"/>
              <a:gd name="T74" fmla="*/ 1275 w 5962"/>
              <a:gd name="T75" fmla="*/ 1400 h 1623"/>
              <a:gd name="T76" fmla="*/ 1202 w 5962"/>
              <a:gd name="T77" fmla="*/ 1416 h 1623"/>
              <a:gd name="T78" fmla="*/ 1126 w 5962"/>
              <a:gd name="T79" fmla="*/ 1490 h 1623"/>
              <a:gd name="T80" fmla="*/ 1221 w 5962"/>
              <a:gd name="T81" fmla="*/ 1549 h 1623"/>
              <a:gd name="T82" fmla="*/ 1364 w 5962"/>
              <a:gd name="T83" fmla="*/ 1365 h 1623"/>
              <a:gd name="T84" fmla="*/ 1432 w 5962"/>
              <a:gd name="T85" fmla="*/ 1617 h 1623"/>
              <a:gd name="T86" fmla="*/ 1432 w 5962"/>
              <a:gd name="T87" fmla="*/ 1344 h 1623"/>
              <a:gd name="T88" fmla="*/ 1505 w 5962"/>
              <a:gd name="T89" fmla="*/ 1243 h 1623"/>
              <a:gd name="T90" fmla="*/ 1814 w 5962"/>
              <a:gd name="T91" fmla="*/ 1474 h 1623"/>
              <a:gd name="T92" fmla="*/ 1829 w 5962"/>
              <a:gd name="T93" fmla="*/ 1272 h 1623"/>
              <a:gd name="T94" fmla="*/ 2105 w 5962"/>
              <a:gd name="T95" fmla="*/ 1537 h 1623"/>
              <a:gd name="T96" fmla="*/ 1889 w 5962"/>
              <a:gd name="T97" fmla="*/ 1582 h 1623"/>
              <a:gd name="T98" fmla="*/ 1928 w 5962"/>
              <a:gd name="T99" fmla="*/ 1370 h 1623"/>
              <a:gd name="T100" fmla="*/ 2040 w 5962"/>
              <a:gd name="T101" fmla="*/ 1492 h 1623"/>
              <a:gd name="T102" fmla="*/ 1959 w 5962"/>
              <a:gd name="T103" fmla="*/ 1416 h 1623"/>
              <a:gd name="T104" fmla="*/ 1945 w 5962"/>
              <a:gd name="T105" fmla="*/ 1548 h 1623"/>
              <a:gd name="T106" fmla="*/ 2361 w 5962"/>
              <a:gd name="T107" fmla="*/ 1365 h 1623"/>
              <a:gd name="T108" fmla="*/ 2209 w 5962"/>
              <a:gd name="T109" fmla="*/ 1487 h 1623"/>
              <a:gd name="T110" fmla="*/ 2372 w 5962"/>
              <a:gd name="T111" fmla="*/ 1617 h 1623"/>
              <a:gd name="T112" fmla="*/ 2501 w 5962"/>
              <a:gd name="T113" fmla="*/ 1443 h 1623"/>
              <a:gd name="T114" fmla="*/ 2650 w 5962"/>
              <a:gd name="T115" fmla="*/ 1272 h 1623"/>
              <a:gd name="T116" fmla="*/ 2795 w 5962"/>
              <a:gd name="T117" fmla="*/ 1617 h 1623"/>
              <a:gd name="T118" fmla="*/ 2700 w 5962"/>
              <a:gd name="T119" fmla="*/ 127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62" h="1623">
                <a:moveTo>
                  <a:pt x="861" y="926"/>
                </a:moveTo>
                <a:cubicBezTo>
                  <a:pt x="810" y="971"/>
                  <a:pt x="681" y="1035"/>
                  <a:pt x="531" y="1035"/>
                </a:cubicBezTo>
                <a:cubicBezTo>
                  <a:pt x="168" y="1035"/>
                  <a:pt x="0" y="791"/>
                  <a:pt x="0" y="518"/>
                </a:cubicBezTo>
                <a:cubicBezTo>
                  <a:pt x="0" y="245"/>
                  <a:pt x="175" y="0"/>
                  <a:pt x="537" y="0"/>
                </a:cubicBezTo>
                <a:cubicBezTo>
                  <a:pt x="669" y="0"/>
                  <a:pt x="771" y="29"/>
                  <a:pt x="852" y="83"/>
                </a:cubicBezTo>
                <a:cubicBezTo>
                  <a:pt x="729" y="290"/>
                  <a:pt x="729" y="290"/>
                  <a:pt x="729" y="290"/>
                </a:cubicBezTo>
                <a:cubicBezTo>
                  <a:pt x="675" y="258"/>
                  <a:pt x="621" y="236"/>
                  <a:pt x="532" y="236"/>
                </a:cubicBezTo>
                <a:cubicBezTo>
                  <a:pt x="385" y="236"/>
                  <a:pt x="303" y="348"/>
                  <a:pt x="303" y="509"/>
                </a:cubicBezTo>
                <a:cubicBezTo>
                  <a:pt x="303" y="677"/>
                  <a:pt x="381" y="798"/>
                  <a:pt x="535" y="798"/>
                </a:cubicBezTo>
                <a:cubicBezTo>
                  <a:pt x="643" y="798"/>
                  <a:pt x="700" y="759"/>
                  <a:pt x="747" y="728"/>
                </a:cubicBezTo>
                <a:lnTo>
                  <a:pt x="861" y="926"/>
                </a:lnTo>
                <a:close/>
                <a:moveTo>
                  <a:pt x="1910" y="1017"/>
                </a:moveTo>
                <a:cubicBezTo>
                  <a:pt x="1602" y="1017"/>
                  <a:pt x="1602" y="1017"/>
                  <a:pt x="1602" y="1017"/>
                </a:cubicBezTo>
                <a:cubicBezTo>
                  <a:pt x="1433" y="732"/>
                  <a:pt x="1433" y="732"/>
                  <a:pt x="1433" y="732"/>
                </a:cubicBezTo>
                <a:cubicBezTo>
                  <a:pt x="1386" y="654"/>
                  <a:pt x="1371" y="645"/>
                  <a:pt x="1340" y="645"/>
                </a:cubicBezTo>
                <a:cubicBezTo>
                  <a:pt x="1329" y="645"/>
                  <a:pt x="1329" y="645"/>
                  <a:pt x="1329" y="645"/>
                </a:cubicBezTo>
                <a:cubicBezTo>
                  <a:pt x="1329" y="1017"/>
                  <a:pt x="1329" y="1017"/>
                  <a:pt x="1329" y="1017"/>
                </a:cubicBezTo>
                <a:cubicBezTo>
                  <a:pt x="1043" y="1017"/>
                  <a:pt x="1043" y="1017"/>
                  <a:pt x="1043" y="1017"/>
                </a:cubicBezTo>
                <a:cubicBezTo>
                  <a:pt x="1043" y="18"/>
                  <a:pt x="1043" y="18"/>
                  <a:pt x="1043" y="18"/>
                </a:cubicBezTo>
                <a:cubicBezTo>
                  <a:pt x="1425" y="18"/>
                  <a:pt x="1425" y="18"/>
                  <a:pt x="1425" y="18"/>
                </a:cubicBezTo>
                <a:cubicBezTo>
                  <a:pt x="1680" y="18"/>
                  <a:pt x="1825" y="122"/>
                  <a:pt x="1825" y="323"/>
                </a:cubicBezTo>
                <a:cubicBezTo>
                  <a:pt x="1825" y="485"/>
                  <a:pt x="1722" y="564"/>
                  <a:pt x="1629" y="597"/>
                </a:cubicBezTo>
                <a:cubicBezTo>
                  <a:pt x="1629" y="600"/>
                  <a:pt x="1629" y="600"/>
                  <a:pt x="1629" y="600"/>
                </a:cubicBezTo>
                <a:cubicBezTo>
                  <a:pt x="1662" y="624"/>
                  <a:pt x="1704" y="671"/>
                  <a:pt x="1755" y="758"/>
                </a:cubicBezTo>
                <a:lnTo>
                  <a:pt x="1910" y="1017"/>
                </a:lnTo>
                <a:close/>
                <a:moveTo>
                  <a:pt x="1544" y="342"/>
                </a:moveTo>
                <a:cubicBezTo>
                  <a:pt x="1544" y="267"/>
                  <a:pt x="1505" y="230"/>
                  <a:pt x="1410" y="230"/>
                </a:cubicBezTo>
                <a:cubicBezTo>
                  <a:pt x="1329" y="230"/>
                  <a:pt x="1329" y="230"/>
                  <a:pt x="1329" y="230"/>
                </a:cubicBezTo>
                <a:cubicBezTo>
                  <a:pt x="1329" y="453"/>
                  <a:pt x="1329" y="453"/>
                  <a:pt x="1329" y="453"/>
                </a:cubicBezTo>
                <a:cubicBezTo>
                  <a:pt x="1419" y="453"/>
                  <a:pt x="1419" y="453"/>
                  <a:pt x="1419" y="453"/>
                </a:cubicBezTo>
                <a:cubicBezTo>
                  <a:pt x="1503" y="453"/>
                  <a:pt x="1544" y="411"/>
                  <a:pt x="1544" y="342"/>
                </a:cubicBezTo>
                <a:close/>
                <a:moveTo>
                  <a:pt x="2572" y="18"/>
                </a:moveTo>
                <a:cubicBezTo>
                  <a:pt x="2405" y="377"/>
                  <a:pt x="2405" y="377"/>
                  <a:pt x="2405" y="377"/>
                </a:cubicBezTo>
                <a:cubicBezTo>
                  <a:pt x="2404" y="377"/>
                  <a:pt x="2404" y="377"/>
                  <a:pt x="2404" y="377"/>
                </a:cubicBezTo>
                <a:cubicBezTo>
                  <a:pt x="2236" y="18"/>
                  <a:pt x="2236" y="18"/>
                  <a:pt x="2236" y="18"/>
                </a:cubicBezTo>
                <a:cubicBezTo>
                  <a:pt x="1919" y="18"/>
                  <a:pt x="1919" y="18"/>
                  <a:pt x="1919" y="18"/>
                </a:cubicBezTo>
                <a:cubicBezTo>
                  <a:pt x="2247" y="641"/>
                  <a:pt x="2247" y="641"/>
                  <a:pt x="2247" y="641"/>
                </a:cubicBezTo>
                <a:cubicBezTo>
                  <a:pt x="2247" y="1017"/>
                  <a:pt x="2247" y="1017"/>
                  <a:pt x="2247" y="1017"/>
                </a:cubicBezTo>
                <a:cubicBezTo>
                  <a:pt x="2534" y="1017"/>
                  <a:pt x="2534" y="1017"/>
                  <a:pt x="2534" y="1017"/>
                </a:cubicBezTo>
                <a:cubicBezTo>
                  <a:pt x="2534" y="641"/>
                  <a:pt x="2534" y="641"/>
                  <a:pt x="2534" y="641"/>
                </a:cubicBezTo>
                <a:cubicBezTo>
                  <a:pt x="2849" y="18"/>
                  <a:pt x="2849" y="18"/>
                  <a:pt x="2849" y="18"/>
                </a:cubicBezTo>
                <a:lnTo>
                  <a:pt x="2572" y="18"/>
                </a:lnTo>
                <a:close/>
                <a:moveTo>
                  <a:pt x="3814" y="354"/>
                </a:moveTo>
                <a:cubicBezTo>
                  <a:pt x="3814" y="588"/>
                  <a:pt x="3638" y="701"/>
                  <a:pt x="3379" y="701"/>
                </a:cubicBezTo>
                <a:cubicBezTo>
                  <a:pt x="3305" y="701"/>
                  <a:pt x="3305" y="701"/>
                  <a:pt x="3305" y="701"/>
                </a:cubicBezTo>
                <a:cubicBezTo>
                  <a:pt x="3305" y="1017"/>
                  <a:pt x="3305" y="1017"/>
                  <a:pt x="3305" y="1017"/>
                </a:cubicBezTo>
                <a:cubicBezTo>
                  <a:pt x="3018" y="1017"/>
                  <a:pt x="3018" y="1017"/>
                  <a:pt x="3018" y="1017"/>
                </a:cubicBezTo>
                <a:cubicBezTo>
                  <a:pt x="3018" y="18"/>
                  <a:pt x="3018" y="18"/>
                  <a:pt x="3018" y="18"/>
                </a:cubicBezTo>
                <a:cubicBezTo>
                  <a:pt x="3407" y="18"/>
                  <a:pt x="3407" y="18"/>
                  <a:pt x="3407" y="18"/>
                </a:cubicBezTo>
                <a:cubicBezTo>
                  <a:pt x="3637" y="18"/>
                  <a:pt x="3814" y="123"/>
                  <a:pt x="3814" y="354"/>
                </a:cubicBezTo>
                <a:close/>
                <a:moveTo>
                  <a:pt x="3529" y="357"/>
                </a:moveTo>
                <a:cubicBezTo>
                  <a:pt x="3529" y="266"/>
                  <a:pt x="3481" y="230"/>
                  <a:pt x="3388" y="230"/>
                </a:cubicBezTo>
                <a:cubicBezTo>
                  <a:pt x="3305" y="230"/>
                  <a:pt x="3305" y="230"/>
                  <a:pt x="3305" y="230"/>
                </a:cubicBezTo>
                <a:cubicBezTo>
                  <a:pt x="3305" y="491"/>
                  <a:pt x="3305" y="491"/>
                  <a:pt x="3305" y="491"/>
                </a:cubicBezTo>
                <a:cubicBezTo>
                  <a:pt x="3382" y="491"/>
                  <a:pt x="3382" y="491"/>
                  <a:pt x="3382" y="491"/>
                </a:cubicBezTo>
                <a:cubicBezTo>
                  <a:pt x="3482" y="491"/>
                  <a:pt x="3529" y="450"/>
                  <a:pt x="3529" y="357"/>
                </a:cubicBezTo>
                <a:close/>
                <a:moveTo>
                  <a:pt x="3951" y="251"/>
                </a:moveTo>
                <a:cubicBezTo>
                  <a:pt x="4220" y="251"/>
                  <a:pt x="4220" y="251"/>
                  <a:pt x="4220" y="251"/>
                </a:cubicBezTo>
                <a:cubicBezTo>
                  <a:pt x="4220" y="1017"/>
                  <a:pt x="4220" y="1017"/>
                  <a:pt x="4220" y="1017"/>
                </a:cubicBezTo>
                <a:cubicBezTo>
                  <a:pt x="4507" y="1017"/>
                  <a:pt x="4507" y="1017"/>
                  <a:pt x="4507" y="1017"/>
                </a:cubicBezTo>
                <a:cubicBezTo>
                  <a:pt x="4507" y="251"/>
                  <a:pt x="4507" y="251"/>
                  <a:pt x="4507" y="251"/>
                </a:cubicBezTo>
                <a:cubicBezTo>
                  <a:pt x="4775" y="251"/>
                  <a:pt x="4775" y="251"/>
                  <a:pt x="4775" y="251"/>
                </a:cubicBezTo>
                <a:cubicBezTo>
                  <a:pt x="4775" y="18"/>
                  <a:pt x="4775" y="18"/>
                  <a:pt x="4775" y="18"/>
                </a:cubicBezTo>
                <a:cubicBezTo>
                  <a:pt x="3951" y="18"/>
                  <a:pt x="3951" y="18"/>
                  <a:pt x="3951" y="18"/>
                </a:cubicBezTo>
                <a:lnTo>
                  <a:pt x="3951" y="251"/>
                </a:lnTo>
                <a:close/>
                <a:moveTo>
                  <a:pt x="5962" y="510"/>
                </a:moveTo>
                <a:cubicBezTo>
                  <a:pt x="5962" y="779"/>
                  <a:pt x="5792" y="1035"/>
                  <a:pt x="5435" y="1035"/>
                </a:cubicBezTo>
                <a:cubicBezTo>
                  <a:pt x="5079" y="1035"/>
                  <a:pt x="4893" y="785"/>
                  <a:pt x="4893" y="519"/>
                </a:cubicBezTo>
                <a:cubicBezTo>
                  <a:pt x="4893" y="251"/>
                  <a:pt x="5073" y="0"/>
                  <a:pt x="5429" y="0"/>
                </a:cubicBezTo>
                <a:cubicBezTo>
                  <a:pt x="5786" y="0"/>
                  <a:pt x="5962" y="246"/>
                  <a:pt x="5962" y="510"/>
                </a:cubicBezTo>
                <a:close/>
                <a:moveTo>
                  <a:pt x="5660" y="519"/>
                </a:moveTo>
                <a:cubicBezTo>
                  <a:pt x="5660" y="363"/>
                  <a:pt x="5604" y="228"/>
                  <a:pt x="5435" y="228"/>
                </a:cubicBezTo>
                <a:cubicBezTo>
                  <a:pt x="5262" y="228"/>
                  <a:pt x="5196" y="356"/>
                  <a:pt x="5196" y="510"/>
                </a:cubicBezTo>
                <a:cubicBezTo>
                  <a:pt x="5196" y="668"/>
                  <a:pt x="5261" y="807"/>
                  <a:pt x="5429" y="807"/>
                </a:cubicBezTo>
                <a:cubicBezTo>
                  <a:pt x="5601" y="807"/>
                  <a:pt x="5660" y="674"/>
                  <a:pt x="5660" y="519"/>
                </a:cubicBezTo>
                <a:close/>
                <a:moveTo>
                  <a:pt x="263" y="1333"/>
                </a:moveTo>
                <a:cubicBezTo>
                  <a:pt x="270" y="1346"/>
                  <a:pt x="273" y="1362"/>
                  <a:pt x="273" y="1381"/>
                </a:cubicBezTo>
                <a:cubicBezTo>
                  <a:pt x="273" y="1400"/>
                  <a:pt x="270" y="1416"/>
                  <a:pt x="263" y="1430"/>
                </a:cubicBezTo>
                <a:cubicBezTo>
                  <a:pt x="257" y="1444"/>
                  <a:pt x="247" y="1456"/>
                  <a:pt x="235" y="1466"/>
                </a:cubicBezTo>
                <a:cubicBezTo>
                  <a:pt x="223" y="1475"/>
                  <a:pt x="208" y="1482"/>
                  <a:pt x="191" y="1487"/>
                </a:cubicBezTo>
                <a:cubicBezTo>
                  <a:pt x="174" y="1492"/>
                  <a:pt x="154" y="1494"/>
                  <a:pt x="133" y="1494"/>
                </a:cubicBezTo>
                <a:cubicBezTo>
                  <a:pt x="101" y="1494"/>
                  <a:pt x="101" y="1494"/>
                  <a:pt x="101" y="1494"/>
                </a:cubicBezTo>
                <a:cubicBezTo>
                  <a:pt x="101" y="1617"/>
                  <a:pt x="101" y="1617"/>
                  <a:pt x="101" y="1617"/>
                </a:cubicBezTo>
                <a:cubicBezTo>
                  <a:pt x="28" y="1617"/>
                  <a:pt x="28" y="1617"/>
                  <a:pt x="28" y="1617"/>
                </a:cubicBezTo>
                <a:cubicBezTo>
                  <a:pt x="28" y="1272"/>
                  <a:pt x="28" y="1272"/>
                  <a:pt x="28" y="1272"/>
                </a:cubicBezTo>
                <a:cubicBezTo>
                  <a:pt x="141" y="1272"/>
                  <a:pt x="141" y="1272"/>
                  <a:pt x="141" y="1272"/>
                </a:cubicBezTo>
                <a:cubicBezTo>
                  <a:pt x="160" y="1272"/>
                  <a:pt x="177" y="1275"/>
                  <a:pt x="194" y="1279"/>
                </a:cubicBezTo>
                <a:cubicBezTo>
                  <a:pt x="210" y="1283"/>
                  <a:pt x="224" y="1290"/>
                  <a:pt x="235" y="1299"/>
                </a:cubicBezTo>
                <a:cubicBezTo>
                  <a:pt x="247" y="1308"/>
                  <a:pt x="256" y="1319"/>
                  <a:pt x="263" y="1333"/>
                </a:cubicBezTo>
                <a:close/>
                <a:moveTo>
                  <a:pt x="200" y="1382"/>
                </a:moveTo>
                <a:cubicBezTo>
                  <a:pt x="200" y="1364"/>
                  <a:pt x="195" y="1351"/>
                  <a:pt x="185" y="1342"/>
                </a:cubicBezTo>
                <a:cubicBezTo>
                  <a:pt x="175" y="1333"/>
                  <a:pt x="158" y="1328"/>
                  <a:pt x="136" y="1328"/>
                </a:cubicBezTo>
                <a:cubicBezTo>
                  <a:pt x="101" y="1328"/>
                  <a:pt x="101" y="1328"/>
                  <a:pt x="101" y="1328"/>
                </a:cubicBezTo>
                <a:cubicBezTo>
                  <a:pt x="101" y="1439"/>
                  <a:pt x="101" y="1439"/>
                  <a:pt x="101" y="1439"/>
                </a:cubicBezTo>
                <a:cubicBezTo>
                  <a:pt x="134" y="1439"/>
                  <a:pt x="134" y="1439"/>
                  <a:pt x="134" y="1439"/>
                </a:cubicBezTo>
                <a:cubicBezTo>
                  <a:pt x="157" y="1439"/>
                  <a:pt x="174" y="1434"/>
                  <a:pt x="184" y="1425"/>
                </a:cubicBezTo>
                <a:cubicBezTo>
                  <a:pt x="195" y="1416"/>
                  <a:pt x="200" y="1401"/>
                  <a:pt x="200" y="1382"/>
                </a:cubicBezTo>
                <a:close/>
                <a:moveTo>
                  <a:pt x="519" y="1587"/>
                </a:moveTo>
                <a:cubicBezTo>
                  <a:pt x="521" y="1599"/>
                  <a:pt x="522" y="1609"/>
                  <a:pt x="524" y="1617"/>
                </a:cubicBezTo>
                <a:cubicBezTo>
                  <a:pt x="456" y="1617"/>
                  <a:pt x="456" y="1617"/>
                  <a:pt x="456" y="1617"/>
                </a:cubicBezTo>
                <a:cubicBezTo>
                  <a:pt x="455" y="1614"/>
                  <a:pt x="454" y="1609"/>
                  <a:pt x="454" y="1604"/>
                </a:cubicBezTo>
                <a:cubicBezTo>
                  <a:pt x="453" y="1598"/>
                  <a:pt x="452" y="1594"/>
                  <a:pt x="452" y="1590"/>
                </a:cubicBezTo>
                <a:cubicBezTo>
                  <a:pt x="445" y="1598"/>
                  <a:pt x="436" y="1606"/>
                  <a:pt x="424" y="1613"/>
                </a:cubicBezTo>
                <a:cubicBezTo>
                  <a:pt x="412" y="1620"/>
                  <a:pt x="398" y="1623"/>
                  <a:pt x="381" y="1623"/>
                </a:cubicBezTo>
                <a:cubicBezTo>
                  <a:pt x="370" y="1623"/>
                  <a:pt x="360" y="1622"/>
                  <a:pt x="351" y="1618"/>
                </a:cubicBezTo>
                <a:cubicBezTo>
                  <a:pt x="342" y="1615"/>
                  <a:pt x="334" y="1611"/>
                  <a:pt x="327" y="1605"/>
                </a:cubicBezTo>
                <a:cubicBezTo>
                  <a:pt x="320" y="1599"/>
                  <a:pt x="315" y="1591"/>
                  <a:pt x="311" y="1583"/>
                </a:cubicBezTo>
                <a:cubicBezTo>
                  <a:pt x="307" y="1574"/>
                  <a:pt x="305" y="1564"/>
                  <a:pt x="305" y="1552"/>
                </a:cubicBezTo>
                <a:cubicBezTo>
                  <a:pt x="305" y="1536"/>
                  <a:pt x="309" y="1522"/>
                  <a:pt x="317" y="1510"/>
                </a:cubicBezTo>
                <a:cubicBezTo>
                  <a:pt x="324" y="1499"/>
                  <a:pt x="335" y="1490"/>
                  <a:pt x="347" y="1483"/>
                </a:cubicBezTo>
                <a:cubicBezTo>
                  <a:pt x="360" y="1476"/>
                  <a:pt x="374" y="1471"/>
                  <a:pt x="390" y="1467"/>
                </a:cubicBezTo>
                <a:cubicBezTo>
                  <a:pt x="407" y="1464"/>
                  <a:pt x="423" y="1463"/>
                  <a:pt x="440" y="1463"/>
                </a:cubicBezTo>
                <a:cubicBezTo>
                  <a:pt x="448" y="1463"/>
                  <a:pt x="448" y="1463"/>
                  <a:pt x="448" y="1463"/>
                </a:cubicBezTo>
                <a:cubicBezTo>
                  <a:pt x="448" y="1448"/>
                  <a:pt x="448" y="1448"/>
                  <a:pt x="448" y="1448"/>
                </a:cubicBezTo>
                <a:cubicBezTo>
                  <a:pt x="448" y="1436"/>
                  <a:pt x="445" y="1427"/>
                  <a:pt x="439" y="1422"/>
                </a:cubicBezTo>
                <a:cubicBezTo>
                  <a:pt x="433" y="1416"/>
                  <a:pt x="423" y="1413"/>
                  <a:pt x="408" y="1413"/>
                </a:cubicBezTo>
                <a:cubicBezTo>
                  <a:pt x="394" y="1413"/>
                  <a:pt x="381" y="1416"/>
                  <a:pt x="371" y="1421"/>
                </a:cubicBezTo>
                <a:cubicBezTo>
                  <a:pt x="360" y="1426"/>
                  <a:pt x="351" y="1431"/>
                  <a:pt x="343" y="1437"/>
                </a:cubicBezTo>
                <a:cubicBezTo>
                  <a:pt x="313" y="1395"/>
                  <a:pt x="313" y="1395"/>
                  <a:pt x="313" y="1395"/>
                </a:cubicBezTo>
                <a:cubicBezTo>
                  <a:pt x="323" y="1386"/>
                  <a:pt x="337" y="1377"/>
                  <a:pt x="354" y="1370"/>
                </a:cubicBezTo>
                <a:cubicBezTo>
                  <a:pt x="371" y="1363"/>
                  <a:pt x="391" y="1359"/>
                  <a:pt x="415" y="1359"/>
                </a:cubicBezTo>
                <a:cubicBezTo>
                  <a:pt x="450" y="1359"/>
                  <a:pt x="475" y="1366"/>
                  <a:pt x="492" y="1380"/>
                </a:cubicBezTo>
                <a:cubicBezTo>
                  <a:pt x="508" y="1395"/>
                  <a:pt x="517" y="1418"/>
                  <a:pt x="517" y="1452"/>
                </a:cubicBezTo>
                <a:cubicBezTo>
                  <a:pt x="517" y="1542"/>
                  <a:pt x="517" y="1542"/>
                  <a:pt x="517" y="1542"/>
                </a:cubicBezTo>
                <a:cubicBezTo>
                  <a:pt x="517" y="1560"/>
                  <a:pt x="517" y="1574"/>
                  <a:pt x="519" y="1587"/>
                </a:cubicBezTo>
                <a:close/>
                <a:moveTo>
                  <a:pt x="448" y="1505"/>
                </a:moveTo>
                <a:cubicBezTo>
                  <a:pt x="440" y="1505"/>
                  <a:pt x="440" y="1505"/>
                  <a:pt x="440" y="1505"/>
                </a:cubicBezTo>
                <a:cubicBezTo>
                  <a:pt x="419" y="1505"/>
                  <a:pt x="403" y="1508"/>
                  <a:pt x="390" y="1515"/>
                </a:cubicBezTo>
                <a:cubicBezTo>
                  <a:pt x="378" y="1521"/>
                  <a:pt x="371" y="1532"/>
                  <a:pt x="371" y="1547"/>
                </a:cubicBezTo>
                <a:cubicBezTo>
                  <a:pt x="371" y="1556"/>
                  <a:pt x="374" y="1563"/>
                  <a:pt x="381" y="1567"/>
                </a:cubicBezTo>
                <a:cubicBezTo>
                  <a:pt x="387" y="1571"/>
                  <a:pt x="394" y="1573"/>
                  <a:pt x="402" y="1573"/>
                </a:cubicBezTo>
                <a:cubicBezTo>
                  <a:pt x="413" y="1573"/>
                  <a:pt x="422" y="1571"/>
                  <a:pt x="429" y="1566"/>
                </a:cubicBezTo>
                <a:cubicBezTo>
                  <a:pt x="436" y="1562"/>
                  <a:pt x="443" y="1557"/>
                  <a:pt x="448" y="1551"/>
                </a:cubicBezTo>
                <a:lnTo>
                  <a:pt x="448" y="1505"/>
                </a:lnTo>
                <a:close/>
                <a:moveTo>
                  <a:pt x="710" y="1359"/>
                </a:moveTo>
                <a:cubicBezTo>
                  <a:pt x="702" y="1359"/>
                  <a:pt x="695" y="1360"/>
                  <a:pt x="688" y="1362"/>
                </a:cubicBezTo>
                <a:cubicBezTo>
                  <a:pt x="681" y="1365"/>
                  <a:pt x="675" y="1368"/>
                  <a:pt x="670" y="1372"/>
                </a:cubicBezTo>
                <a:cubicBezTo>
                  <a:pt x="665" y="1376"/>
                  <a:pt x="660" y="1380"/>
                  <a:pt x="656" y="1385"/>
                </a:cubicBezTo>
                <a:cubicBezTo>
                  <a:pt x="652" y="1390"/>
                  <a:pt x="649" y="1395"/>
                  <a:pt x="646" y="1399"/>
                </a:cubicBezTo>
                <a:cubicBezTo>
                  <a:pt x="646" y="1365"/>
                  <a:pt x="646" y="1365"/>
                  <a:pt x="646" y="1365"/>
                </a:cubicBezTo>
                <a:cubicBezTo>
                  <a:pt x="578" y="1365"/>
                  <a:pt x="578" y="1365"/>
                  <a:pt x="578" y="1365"/>
                </a:cubicBezTo>
                <a:cubicBezTo>
                  <a:pt x="578" y="1617"/>
                  <a:pt x="578" y="1617"/>
                  <a:pt x="578" y="1617"/>
                </a:cubicBezTo>
                <a:cubicBezTo>
                  <a:pt x="646" y="1617"/>
                  <a:pt x="646" y="1617"/>
                  <a:pt x="646" y="1617"/>
                </a:cubicBezTo>
                <a:cubicBezTo>
                  <a:pt x="646" y="1458"/>
                  <a:pt x="646" y="1458"/>
                  <a:pt x="646" y="1458"/>
                </a:cubicBezTo>
                <a:cubicBezTo>
                  <a:pt x="648" y="1455"/>
                  <a:pt x="650" y="1452"/>
                  <a:pt x="653" y="1448"/>
                </a:cubicBezTo>
                <a:cubicBezTo>
                  <a:pt x="656" y="1443"/>
                  <a:pt x="660" y="1439"/>
                  <a:pt x="665" y="1435"/>
                </a:cubicBezTo>
                <a:cubicBezTo>
                  <a:pt x="669" y="1431"/>
                  <a:pt x="675" y="1427"/>
                  <a:pt x="681" y="1424"/>
                </a:cubicBezTo>
                <a:cubicBezTo>
                  <a:pt x="687" y="1421"/>
                  <a:pt x="694" y="1420"/>
                  <a:pt x="701" y="1420"/>
                </a:cubicBezTo>
                <a:cubicBezTo>
                  <a:pt x="708" y="1420"/>
                  <a:pt x="714" y="1420"/>
                  <a:pt x="718" y="1422"/>
                </a:cubicBezTo>
                <a:cubicBezTo>
                  <a:pt x="722" y="1423"/>
                  <a:pt x="725" y="1424"/>
                  <a:pt x="728" y="1426"/>
                </a:cubicBezTo>
                <a:cubicBezTo>
                  <a:pt x="744" y="1366"/>
                  <a:pt x="744" y="1366"/>
                  <a:pt x="744" y="1366"/>
                </a:cubicBezTo>
                <a:cubicBezTo>
                  <a:pt x="741" y="1364"/>
                  <a:pt x="737" y="1362"/>
                  <a:pt x="732" y="1361"/>
                </a:cubicBezTo>
                <a:cubicBezTo>
                  <a:pt x="727" y="1359"/>
                  <a:pt x="719" y="1359"/>
                  <a:pt x="710" y="1359"/>
                </a:cubicBezTo>
                <a:close/>
                <a:moveTo>
                  <a:pt x="919" y="1563"/>
                </a:moveTo>
                <a:cubicBezTo>
                  <a:pt x="913" y="1566"/>
                  <a:pt x="906" y="1567"/>
                  <a:pt x="898" y="1567"/>
                </a:cubicBezTo>
                <a:cubicBezTo>
                  <a:pt x="889" y="1567"/>
                  <a:pt x="882" y="1564"/>
                  <a:pt x="879" y="1558"/>
                </a:cubicBezTo>
                <a:cubicBezTo>
                  <a:pt x="875" y="1553"/>
                  <a:pt x="873" y="1543"/>
                  <a:pt x="873" y="1531"/>
                </a:cubicBezTo>
                <a:cubicBezTo>
                  <a:pt x="873" y="1416"/>
                  <a:pt x="873" y="1416"/>
                  <a:pt x="873" y="1416"/>
                </a:cubicBezTo>
                <a:cubicBezTo>
                  <a:pt x="932" y="1416"/>
                  <a:pt x="932" y="1416"/>
                  <a:pt x="932" y="1416"/>
                </a:cubicBezTo>
                <a:cubicBezTo>
                  <a:pt x="932" y="1365"/>
                  <a:pt x="932" y="1365"/>
                  <a:pt x="932" y="1365"/>
                </a:cubicBezTo>
                <a:cubicBezTo>
                  <a:pt x="873" y="1365"/>
                  <a:pt x="873" y="1365"/>
                  <a:pt x="873" y="1365"/>
                </a:cubicBezTo>
                <a:cubicBezTo>
                  <a:pt x="873" y="1292"/>
                  <a:pt x="873" y="1292"/>
                  <a:pt x="873" y="1292"/>
                </a:cubicBezTo>
                <a:cubicBezTo>
                  <a:pt x="805" y="1292"/>
                  <a:pt x="805" y="1292"/>
                  <a:pt x="805" y="1292"/>
                </a:cubicBezTo>
                <a:cubicBezTo>
                  <a:pt x="805" y="1365"/>
                  <a:pt x="805" y="1365"/>
                  <a:pt x="805" y="1365"/>
                </a:cubicBezTo>
                <a:cubicBezTo>
                  <a:pt x="764" y="1365"/>
                  <a:pt x="764" y="1365"/>
                  <a:pt x="764" y="1365"/>
                </a:cubicBezTo>
                <a:cubicBezTo>
                  <a:pt x="764" y="1416"/>
                  <a:pt x="764" y="1416"/>
                  <a:pt x="764" y="1416"/>
                </a:cubicBezTo>
                <a:cubicBezTo>
                  <a:pt x="805" y="1416"/>
                  <a:pt x="805" y="1416"/>
                  <a:pt x="805" y="1416"/>
                </a:cubicBezTo>
                <a:cubicBezTo>
                  <a:pt x="805" y="1544"/>
                  <a:pt x="805" y="1544"/>
                  <a:pt x="805" y="1544"/>
                </a:cubicBezTo>
                <a:cubicBezTo>
                  <a:pt x="805" y="1569"/>
                  <a:pt x="811" y="1588"/>
                  <a:pt x="822" y="1602"/>
                </a:cubicBezTo>
                <a:cubicBezTo>
                  <a:pt x="834" y="1616"/>
                  <a:pt x="855" y="1623"/>
                  <a:pt x="885" y="1623"/>
                </a:cubicBezTo>
                <a:cubicBezTo>
                  <a:pt x="900" y="1623"/>
                  <a:pt x="914" y="1621"/>
                  <a:pt x="924" y="1618"/>
                </a:cubicBezTo>
                <a:cubicBezTo>
                  <a:pt x="935" y="1615"/>
                  <a:pt x="942" y="1611"/>
                  <a:pt x="948" y="1609"/>
                </a:cubicBezTo>
                <a:cubicBezTo>
                  <a:pt x="932" y="1557"/>
                  <a:pt x="932" y="1557"/>
                  <a:pt x="932" y="1557"/>
                </a:cubicBezTo>
                <a:cubicBezTo>
                  <a:pt x="929" y="1559"/>
                  <a:pt x="925" y="1561"/>
                  <a:pt x="919" y="1563"/>
                </a:cubicBezTo>
                <a:close/>
                <a:moveTo>
                  <a:pt x="1299" y="1442"/>
                </a:moveTo>
                <a:cubicBezTo>
                  <a:pt x="1304" y="1458"/>
                  <a:pt x="1306" y="1473"/>
                  <a:pt x="1306" y="1490"/>
                </a:cubicBezTo>
                <a:cubicBezTo>
                  <a:pt x="1306" y="1506"/>
                  <a:pt x="1304" y="1521"/>
                  <a:pt x="1299" y="1537"/>
                </a:cubicBezTo>
                <a:cubicBezTo>
                  <a:pt x="1294" y="1553"/>
                  <a:pt x="1286" y="1567"/>
                  <a:pt x="1276" y="1580"/>
                </a:cubicBezTo>
                <a:cubicBezTo>
                  <a:pt x="1265" y="1593"/>
                  <a:pt x="1252" y="1603"/>
                  <a:pt x="1236" y="1611"/>
                </a:cubicBezTo>
                <a:cubicBezTo>
                  <a:pt x="1220" y="1619"/>
                  <a:pt x="1201" y="1623"/>
                  <a:pt x="1179" y="1623"/>
                </a:cubicBezTo>
                <a:cubicBezTo>
                  <a:pt x="1157" y="1623"/>
                  <a:pt x="1138" y="1619"/>
                  <a:pt x="1122" y="1612"/>
                </a:cubicBezTo>
                <a:cubicBezTo>
                  <a:pt x="1106" y="1604"/>
                  <a:pt x="1093" y="1594"/>
                  <a:pt x="1083" y="1582"/>
                </a:cubicBezTo>
                <a:cubicBezTo>
                  <a:pt x="1072" y="1569"/>
                  <a:pt x="1065" y="1555"/>
                  <a:pt x="1060" y="1540"/>
                </a:cubicBezTo>
                <a:cubicBezTo>
                  <a:pt x="1055" y="1524"/>
                  <a:pt x="1053" y="1508"/>
                  <a:pt x="1053" y="1492"/>
                </a:cubicBezTo>
                <a:cubicBezTo>
                  <a:pt x="1053" y="1476"/>
                  <a:pt x="1055" y="1459"/>
                  <a:pt x="1060" y="1444"/>
                </a:cubicBezTo>
                <a:cubicBezTo>
                  <a:pt x="1065" y="1428"/>
                  <a:pt x="1072" y="1414"/>
                  <a:pt x="1082" y="1401"/>
                </a:cubicBezTo>
                <a:cubicBezTo>
                  <a:pt x="1093" y="1388"/>
                  <a:pt x="1106" y="1378"/>
                  <a:pt x="1121" y="1370"/>
                </a:cubicBezTo>
                <a:cubicBezTo>
                  <a:pt x="1137" y="1363"/>
                  <a:pt x="1156" y="1359"/>
                  <a:pt x="1178" y="1359"/>
                </a:cubicBezTo>
                <a:cubicBezTo>
                  <a:pt x="1200" y="1359"/>
                  <a:pt x="1219" y="1363"/>
                  <a:pt x="1235" y="1370"/>
                </a:cubicBezTo>
                <a:cubicBezTo>
                  <a:pt x="1251" y="1378"/>
                  <a:pt x="1265" y="1388"/>
                  <a:pt x="1275" y="1400"/>
                </a:cubicBezTo>
                <a:cubicBezTo>
                  <a:pt x="1286" y="1412"/>
                  <a:pt x="1294" y="1426"/>
                  <a:pt x="1299" y="1442"/>
                </a:cubicBezTo>
                <a:close/>
                <a:moveTo>
                  <a:pt x="1233" y="1492"/>
                </a:moveTo>
                <a:cubicBezTo>
                  <a:pt x="1233" y="1480"/>
                  <a:pt x="1232" y="1469"/>
                  <a:pt x="1230" y="1459"/>
                </a:cubicBezTo>
                <a:cubicBezTo>
                  <a:pt x="1228" y="1449"/>
                  <a:pt x="1225" y="1441"/>
                  <a:pt x="1220" y="1433"/>
                </a:cubicBezTo>
                <a:cubicBezTo>
                  <a:pt x="1215" y="1426"/>
                  <a:pt x="1209" y="1420"/>
                  <a:pt x="1202" y="1416"/>
                </a:cubicBezTo>
                <a:cubicBezTo>
                  <a:pt x="1195" y="1412"/>
                  <a:pt x="1187" y="1410"/>
                  <a:pt x="1177" y="1410"/>
                </a:cubicBezTo>
                <a:cubicBezTo>
                  <a:pt x="1168" y="1410"/>
                  <a:pt x="1159" y="1412"/>
                  <a:pt x="1153" y="1416"/>
                </a:cubicBezTo>
                <a:cubicBezTo>
                  <a:pt x="1146" y="1420"/>
                  <a:pt x="1141" y="1425"/>
                  <a:pt x="1137" y="1432"/>
                </a:cubicBezTo>
                <a:cubicBezTo>
                  <a:pt x="1133" y="1439"/>
                  <a:pt x="1130" y="1448"/>
                  <a:pt x="1128" y="1457"/>
                </a:cubicBezTo>
                <a:cubicBezTo>
                  <a:pt x="1126" y="1467"/>
                  <a:pt x="1126" y="1478"/>
                  <a:pt x="1126" y="1490"/>
                </a:cubicBezTo>
                <a:cubicBezTo>
                  <a:pt x="1126" y="1501"/>
                  <a:pt x="1127" y="1512"/>
                  <a:pt x="1129" y="1522"/>
                </a:cubicBezTo>
                <a:cubicBezTo>
                  <a:pt x="1131" y="1532"/>
                  <a:pt x="1134" y="1541"/>
                  <a:pt x="1138" y="1548"/>
                </a:cubicBezTo>
                <a:cubicBezTo>
                  <a:pt x="1143" y="1555"/>
                  <a:pt x="1148" y="1561"/>
                  <a:pt x="1155" y="1565"/>
                </a:cubicBezTo>
                <a:cubicBezTo>
                  <a:pt x="1162" y="1569"/>
                  <a:pt x="1170" y="1571"/>
                  <a:pt x="1180" y="1571"/>
                </a:cubicBezTo>
                <a:cubicBezTo>
                  <a:pt x="1200" y="1571"/>
                  <a:pt x="1213" y="1564"/>
                  <a:pt x="1221" y="1549"/>
                </a:cubicBezTo>
                <a:cubicBezTo>
                  <a:pt x="1229" y="1535"/>
                  <a:pt x="1233" y="1516"/>
                  <a:pt x="1233" y="1492"/>
                </a:cubicBezTo>
                <a:close/>
                <a:moveTo>
                  <a:pt x="1463" y="1238"/>
                </a:moveTo>
                <a:cubicBezTo>
                  <a:pt x="1431" y="1238"/>
                  <a:pt x="1406" y="1247"/>
                  <a:pt x="1389" y="1266"/>
                </a:cubicBezTo>
                <a:cubicBezTo>
                  <a:pt x="1372" y="1284"/>
                  <a:pt x="1364" y="1309"/>
                  <a:pt x="1364" y="1339"/>
                </a:cubicBezTo>
                <a:cubicBezTo>
                  <a:pt x="1364" y="1365"/>
                  <a:pt x="1364" y="1365"/>
                  <a:pt x="1364" y="1365"/>
                </a:cubicBezTo>
                <a:cubicBezTo>
                  <a:pt x="1326" y="1365"/>
                  <a:pt x="1326" y="1365"/>
                  <a:pt x="1326" y="1365"/>
                </a:cubicBezTo>
                <a:cubicBezTo>
                  <a:pt x="1326" y="1416"/>
                  <a:pt x="1326" y="1416"/>
                  <a:pt x="1326" y="1416"/>
                </a:cubicBezTo>
                <a:cubicBezTo>
                  <a:pt x="1364" y="1416"/>
                  <a:pt x="1364" y="1416"/>
                  <a:pt x="1364" y="1416"/>
                </a:cubicBezTo>
                <a:cubicBezTo>
                  <a:pt x="1364" y="1617"/>
                  <a:pt x="1364" y="1617"/>
                  <a:pt x="1364" y="1617"/>
                </a:cubicBezTo>
                <a:cubicBezTo>
                  <a:pt x="1432" y="1617"/>
                  <a:pt x="1432" y="1617"/>
                  <a:pt x="1432" y="1617"/>
                </a:cubicBezTo>
                <a:cubicBezTo>
                  <a:pt x="1432" y="1416"/>
                  <a:pt x="1432" y="1416"/>
                  <a:pt x="1432" y="1416"/>
                </a:cubicBezTo>
                <a:cubicBezTo>
                  <a:pt x="1492" y="1416"/>
                  <a:pt x="1492" y="1416"/>
                  <a:pt x="1492" y="1416"/>
                </a:cubicBezTo>
                <a:cubicBezTo>
                  <a:pt x="1492" y="1365"/>
                  <a:pt x="1492" y="1365"/>
                  <a:pt x="1492" y="1365"/>
                </a:cubicBezTo>
                <a:cubicBezTo>
                  <a:pt x="1432" y="1365"/>
                  <a:pt x="1432" y="1365"/>
                  <a:pt x="1432" y="1365"/>
                </a:cubicBezTo>
                <a:cubicBezTo>
                  <a:pt x="1432" y="1344"/>
                  <a:pt x="1432" y="1344"/>
                  <a:pt x="1432" y="1344"/>
                </a:cubicBezTo>
                <a:cubicBezTo>
                  <a:pt x="1432" y="1311"/>
                  <a:pt x="1446" y="1295"/>
                  <a:pt x="1473" y="1295"/>
                </a:cubicBezTo>
                <a:cubicBezTo>
                  <a:pt x="1483" y="1295"/>
                  <a:pt x="1490" y="1296"/>
                  <a:pt x="1496" y="1297"/>
                </a:cubicBezTo>
                <a:cubicBezTo>
                  <a:pt x="1502" y="1299"/>
                  <a:pt x="1506" y="1301"/>
                  <a:pt x="1508" y="1302"/>
                </a:cubicBezTo>
                <a:cubicBezTo>
                  <a:pt x="1524" y="1250"/>
                  <a:pt x="1524" y="1250"/>
                  <a:pt x="1524" y="1250"/>
                </a:cubicBezTo>
                <a:cubicBezTo>
                  <a:pt x="1521" y="1248"/>
                  <a:pt x="1515" y="1246"/>
                  <a:pt x="1505" y="1243"/>
                </a:cubicBezTo>
                <a:cubicBezTo>
                  <a:pt x="1496" y="1240"/>
                  <a:pt x="1482" y="1238"/>
                  <a:pt x="1463" y="1238"/>
                </a:cubicBezTo>
                <a:close/>
                <a:moveTo>
                  <a:pt x="1631" y="1617"/>
                </a:moveTo>
                <a:cubicBezTo>
                  <a:pt x="1704" y="1617"/>
                  <a:pt x="1704" y="1617"/>
                  <a:pt x="1704" y="1617"/>
                </a:cubicBezTo>
                <a:cubicBezTo>
                  <a:pt x="1704" y="1474"/>
                  <a:pt x="1704" y="1474"/>
                  <a:pt x="1704" y="1474"/>
                </a:cubicBezTo>
                <a:cubicBezTo>
                  <a:pt x="1814" y="1474"/>
                  <a:pt x="1814" y="1474"/>
                  <a:pt x="1814" y="1474"/>
                </a:cubicBezTo>
                <a:cubicBezTo>
                  <a:pt x="1814" y="1417"/>
                  <a:pt x="1814" y="1417"/>
                  <a:pt x="1814" y="1417"/>
                </a:cubicBezTo>
                <a:cubicBezTo>
                  <a:pt x="1704" y="1417"/>
                  <a:pt x="1704" y="1417"/>
                  <a:pt x="1704" y="1417"/>
                </a:cubicBezTo>
                <a:cubicBezTo>
                  <a:pt x="1704" y="1332"/>
                  <a:pt x="1704" y="1332"/>
                  <a:pt x="1704" y="1332"/>
                </a:cubicBezTo>
                <a:cubicBezTo>
                  <a:pt x="1829" y="1332"/>
                  <a:pt x="1829" y="1332"/>
                  <a:pt x="1829" y="1332"/>
                </a:cubicBezTo>
                <a:cubicBezTo>
                  <a:pt x="1829" y="1272"/>
                  <a:pt x="1829" y="1272"/>
                  <a:pt x="1829" y="1272"/>
                </a:cubicBezTo>
                <a:cubicBezTo>
                  <a:pt x="1631" y="1272"/>
                  <a:pt x="1631" y="1272"/>
                  <a:pt x="1631" y="1272"/>
                </a:cubicBezTo>
                <a:lnTo>
                  <a:pt x="1631" y="1617"/>
                </a:lnTo>
                <a:close/>
                <a:moveTo>
                  <a:pt x="2105" y="1442"/>
                </a:moveTo>
                <a:cubicBezTo>
                  <a:pt x="2110" y="1458"/>
                  <a:pt x="2113" y="1473"/>
                  <a:pt x="2113" y="1490"/>
                </a:cubicBezTo>
                <a:cubicBezTo>
                  <a:pt x="2113" y="1506"/>
                  <a:pt x="2110" y="1521"/>
                  <a:pt x="2105" y="1537"/>
                </a:cubicBezTo>
                <a:cubicBezTo>
                  <a:pt x="2100" y="1553"/>
                  <a:pt x="2092" y="1567"/>
                  <a:pt x="2082" y="1580"/>
                </a:cubicBezTo>
                <a:cubicBezTo>
                  <a:pt x="2072" y="1593"/>
                  <a:pt x="2059" y="1603"/>
                  <a:pt x="2042" y="1611"/>
                </a:cubicBezTo>
                <a:cubicBezTo>
                  <a:pt x="2026" y="1619"/>
                  <a:pt x="2007" y="1623"/>
                  <a:pt x="1985" y="1623"/>
                </a:cubicBezTo>
                <a:cubicBezTo>
                  <a:pt x="1963" y="1623"/>
                  <a:pt x="1944" y="1619"/>
                  <a:pt x="1928" y="1612"/>
                </a:cubicBezTo>
                <a:cubicBezTo>
                  <a:pt x="1913" y="1604"/>
                  <a:pt x="1899" y="1594"/>
                  <a:pt x="1889" y="1582"/>
                </a:cubicBezTo>
                <a:cubicBezTo>
                  <a:pt x="1879" y="1569"/>
                  <a:pt x="1871" y="1555"/>
                  <a:pt x="1866" y="1540"/>
                </a:cubicBezTo>
                <a:cubicBezTo>
                  <a:pt x="1862" y="1524"/>
                  <a:pt x="1859" y="1508"/>
                  <a:pt x="1859" y="1492"/>
                </a:cubicBezTo>
                <a:cubicBezTo>
                  <a:pt x="1859" y="1476"/>
                  <a:pt x="1862" y="1459"/>
                  <a:pt x="1866" y="1444"/>
                </a:cubicBezTo>
                <a:cubicBezTo>
                  <a:pt x="1871" y="1428"/>
                  <a:pt x="1879" y="1414"/>
                  <a:pt x="1889" y="1401"/>
                </a:cubicBezTo>
                <a:cubicBezTo>
                  <a:pt x="1899" y="1388"/>
                  <a:pt x="1912" y="1378"/>
                  <a:pt x="1928" y="1370"/>
                </a:cubicBezTo>
                <a:cubicBezTo>
                  <a:pt x="1944" y="1363"/>
                  <a:pt x="1963" y="1359"/>
                  <a:pt x="1985" y="1359"/>
                </a:cubicBezTo>
                <a:cubicBezTo>
                  <a:pt x="2007" y="1359"/>
                  <a:pt x="2026" y="1363"/>
                  <a:pt x="2042" y="1370"/>
                </a:cubicBezTo>
                <a:cubicBezTo>
                  <a:pt x="2058" y="1378"/>
                  <a:pt x="2071" y="1388"/>
                  <a:pt x="2082" y="1400"/>
                </a:cubicBezTo>
                <a:cubicBezTo>
                  <a:pt x="2092" y="1412"/>
                  <a:pt x="2100" y="1426"/>
                  <a:pt x="2105" y="1442"/>
                </a:cubicBezTo>
                <a:close/>
                <a:moveTo>
                  <a:pt x="2040" y="1492"/>
                </a:moveTo>
                <a:cubicBezTo>
                  <a:pt x="2040" y="1480"/>
                  <a:pt x="2039" y="1469"/>
                  <a:pt x="2037" y="1459"/>
                </a:cubicBezTo>
                <a:cubicBezTo>
                  <a:pt x="2034" y="1449"/>
                  <a:pt x="2031" y="1441"/>
                  <a:pt x="2026" y="1433"/>
                </a:cubicBezTo>
                <a:cubicBezTo>
                  <a:pt x="2022" y="1426"/>
                  <a:pt x="2016" y="1420"/>
                  <a:pt x="2009" y="1416"/>
                </a:cubicBezTo>
                <a:cubicBezTo>
                  <a:pt x="2002" y="1412"/>
                  <a:pt x="1993" y="1410"/>
                  <a:pt x="1984" y="1410"/>
                </a:cubicBezTo>
                <a:cubicBezTo>
                  <a:pt x="1974" y="1410"/>
                  <a:pt x="1966" y="1412"/>
                  <a:pt x="1959" y="1416"/>
                </a:cubicBezTo>
                <a:cubicBezTo>
                  <a:pt x="1953" y="1420"/>
                  <a:pt x="1948" y="1425"/>
                  <a:pt x="1943" y="1432"/>
                </a:cubicBezTo>
                <a:cubicBezTo>
                  <a:pt x="1939" y="1439"/>
                  <a:pt x="1936" y="1448"/>
                  <a:pt x="1935" y="1457"/>
                </a:cubicBezTo>
                <a:cubicBezTo>
                  <a:pt x="1933" y="1467"/>
                  <a:pt x="1932" y="1478"/>
                  <a:pt x="1932" y="1490"/>
                </a:cubicBezTo>
                <a:cubicBezTo>
                  <a:pt x="1932" y="1501"/>
                  <a:pt x="1933" y="1512"/>
                  <a:pt x="1935" y="1522"/>
                </a:cubicBezTo>
                <a:cubicBezTo>
                  <a:pt x="1937" y="1532"/>
                  <a:pt x="1940" y="1541"/>
                  <a:pt x="1945" y="1548"/>
                </a:cubicBezTo>
                <a:cubicBezTo>
                  <a:pt x="1949" y="1555"/>
                  <a:pt x="1955" y="1561"/>
                  <a:pt x="1962" y="1565"/>
                </a:cubicBezTo>
                <a:cubicBezTo>
                  <a:pt x="1968" y="1569"/>
                  <a:pt x="1977" y="1571"/>
                  <a:pt x="1986" y="1571"/>
                </a:cubicBezTo>
                <a:cubicBezTo>
                  <a:pt x="2006" y="1571"/>
                  <a:pt x="2020" y="1564"/>
                  <a:pt x="2028" y="1549"/>
                </a:cubicBezTo>
                <a:cubicBezTo>
                  <a:pt x="2036" y="1535"/>
                  <a:pt x="2040" y="1516"/>
                  <a:pt x="2040" y="1492"/>
                </a:cubicBezTo>
                <a:close/>
                <a:moveTo>
                  <a:pt x="2361" y="1365"/>
                </a:moveTo>
                <a:cubicBezTo>
                  <a:pt x="2290" y="1365"/>
                  <a:pt x="2290" y="1365"/>
                  <a:pt x="2290" y="1365"/>
                </a:cubicBezTo>
                <a:cubicBezTo>
                  <a:pt x="2249" y="1434"/>
                  <a:pt x="2249" y="1434"/>
                  <a:pt x="2249" y="1434"/>
                </a:cubicBezTo>
                <a:cubicBezTo>
                  <a:pt x="2204" y="1365"/>
                  <a:pt x="2204" y="1365"/>
                  <a:pt x="2204" y="1365"/>
                </a:cubicBezTo>
                <a:cubicBezTo>
                  <a:pt x="2126" y="1365"/>
                  <a:pt x="2126" y="1365"/>
                  <a:pt x="2126" y="1365"/>
                </a:cubicBezTo>
                <a:cubicBezTo>
                  <a:pt x="2209" y="1487"/>
                  <a:pt x="2209" y="1487"/>
                  <a:pt x="2209" y="1487"/>
                </a:cubicBezTo>
                <a:cubicBezTo>
                  <a:pt x="2123" y="1617"/>
                  <a:pt x="2123" y="1617"/>
                  <a:pt x="2123" y="1617"/>
                </a:cubicBezTo>
                <a:cubicBezTo>
                  <a:pt x="2194" y="1617"/>
                  <a:pt x="2194" y="1617"/>
                  <a:pt x="2194" y="1617"/>
                </a:cubicBezTo>
                <a:cubicBezTo>
                  <a:pt x="2242" y="1536"/>
                  <a:pt x="2242" y="1536"/>
                  <a:pt x="2242" y="1536"/>
                </a:cubicBezTo>
                <a:cubicBezTo>
                  <a:pt x="2294" y="1617"/>
                  <a:pt x="2294" y="1617"/>
                  <a:pt x="2294" y="1617"/>
                </a:cubicBezTo>
                <a:cubicBezTo>
                  <a:pt x="2372" y="1617"/>
                  <a:pt x="2372" y="1617"/>
                  <a:pt x="2372" y="1617"/>
                </a:cubicBezTo>
                <a:cubicBezTo>
                  <a:pt x="2283" y="1483"/>
                  <a:pt x="2283" y="1483"/>
                  <a:pt x="2283" y="1483"/>
                </a:cubicBezTo>
                <a:lnTo>
                  <a:pt x="2361" y="1365"/>
                </a:lnTo>
                <a:close/>
                <a:moveTo>
                  <a:pt x="2383" y="1499"/>
                </a:moveTo>
                <a:cubicBezTo>
                  <a:pt x="2501" y="1499"/>
                  <a:pt x="2501" y="1499"/>
                  <a:pt x="2501" y="1499"/>
                </a:cubicBezTo>
                <a:cubicBezTo>
                  <a:pt x="2501" y="1443"/>
                  <a:pt x="2501" y="1443"/>
                  <a:pt x="2501" y="1443"/>
                </a:cubicBezTo>
                <a:cubicBezTo>
                  <a:pt x="2383" y="1443"/>
                  <a:pt x="2383" y="1443"/>
                  <a:pt x="2383" y="1443"/>
                </a:cubicBezTo>
                <a:lnTo>
                  <a:pt x="2383" y="1499"/>
                </a:lnTo>
                <a:close/>
                <a:moveTo>
                  <a:pt x="2577" y="1617"/>
                </a:moveTo>
                <a:cubicBezTo>
                  <a:pt x="2650" y="1617"/>
                  <a:pt x="2650" y="1617"/>
                  <a:pt x="2650" y="1617"/>
                </a:cubicBezTo>
                <a:cubicBezTo>
                  <a:pt x="2650" y="1272"/>
                  <a:pt x="2650" y="1272"/>
                  <a:pt x="2650" y="1272"/>
                </a:cubicBezTo>
                <a:cubicBezTo>
                  <a:pt x="2577" y="1272"/>
                  <a:pt x="2577" y="1272"/>
                  <a:pt x="2577" y="1272"/>
                </a:cubicBezTo>
                <a:lnTo>
                  <a:pt x="2577" y="1617"/>
                </a:lnTo>
                <a:close/>
                <a:moveTo>
                  <a:pt x="2700" y="1332"/>
                </a:moveTo>
                <a:cubicBezTo>
                  <a:pt x="2795" y="1332"/>
                  <a:pt x="2795" y="1332"/>
                  <a:pt x="2795" y="1332"/>
                </a:cubicBezTo>
                <a:cubicBezTo>
                  <a:pt x="2795" y="1617"/>
                  <a:pt x="2795" y="1617"/>
                  <a:pt x="2795" y="1617"/>
                </a:cubicBezTo>
                <a:cubicBezTo>
                  <a:pt x="2868" y="1617"/>
                  <a:pt x="2868" y="1617"/>
                  <a:pt x="2868" y="1617"/>
                </a:cubicBezTo>
                <a:cubicBezTo>
                  <a:pt x="2868" y="1332"/>
                  <a:pt x="2868" y="1332"/>
                  <a:pt x="2868" y="1332"/>
                </a:cubicBezTo>
                <a:cubicBezTo>
                  <a:pt x="2963" y="1332"/>
                  <a:pt x="2963" y="1332"/>
                  <a:pt x="2963" y="1332"/>
                </a:cubicBezTo>
                <a:cubicBezTo>
                  <a:pt x="2963" y="1272"/>
                  <a:pt x="2963" y="1272"/>
                  <a:pt x="2963" y="1272"/>
                </a:cubicBezTo>
                <a:cubicBezTo>
                  <a:pt x="2700" y="1272"/>
                  <a:pt x="2700" y="1272"/>
                  <a:pt x="2700" y="1272"/>
                </a:cubicBezTo>
                <a:lnTo>
                  <a:pt x="2700" y="13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AC5BC575-D8AC-4CFD-92A0-1FE85550A252}"/>
              </a:ext>
            </a:extLst>
          </p:cNvPr>
          <p:cNvSpPr>
            <a:spLocks noSelect="1" noChangeAspect="1"/>
          </p:cNvSpPr>
          <p:nvPr userDrawn="1"/>
        </p:nvSpPr>
        <p:spPr bwMode="gray">
          <a:xfrm>
            <a:off x="318294" y="325438"/>
            <a:ext cx="659844" cy="646906"/>
          </a:xfrm>
          <a:custGeom>
            <a:avLst/>
            <a:gdLst>
              <a:gd name="T0" fmla="*/ 1519 w 2039"/>
              <a:gd name="T1" fmla="*/ 362 h 2000"/>
              <a:gd name="T2" fmla="*/ 520 w 2039"/>
              <a:gd name="T3" fmla="*/ 362 h 2000"/>
              <a:gd name="T4" fmla="*/ 0 w 2039"/>
              <a:gd name="T5" fmla="*/ 0 h 2000"/>
              <a:gd name="T6" fmla="*/ 190 w 2039"/>
              <a:gd name="T7" fmla="*/ 906 h 2000"/>
              <a:gd name="T8" fmla="*/ 273 w 2039"/>
              <a:gd name="T9" fmla="*/ 1093 h 2000"/>
              <a:gd name="T10" fmla="*/ 865 w 2039"/>
              <a:gd name="T11" fmla="*/ 1917 h 2000"/>
              <a:gd name="T12" fmla="*/ 1020 w 2039"/>
              <a:gd name="T13" fmla="*/ 2000 h 2000"/>
              <a:gd name="T14" fmla="*/ 1175 w 2039"/>
              <a:gd name="T15" fmla="*/ 1917 h 2000"/>
              <a:gd name="T16" fmla="*/ 1480 w 2039"/>
              <a:gd name="T17" fmla="*/ 1492 h 2000"/>
              <a:gd name="T18" fmla="*/ 1334 w 2039"/>
              <a:gd name="T19" fmla="*/ 1211 h 2000"/>
              <a:gd name="T20" fmla="*/ 1043 w 2039"/>
              <a:gd name="T21" fmla="*/ 1078 h 2000"/>
              <a:gd name="T22" fmla="*/ 1154 w 2039"/>
              <a:gd name="T23" fmla="*/ 728 h 2000"/>
              <a:gd name="T24" fmla="*/ 1505 w 2039"/>
              <a:gd name="T25" fmla="*/ 839 h 2000"/>
              <a:gd name="T26" fmla="*/ 1446 w 2039"/>
              <a:gd name="T27" fmla="*/ 1153 h 2000"/>
              <a:gd name="T28" fmla="*/ 1562 w 2039"/>
              <a:gd name="T29" fmla="*/ 1377 h 2000"/>
              <a:gd name="T30" fmla="*/ 1767 w 2039"/>
              <a:gd name="T31" fmla="*/ 1093 h 2000"/>
              <a:gd name="T32" fmla="*/ 1850 w 2039"/>
              <a:gd name="T33" fmla="*/ 906 h 2000"/>
              <a:gd name="T34" fmla="*/ 2039 w 2039"/>
              <a:gd name="T35" fmla="*/ 0 h 2000"/>
              <a:gd name="T36" fmla="*/ 1519 w 2039"/>
              <a:gd name="T37" fmla="*/ 36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9" h="2000">
                <a:moveTo>
                  <a:pt x="1519" y="362"/>
                </a:moveTo>
                <a:cubicBezTo>
                  <a:pt x="520" y="362"/>
                  <a:pt x="520" y="362"/>
                  <a:pt x="52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90" y="906"/>
                  <a:pt x="190" y="906"/>
                  <a:pt x="190" y="906"/>
                </a:cubicBezTo>
                <a:cubicBezTo>
                  <a:pt x="203" y="975"/>
                  <a:pt x="232" y="1039"/>
                  <a:pt x="273" y="1093"/>
                </a:cubicBezTo>
                <a:cubicBezTo>
                  <a:pt x="413" y="1287"/>
                  <a:pt x="749" y="1753"/>
                  <a:pt x="865" y="1917"/>
                </a:cubicBezTo>
                <a:cubicBezTo>
                  <a:pt x="902" y="1970"/>
                  <a:pt x="963" y="2000"/>
                  <a:pt x="1020" y="2000"/>
                </a:cubicBezTo>
                <a:cubicBezTo>
                  <a:pt x="1077" y="2000"/>
                  <a:pt x="1137" y="1970"/>
                  <a:pt x="1175" y="1917"/>
                </a:cubicBezTo>
                <a:cubicBezTo>
                  <a:pt x="1236" y="1831"/>
                  <a:pt x="1358" y="1662"/>
                  <a:pt x="1480" y="1492"/>
                </a:cubicBezTo>
                <a:cubicBezTo>
                  <a:pt x="1334" y="1211"/>
                  <a:pt x="1334" y="1211"/>
                  <a:pt x="1334" y="1211"/>
                </a:cubicBezTo>
                <a:cubicBezTo>
                  <a:pt x="1221" y="1238"/>
                  <a:pt x="1099" y="1187"/>
                  <a:pt x="1043" y="1078"/>
                </a:cubicBezTo>
                <a:cubicBezTo>
                  <a:pt x="977" y="951"/>
                  <a:pt x="1027" y="794"/>
                  <a:pt x="1154" y="728"/>
                </a:cubicBezTo>
                <a:cubicBezTo>
                  <a:pt x="1282" y="661"/>
                  <a:pt x="1439" y="711"/>
                  <a:pt x="1505" y="839"/>
                </a:cubicBezTo>
                <a:cubicBezTo>
                  <a:pt x="1561" y="947"/>
                  <a:pt x="1533" y="1076"/>
                  <a:pt x="1446" y="1153"/>
                </a:cubicBezTo>
                <a:cubicBezTo>
                  <a:pt x="1562" y="1377"/>
                  <a:pt x="1562" y="1377"/>
                  <a:pt x="1562" y="1377"/>
                </a:cubicBezTo>
                <a:cubicBezTo>
                  <a:pt x="1643" y="1265"/>
                  <a:pt x="1717" y="1162"/>
                  <a:pt x="1767" y="1093"/>
                </a:cubicBezTo>
                <a:cubicBezTo>
                  <a:pt x="1807" y="1039"/>
                  <a:pt x="1837" y="975"/>
                  <a:pt x="1850" y="906"/>
                </a:cubicBezTo>
                <a:cubicBezTo>
                  <a:pt x="2039" y="0"/>
                  <a:pt x="2039" y="0"/>
                  <a:pt x="2039" y="0"/>
                </a:cubicBezTo>
                <a:lnTo>
                  <a:pt x="1519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59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lue)">
    <p:bg>
      <p:bgPr>
        <a:solidFill>
          <a:srgbClr val="002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45C08183-46D0-4D81-B3C5-89938CAE1EF1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327026" y="330200"/>
            <a:ext cx="646113" cy="635000"/>
          </a:xfrm>
          <a:custGeom>
            <a:avLst/>
            <a:gdLst>
              <a:gd name="T0" fmla="*/ 1519 w 2039"/>
              <a:gd name="T1" fmla="*/ 362 h 2000"/>
              <a:gd name="T2" fmla="*/ 520 w 2039"/>
              <a:gd name="T3" fmla="*/ 362 h 2000"/>
              <a:gd name="T4" fmla="*/ 0 w 2039"/>
              <a:gd name="T5" fmla="*/ 0 h 2000"/>
              <a:gd name="T6" fmla="*/ 189 w 2039"/>
              <a:gd name="T7" fmla="*/ 906 h 2000"/>
              <a:gd name="T8" fmla="*/ 272 w 2039"/>
              <a:gd name="T9" fmla="*/ 1093 h 2000"/>
              <a:gd name="T10" fmla="*/ 864 w 2039"/>
              <a:gd name="T11" fmla="*/ 1917 h 2000"/>
              <a:gd name="T12" fmla="*/ 1019 w 2039"/>
              <a:gd name="T13" fmla="*/ 2000 h 2000"/>
              <a:gd name="T14" fmla="*/ 1174 w 2039"/>
              <a:gd name="T15" fmla="*/ 1917 h 2000"/>
              <a:gd name="T16" fmla="*/ 1479 w 2039"/>
              <a:gd name="T17" fmla="*/ 1492 h 2000"/>
              <a:gd name="T18" fmla="*/ 1333 w 2039"/>
              <a:gd name="T19" fmla="*/ 1211 h 2000"/>
              <a:gd name="T20" fmla="*/ 1043 w 2039"/>
              <a:gd name="T21" fmla="*/ 1078 h 2000"/>
              <a:gd name="T22" fmla="*/ 1154 w 2039"/>
              <a:gd name="T23" fmla="*/ 728 h 2000"/>
              <a:gd name="T24" fmla="*/ 1505 w 2039"/>
              <a:gd name="T25" fmla="*/ 839 h 2000"/>
              <a:gd name="T26" fmla="*/ 1446 w 2039"/>
              <a:gd name="T27" fmla="*/ 1153 h 2000"/>
              <a:gd name="T28" fmla="*/ 1562 w 2039"/>
              <a:gd name="T29" fmla="*/ 1377 h 2000"/>
              <a:gd name="T30" fmla="*/ 1766 w 2039"/>
              <a:gd name="T31" fmla="*/ 1093 h 2000"/>
              <a:gd name="T32" fmla="*/ 1849 w 2039"/>
              <a:gd name="T33" fmla="*/ 906 h 2000"/>
              <a:gd name="T34" fmla="*/ 2039 w 2039"/>
              <a:gd name="T35" fmla="*/ 0 h 2000"/>
              <a:gd name="T36" fmla="*/ 1519 w 2039"/>
              <a:gd name="T37" fmla="*/ 36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9" h="2000">
                <a:moveTo>
                  <a:pt x="1519" y="362"/>
                </a:moveTo>
                <a:cubicBezTo>
                  <a:pt x="520" y="362"/>
                  <a:pt x="520" y="362"/>
                  <a:pt x="52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89" y="906"/>
                  <a:pt x="189" y="906"/>
                  <a:pt x="189" y="906"/>
                </a:cubicBezTo>
                <a:cubicBezTo>
                  <a:pt x="202" y="975"/>
                  <a:pt x="232" y="1039"/>
                  <a:pt x="272" y="1093"/>
                </a:cubicBezTo>
                <a:cubicBezTo>
                  <a:pt x="412" y="1287"/>
                  <a:pt x="748" y="1753"/>
                  <a:pt x="864" y="1917"/>
                </a:cubicBezTo>
                <a:cubicBezTo>
                  <a:pt x="902" y="1970"/>
                  <a:pt x="962" y="2000"/>
                  <a:pt x="1019" y="2000"/>
                </a:cubicBezTo>
                <a:cubicBezTo>
                  <a:pt x="1076" y="2000"/>
                  <a:pt x="1137" y="1970"/>
                  <a:pt x="1174" y="1917"/>
                </a:cubicBezTo>
                <a:cubicBezTo>
                  <a:pt x="1235" y="1831"/>
                  <a:pt x="1357" y="1662"/>
                  <a:pt x="1479" y="1492"/>
                </a:cubicBezTo>
                <a:cubicBezTo>
                  <a:pt x="1333" y="1211"/>
                  <a:pt x="1333" y="1211"/>
                  <a:pt x="1333" y="1211"/>
                </a:cubicBezTo>
                <a:cubicBezTo>
                  <a:pt x="1220" y="1238"/>
                  <a:pt x="1099" y="1187"/>
                  <a:pt x="1043" y="1078"/>
                </a:cubicBezTo>
                <a:cubicBezTo>
                  <a:pt x="976" y="951"/>
                  <a:pt x="1026" y="794"/>
                  <a:pt x="1154" y="728"/>
                </a:cubicBezTo>
                <a:cubicBezTo>
                  <a:pt x="1281" y="661"/>
                  <a:pt x="1438" y="711"/>
                  <a:pt x="1505" y="839"/>
                </a:cubicBezTo>
                <a:cubicBezTo>
                  <a:pt x="1561" y="947"/>
                  <a:pt x="1533" y="1076"/>
                  <a:pt x="1446" y="1153"/>
                </a:cubicBezTo>
                <a:cubicBezTo>
                  <a:pt x="1562" y="1377"/>
                  <a:pt x="1562" y="1377"/>
                  <a:pt x="1562" y="1377"/>
                </a:cubicBezTo>
                <a:cubicBezTo>
                  <a:pt x="1642" y="1265"/>
                  <a:pt x="1716" y="1162"/>
                  <a:pt x="1766" y="1093"/>
                </a:cubicBezTo>
                <a:cubicBezTo>
                  <a:pt x="1807" y="1039"/>
                  <a:pt x="1836" y="975"/>
                  <a:pt x="1849" y="906"/>
                </a:cubicBezTo>
                <a:cubicBezTo>
                  <a:pt x="2039" y="0"/>
                  <a:pt x="2039" y="0"/>
                  <a:pt x="2039" y="0"/>
                </a:cubicBezTo>
                <a:lnTo>
                  <a:pt x="1519" y="362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" name="LS1_2 (JU-Free)" hidden="1">
            <a:extLst>
              <a:ext uri="{FF2B5EF4-FFF2-40B4-BE49-F238E27FC236}">
                <a16:creationId xmlns:a16="http://schemas.microsoft.com/office/drawing/2014/main" id="{66C79DD0-70D4-494A-830B-4C78917075C7}"/>
              </a:ext>
            </a:extLst>
          </p:cNvPr>
          <p:cNvSpPr>
            <a:spLocks/>
          </p:cNvSpPr>
          <p:nvPr/>
        </p:nvSpPr>
        <p:spPr bwMode="auto">
          <a:xfrm>
            <a:off x="1246188" y="439738"/>
            <a:ext cx="1892300" cy="515938"/>
          </a:xfrm>
          <a:custGeom>
            <a:avLst/>
            <a:gdLst>
              <a:gd name="T0" fmla="*/ 852 w 5962"/>
              <a:gd name="T1" fmla="*/ 83 h 1623"/>
              <a:gd name="T2" fmla="*/ 747 w 5962"/>
              <a:gd name="T3" fmla="*/ 728 h 1623"/>
              <a:gd name="T4" fmla="*/ 1340 w 5962"/>
              <a:gd name="T5" fmla="*/ 645 h 1623"/>
              <a:gd name="T6" fmla="*/ 1425 w 5962"/>
              <a:gd name="T7" fmla="*/ 18 h 1623"/>
              <a:gd name="T8" fmla="*/ 1910 w 5962"/>
              <a:gd name="T9" fmla="*/ 1017 h 1623"/>
              <a:gd name="T10" fmla="*/ 1419 w 5962"/>
              <a:gd name="T11" fmla="*/ 453 h 1623"/>
              <a:gd name="T12" fmla="*/ 2236 w 5962"/>
              <a:gd name="T13" fmla="*/ 18 h 1623"/>
              <a:gd name="T14" fmla="*/ 2534 w 5962"/>
              <a:gd name="T15" fmla="*/ 641 h 1623"/>
              <a:gd name="T16" fmla="*/ 3305 w 5962"/>
              <a:gd name="T17" fmla="*/ 701 h 1623"/>
              <a:gd name="T18" fmla="*/ 3814 w 5962"/>
              <a:gd name="T19" fmla="*/ 354 h 1623"/>
              <a:gd name="T20" fmla="*/ 3382 w 5962"/>
              <a:gd name="T21" fmla="*/ 491 h 1623"/>
              <a:gd name="T22" fmla="*/ 4507 w 5962"/>
              <a:gd name="T23" fmla="*/ 1017 h 1623"/>
              <a:gd name="T24" fmla="*/ 3951 w 5962"/>
              <a:gd name="T25" fmla="*/ 251 h 1623"/>
              <a:gd name="T26" fmla="*/ 5962 w 5962"/>
              <a:gd name="T27" fmla="*/ 510 h 1623"/>
              <a:gd name="T28" fmla="*/ 5660 w 5962"/>
              <a:gd name="T29" fmla="*/ 519 h 1623"/>
              <a:gd name="T30" fmla="*/ 191 w 5962"/>
              <a:gd name="T31" fmla="*/ 1487 h 1623"/>
              <a:gd name="T32" fmla="*/ 28 w 5962"/>
              <a:gd name="T33" fmla="*/ 1272 h 1623"/>
              <a:gd name="T34" fmla="*/ 200 w 5962"/>
              <a:gd name="T35" fmla="*/ 1382 h 1623"/>
              <a:gd name="T36" fmla="*/ 134 w 5962"/>
              <a:gd name="T37" fmla="*/ 1439 h 1623"/>
              <a:gd name="T38" fmla="*/ 456 w 5962"/>
              <a:gd name="T39" fmla="*/ 1617 h 1623"/>
              <a:gd name="T40" fmla="*/ 351 w 5962"/>
              <a:gd name="T41" fmla="*/ 1618 h 1623"/>
              <a:gd name="T42" fmla="*/ 347 w 5962"/>
              <a:gd name="T43" fmla="*/ 1483 h 1623"/>
              <a:gd name="T44" fmla="*/ 439 w 5962"/>
              <a:gd name="T45" fmla="*/ 1422 h 1623"/>
              <a:gd name="T46" fmla="*/ 354 w 5962"/>
              <a:gd name="T47" fmla="*/ 1370 h 1623"/>
              <a:gd name="T48" fmla="*/ 519 w 5962"/>
              <a:gd name="T49" fmla="*/ 1587 h 1623"/>
              <a:gd name="T50" fmla="*/ 381 w 5962"/>
              <a:gd name="T51" fmla="*/ 1567 h 1623"/>
              <a:gd name="T52" fmla="*/ 710 w 5962"/>
              <a:gd name="T53" fmla="*/ 1359 h 1623"/>
              <a:gd name="T54" fmla="*/ 646 w 5962"/>
              <a:gd name="T55" fmla="*/ 1365 h 1623"/>
              <a:gd name="T56" fmla="*/ 653 w 5962"/>
              <a:gd name="T57" fmla="*/ 1448 h 1623"/>
              <a:gd name="T58" fmla="*/ 728 w 5962"/>
              <a:gd name="T59" fmla="*/ 1426 h 1623"/>
              <a:gd name="T60" fmla="*/ 898 w 5962"/>
              <a:gd name="T61" fmla="*/ 1567 h 1623"/>
              <a:gd name="T62" fmla="*/ 932 w 5962"/>
              <a:gd name="T63" fmla="*/ 1365 h 1623"/>
              <a:gd name="T64" fmla="*/ 764 w 5962"/>
              <a:gd name="T65" fmla="*/ 1365 h 1623"/>
              <a:gd name="T66" fmla="*/ 885 w 5962"/>
              <a:gd name="T67" fmla="*/ 1623 h 1623"/>
              <a:gd name="T68" fmla="*/ 1299 w 5962"/>
              <a:gd name="T69" fmla="*/ 1442 h 1623"/>
              <a:gd name="T70" fmla="*/ 1179 w 5962"/>
              <a:gd name="T71" fmla="*/ 1623 h 1623"/>
              <a:gd name="T72" fmla="*/ 1060 w 5962"/>
              <a:gd name="T73" fmla="*/ 1444 h 1623"/>
              <a:gd name="T74" fmla="*/ 1275 w 5962"/>
              <a:gd name="T75" fmla="*/ 1400 h 1623"/>
              <a:gd name="T76" fmla="*/ 1202 w 5962"/>
              <a:gd name="T77" fmla="*/ 1416 h 1623"/>
              <a:gd name="T78" fmla="*/ 1126 w 5962"/>
              <a:gd name="T79" fmla="*/ 1490 h 1623"/>
              <a:gd name="T80" fmla="*/ 1221 w 5962"/>
              <a:gd name="T81" fmla="*/ 1549 h 1623"/>
              <a:gd name="T82" fmla="*/ 1364 w 5962"/>
              <a:gd name="T83" fmla="*/ 1365 h 1623"/>
              <a:gd name="T84" fmla="*/ 1432 w 5962"/>
              <a:gd name="T85" fmla="*/ 1617 h 1623"/>
              <a:gd name="T86" fmla="*/ 1432 w 5962"/>
              <a:gd name="T87" fmla="*/ 1344 h 1623"/>
              <a:gd name="T88" fmla="*/ 1505 w 5962"/>
              <a:gd name="T89" fmla="*/ 1243 h 1623"/>
              <a:gd name="T90" fmla="*/ 1814 w 5962"/>
              <a:gd name="T91" fmla="*/ 1474 h 1623"/>
              <a:gd name="T92" fmla="*/ 1829 w 5962"/>
              <a:gd name="T93" fmla="*/ 1272 h 1623"/>
              <a:gd name="T94" fmla="*/ 2105 w 5962"/>
              <a:gd name="T95" fmla="*/ 1537 h 1623"/>
              <a:gd name="T96" fmla="*/ 1889 w 5962"/>
              <a:gd name="T97" fmla="*/ 1582 h 1623"/>
              <a:gd name="T98" fmla="*/ 1928 w 5962"/>
              <a:gd name="T99" fmla="*/ 1370 h 1623"/>
              <a:gd name="T100" fmla="*/ 2040 w 5962"/>
              <a:gd name="T101" fmla="*/ 1492 h 1623"/>
              <a:gd name="T102" fmla="*/ 1959 w 5962"/>
              <a:gd name="T103" fmla="*/ 1416 h 1623"/>
              <a:gd name="T104" fmla="*/ 1945 w 5962"/>
              <a:gd name="T105" fmla="*/ 1548 h 1623"/>
              <a:gd name="T106" fmla="*/ 2361 w 5962"/>
              <a:gd name="T107" fmla="*/ 1365 h 1623"/>
              <a:gd name="T108" fmla="*/ 2209 w 5962"/>
              <a:gd name="T109" fmla="*/ 1487 h 1623"/>
              <a:gd name="T110" fmla="*/ 2372 w 5962"/>
              <a:gd name="T111" fmla="*/ 1617 h 1623"/>
              <a:gd name="T112" fmla="*/ 2501 w 5962"/>
              <a:gd name="T113" fmla="*/ 1443 h 1623"/>
              <a:gd name="T114" fmla="*/ 2650 w 5962"/>
              <a:gd name="T115" fmla="*/ 1272 h 1623"/>
              <a:gd name="T116" fmla="*/ 2795 w 5962"/>
              <a:gd name="T117" fmla="*/ 1617 h 1623"/>
              <a:gd name="T118" fmla="*/ 2700 w 5962"/>
              <a:gd name="T119" fmla="*/ 127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62" h="1623">
                <a:moveTo>
                  <a:pt x="861" y="926"/>
                </a:moveTo>
                <a:cubicBezTo>
                  <a:pt x="810" y="971"/>
                  <a:pt x="681" y="1035"/>
                  <a:pt x="531" y="1035"/>
                </a:cubicBezTo>
                <a:cubicBezTo>
                  <a:pt x="168" y="1035"/>
                  <a:pt x="0" y="791"/>
                  <a:pt x="0" y="518"/>
                </a:cubicBezTo>
                <a:cubicBezTo>
                  <a:pt x="0" y="245"/>
                  <a:pt x="175" y="0"/>
                  <a:pt x="537" y="0"/>
                </a:cubicBezTo>
                <a:cubicBezTo>
                  <a:pt x="669" y="0"/>
                  <a:pt x="771" y="29"/>
                  <a:pt x="852" y="83"/>
                </a:cubicBezTo>
                <a:cubicBezTo>
                  <a:pt x="729" y="290"/>
                  <a:pt x="729" y="290"/>
                  <a:pt x="729" y="290"/>
                </a:cubicBezTo>
                <a:cubicBezTo>
                  <a:pt x="675" y="258"/>
                  <a:pt x="621" y="236"/>
                  <a:pt x="532" y="236"/>
                </a:cubicBezTo>
                <a:cubicBezTo>
                  <a:pt x="385" y="236"/>
                  <a:pt x="303" y="348"/>
                  <a:pt x="303" y="509"/>
                </a:cubicBezTo>
                <a:cubicBezTo>
                  <a:pt x="303" y="677"/>
                  <a:pt x="381" y="798"/>
                  <a:pt x="535" y="798"/>
                </a:cubicBezTo>
                <a:cubicBezTo>
                  <a:pt x="643" y="798"/>
                  <a:pt x="700" y="759"/>
                  <a:pt x="747" y="728"/>
                </a:cubicBezTo>
                <a:lnTo>
                  <a:pt x="861" y="926"/>
                </a:lnTo>
                <a:close/>
                <a:moveTo>
                  <a:pt x="1910" y="1017"/>
                </a:moveTo>
                <a:cubicBezTo>
                  <a:pt x="1602" y="1017"/>
                  <a:pt x="1602" y="1017"/>
                  <a:pt x="1602" y="1017"/>
                </a:cubicBezTo>
                <a:cubicBezTo>
                  <a:pt x="1433" y="732"/>
                  <a:pt x="1433" y="732"/>
                  <a:pt x="1433" y="732"/>
                </a:cubicBezTo>
                <a:cubicBezTo>
                  <a:pt x="1386" y="654"/>
                  <a:pt x="1371" y="645"/>
                  <a:pt x="1340" y="645"/>
                </a:cubicBezTo>
                <a:cubicBezTo>
                  <a:pt x="1329" y="645"/>
                  <a:pt x="1329" y="645"/>
                  <a:pt x="1329" y="645"/>
                </a:cubicBezTo>
                <a:cubicBezTo>
                  <a:pt x="1329" y="1017"/>
                  <a:pt x="1329" y="1017"/>
                  <a:pt x="1329" y="1017"/>
                </a:cubicBezTo>
                <a:cubicBezTo>
                  <a:pt x="1043" y="1017"/>
                  <a:pt x="1043" y="1017"/>
                  <a:pt x="1043" y="1017"/>
                </a:cubicBezTo>
                <a:cubicBezTo>
                  <a:pt x="1043" y="18"/>
                  <a:pt x="1043" y="18"/>
                  <a:pt x="1043" y="18"/>
                </a:cubicBezTo>
                <a:cubicBezTo>
                  <a:pt x="1425" y="18"/>
                  <a:pt x="1425" y="18"/>
                  <a:pt x="1425" y="18"/>
                </a:cubicBezTo>
                <a:cubicBezTo>
                  <a:pt x="1680" y="18"/>
                  <a:pt x="1825" y="122"/>
                  <a:pt x="1825" y="323"/>
                </a:cubicBezTo>
                <a:cubicBezTo>
                  <a:pt x="1825" y="485"/>
                  <a:pt x="1722" y="564"/>
                  <a:pt x="1629" y="597"/>
                </a:cubicBezTo>
                <a:cubicBezTo>
                  <a:pt x="1629" y="600"/>
                  <a:pt x="1629" y="600"/>
                  <a:pt x="1629" y="600"/>
                </a:cubicBezTo>
                <a:cubicBezTo>
                  <a:pt x="1662" y="624"/>
                  <a:pt x="1704" y="671"/>
                  <a:pt x="1755" y="758"/>
                </a:cubicBezTo>
                <a:lnTo>
                  <a:pt x="1910" y="1017"/>
                </a:lnTo>
                <a:close/>
                <a:moveTo>
                  <a:pt x="1544" y="342"/>
                </a:moveTo>
                <a:cubicBezTo>
                  <a:pt x="1544" y="267"/>
                  <a:pt x="1505" y="230"/>
                  <a:pt x="1410" y="230"/>
                </a:cubicBezTo>
                <a:cubicBezTo>
                  <a:pt x="1329" y="230"/>
                  <a:pt x="1329" y="230"/>
                  <a:pt x="1329" y="230"/>
                </a:cubicBezTo>
                <a:cubicBezTo>
                  <a:pt x="1329" y="453"/>
                  <a:pt x="1329" y="453"/>
                  <a:pt x="1329" y="453"/>
                </a:cubicBezTo>
                <a:cubicBezTo>
                  <a:pt x="1419" y="453"/>
                  <a:pt x="1419" y="453"/>
                  <a:pt x="1419" y="453"/>
                </a:cubicBezTo>
                <a:cubicBezTo>
                  <a:pt x="1503" y="453"/>
                  <a:pt x="1544" y="411"/>
                  <a:pt x="1544" y="342"/>
                </a:cubicBezTo>
                <a:close/>
                <a:moveTo>
                  <a:pt x="2572" y="18"/>
                </a:moveTo>
                <a:cubicBezTo>
                  <a:pt x="2405" y="377"/>
                  <a:pt x="2405" y="377"/>
                  <a:pt x="2405" y="377"/>
                </a:cubicBezTo>
                <a:cubicBezTo>
                  <a:pt x="2404" y="377"/>
                  <a:pt x="2404" y="377"/>
                  <a:pt x="2404" y="377"/>
                </a:cubicBezTo>
                <a:cubicBezTo>
                  <a:pt x="2236" y="18"/>
                  <a:pt x="2236" y="18"/>
                  <a:pt x="2236" y="18"/>
                </a:cubicBezTo>
                <a:cubicBezTo>
                  <a:pt x="1919" y="18"/>
                  <a:pt x="1919" y="18"/>
                  <a:pt x="1919" y="18"/>
                </a:cubicBezTo>
                <a:cubicBezTo>
                  <a:pt x="2247" y="641"/>
                  <a:pt x="2247" y="641"/>
                  <a:pt x="2247" y="641"/>
                </a:cubicBezTo>
                <a:cubicBezTo>
                  <a:pt x="2247" y="1017"/>
                  <a:pt x="2247" y="1017"/>
                  <a:pt x="2247" y="1017"/>
                </a:cubicBezTo>
                <a:cubicBezTo>
                  <a:pt x="2534" y="1017"/>
                  <a:pt x="2534" y="1017"/>
                  <a:pt x="2534" y="1017"/>
                </a:cubicBezTo>
                <a:cubicBezTo>
                  <a:pt x="2534" y="641"/>
                  <a:pt x="2534" y="641"/>
                  <a:pt x="2534" y="641"/>
                </a:cubicBezTo>
                <a:cubicBezTo>
                  <a:pt x="2849" y="18"/>
                  <a:pt x="2849" y="18"/>
                  <a:pt x="2849" y="18"/>
                </a:cubicBezTo>
                <a:lnTo>
                  <a:pt x="2572" y="18"/>
                </a:lnTo>
                <a:close/>
                <a:moveTo>
                  <a:pt x="3814" y="354"/>
                </a:moveTo>
                <a:cubicBezTo>
                  <a:pt x="3814" y="588"/>
                  <a:pt x="3638" y="701"/>
                  <a:pt x="3379" y="701"/>
                </a:cubicBezTo>
                <a:cubicBezTo>
                  <a:pt x="3305" y="701"/>
                  <a:pt x="3305" y="701"/>
                  <a:pt x="3305" y="701"/>
                </a:cubicBezTo>
                <a:cubicBezTo>
                  <a:pt x="3305" y="1017"/>
                  <a:pt x="3305" y="1017"/>
                  <a:pt x="3305" y="1017"/>
                </a:cubicBezTo>
                <a:cubicBezTo>
                  <a:pt x="3018" y="1017"/>
                  <a:pt x="3018" y="1017"/>
                  <a:pt x="3018" y="1017"/>
                </a:cubicBezTo>
                <a:cubicBezTo>
                  <a:pt x="3018" y="18"/>
                  <a:pt x="3018" y="18"/>
                  <a:pt x="3018" y="18"/>
                </a:cubicBezTo>
                <a:cubicBezTo>
                  <a:pt x="3407" y="18"/>
                  <a:pt x="3407" y="18"/>
                  <a:pt x="3407" y="18"/>
                </a:cubicBezTo>
                <a:cubicBezTo>
                  <a:pt x="3637" y="18"/>
                  <a:pt x="3814" y="123"/>
                  <a:pt x="3814" y="354"/>
                </a:cubicBezTo>
                <a:close/>
                <a:moveTo>
                  <a:pt x="3529" y="357"/>
                </a:moveTo>
                <a:cubicBezTo>
                  <a:pt x="3529" y="266"/>
                  <a:pt x="3481" y="230"/>
                  <a:pt x="3388" y="230"/>
                </a:cubicBezTo>
                <a:cubicBezTo>
                  <a:pt x="3305" y="230"/>
                  <a:pt x="3305" y="230"/>
                  <a:pt x="3305" y="230"/>
                </a:cubicBezTo>
                <a:cubicBezTo>
                  <a:pt x="3305" y="491"/>
                  <a:pt x="3305" y="491"/>
                  <a:pt x="3305" y="491"/>
                </a:cubicBezTo>
                <a:cubicBezTo>
                  <a:pt x="3382" y="491"/>
                  <a:pt x="3382" y="491"/>
                  <a:pt x="3382" y="491"/>
                </a:cubicBezTo>
                <a:cubicBezTo>
                  <a:pt x="3482" y="491"/>
                  <a:pt x="3529" y="450"/>
                  <a:pt x="3529" y="357"/>
                </a:cubicBezTo>
                <a:close/>
                <a:moveTo>
                  <a:pt x="3951" y="251"/>
                </a:moveTo>
                <a:cubicBezTo>
                  <a:pt x="4220" y="251"/>
                  <a:pt x="4220" y="251"/>
                  <a:pt x="4220" y="251"/>
                </a:cubicBezTo>
                <a:cubicBezTo>
                  <a:pt x="4220" y="1017"/>
                  <a:pt x="4220" y="1017"/>
                  <a:pt x="4220" y="1017"/>
                </a:cubicBezTo>
                <a:cubicBezTo>
                  <a:pt x="4507" y="1017"/>
                  <a:pt x="4507" y="1017"/>
                  <a:pt x="4507" y="1017"/>
                </a:cubicBezTo>
                <a:cubicBezTo>
                  <a:pt x="4507" y="251"/>
                  <a:pt x="4507" y="251"/>
                  <a:pt x="4507" y="251"/>
                </a:cubicBezTo>
                <a:cubicBezTo>
                  <a:pt x="4775" y="251"/>
                  <a:pt x="4775" y="251"/>
                  <a:pt x="4775" y="251"/>
                </a:cubicBezTo>
                <a:cubicBezTo>
                  <a:pt x="4775" y="18"/>
                  <a:pt x="4775" y="18"/>
                  <a:pt x="4775" y="18"/>
                </a:cubicBezTo>
                <a:cubicBezTo>
                  <a:pt x="3951" y="18"/>
                  <a:pt x="3951" y="18"/>
                  <a:pt x="3951" y="18"/>
                </a:cubicBezTo>
                <a:lnTo>
                  <a:pt x="3951" y="251"/>
                </a:lnTo>
                <a:close/>
                <a:moveTo>
                  <a:pt x="5962" y="510"/>
                </a:moveTo>
                <a:cubicBezTo>
                  <a:pt x="5962" y="779"/>
                  <a:pt x="5792" y="1035"/>
                  <a:pt x="5435" y="1035"/>
                </a:cubicBezTo>
                <a:cubicBezTo>
                  <a:pt x="5079" y="1035"/>
                  <a:pt x="4893" y="785"/>
                  <a:pt x="4893" y="519"/>
                </a:cubicBezTo>
                <a:cubicBezTo>
                  <a:pt x="4893" y="251"/>
                  <a:pt x="5073" y="0"/>
                  <a:pt x="5429" y="0"/>
                </a:cubicBezTo>
                <a:cubicBezTo>
                  <a:pt x="5786" y="0"/>
                  <a:pt x="5962" y="246"/>
                  <a:pt x="5962" y="510"/>
                </a:cubicBezTo>
                <a:close/>
                <a:moveTo>
                  <a:pt x="5660" y="519"/>
                </a:moveTo>
                <a:cubicBezTo>
                  <a:pt x="5660" y="363"/>
                  <a:pt x="5604" y="228"/>
                  <a:pt x="5435" y="228"/>
                </a:cubicBezTo>
                <a:cubicBezTo>
                  <a:pt x="5262" y="228"/>
                  <a:pt x="5196" y="356"/>
                  <a:pt x="5196" y="510"/>
                </a:cubicBezTo>
                <a:cubicBezTo>
                  <a:pt x="5196" y="668"/>
                  <a:pt x="5261" y="807"/>
                  <a:pt x="5429" y="807"/>
                </a:cubicBezTo>
                <a:cubicBezTo>
                  <a:pt x="5601" y="807"/>
                  <a:pt x="5660" y="674"/>
                  <a:pt x="5660" y="519"/>
                </a:cubicBezTo>
                <a:close/>
                <a:moveTo>
                  <a:pt x="263" y="1333"/>
                </a:moveTo>
                <a:cubicBezTo>
                  <a:pt x="270" y="1346"/>
                  <a:pt x="273" y="1362"/>
                  <a:pt x="273" y="1381"/>
                </a:cubicBezTo>
                <a:cubicBezTo>
                  <a:pt x="273" y="1400"/>
                  <a:pt x="270" y="1416"/>
                  <a:pt x="263" y="1430"/>
                </a:cubicBezTo>
                <a:cubicBezTo>
                  <a:pt x="257" y="1444"/>
                  <a:pt x="247" y="1456"/>
                  <a:pt x="235" y="1466"/>
                </a:cubicBezTo>
                <a:cubicBezTo>
                  <a:pt x="223" y="1475"/>
                  <a:pt x="208" y="1482"/>
                  <a:pt x="191" y="1487"/>
                </a:cubicBezTo>
                <a:cubicBezTo>
                  <a:pt x="174" y="1492"/>
                  <a:pt x="154" y="1494"/>
                  <a:pt x="133" y="1494"/>
                </a:cubicBezTo>
                <a:cubicBezTo>
                  <a:pt x="101" y="1494"/>
                  <a:pt x="101" y="1494"/>
                  <a:pt x="101" y="1494"/>
                </a:cubicBezTo>
                <a:cubicBezTo>
                  <a:pt x="101" y="1617"/>
                  <a:pt x="101" y="1617"/>
                  <a:pt x="101" y="1617"/>
                </a:cubicBezTo>
                <a:cubicBezTo>
                  <a:pt x="28" y="1617"/>
                  <a:pt x="28" y="1617"/>
                  <a:pt x="28" y="1617"/>
                </a:cubicBezTo>
                <a:cubicBezTo>
                  <a:pt x="28" y="1272"/>
                  <a:pt x="28" y="1272"/>
                  <a:pt x="28" y="1272"/>
                </a:cubicBezTo>
                <a:cubicBezTo>
                  <a:pt x="141" y="1272"/>
                  <a:pt x="141" y="1272"/>
                  <a:pt x="141" y="1272"/>
                </a:cubicBezTo>
                <a:cubicBezTo>
                  <a:pt x="160" y="1272"/>
                  <a:pt x="177" y="1275"/>
                  <a:pt x="194" y="1279"/>
                </a:cubicBezTo>
                <a:cubicBezTo>
                  <a:pt x="210" y="1283"/>
                  <a:pt x="224" y="1290"/>
                  <a:pt x="235" y="1299"/>
                </a:cubicBezTo>
                <a:cubicBezTo>
                  <a:pt x="247" y="1308"/>
                  <a:pt x="256" y="1319"/>
                  <a:pt x="263" y="1333"/>
                </a:cubicBezTo>
                <a:close/>
                <a:moveTo>
                  <a:pt x="200" y="1382"/>
                </a:moveTo>
                <a:cubicBezTo>
                  <a:pt x="200" y="1364"/>
                  <a:pt x="195" y="1351"/>
                  <a:pt x="185" y="1342"/>
                </a:cubicBezTo>
                <a:cubicBezTo>
                  <a:pt x="175" y="1333"/>
                  <a:pt x="158" y="1328"/>
                  <a:pt x="136" y="1328"/>
                </a:cubicBezTo>
                <a:cubicBezTo>
                  <a:pt x="101" y="1328"/>
                  <a:pt x="101" y="1328"/>
                  <a:pt x="101" y="1328"/>
                </a:cubicBezTo>
                <a:cubicBezTo>
                  <a:pt x="101" y="1439"/>
                  <a:pt x="101" y="1439"/>
                  <a:pt x="101" y="1439"/>
                </a:cubicBezTo>
                <a:cubicBezTo>
                  <a:pt x="134" y="1439"/>
                  <a:pt x="134" y="1439"/>
                  <a:pt x="134" y="1439"/>
                </a:cubicBezTo>
                <a:cubicBezTo>
                  <a:pt x="157" y="1439"/>
                  <a:pt x="174" y="1434"/>
                  <a:pt x="184" y="1425"/>
                </a:cubicBezTo>
                <a:cubicBezTo>
                  <a:pt x="195" y="1416"/>
                  <a:pt x="200" y="1401"/>
                  <a:pt x="200" y="1382"/>
                </a:cubicBezTo>
                <a:close/>
                <a:moveTo>
                  <a:pt x="519" y="1587"/>
                </a:moveTo>
                <a:cubicBezTo>
                  <a:pt x="521" y="1599"/>
                  <a:pt x="522" y="1609"/>
                  <a:pt x="524" y="1617"/>
                </a:cubicBezTo>
                <a:cubicBezTo>
                  <a:pt x="456" y="1617"/>
                  <a:pt x="456" y="1617"/>
                  <a:pt x="456" y="1617"/>
                </a:cubicBezTo>
                <a:cubicBezTo>
                  <a:pt x="455" y="1614"/>
                  <a:pt x="454" y="1609"/>
                  <a:pt x="454" y="1604"/>
                </a:cubicBezTo>
                <a:cubicBezTo>
                  <a:pt x="453" y="1598"/>
                  <a:pt x="452" y="1594"/>
                  <a:pt x="452" y="1590"/>
                </a:cubicBezTo>
                <a:cubicBezTo>
                  <a:pt x="445" y="1598"/>
                  <a:pt x="436" y="1606"/>
                  <a:pt x="424" y="1613"/>
                </a:cubicBezTo>
                <a:cubicBezTo>
                  <a:pt x="412" y="1620"/>
                  <a:pt x="398" y="1623"/>
                  <a:pt x="381" y="1623"/>
                </a:cubicBezTo>
                <a:cubicBezTo>
                  <a:pt x="370" y="1623"/>
                  <a:pt x="360" y="1622"/>
                  <a:pt x="351" y="1618"/>
                </a:cubicBezTo>
                <a:cubicBezTo>
                  <a:pt x="342" y="1615"/>
                  <a:pt x="334" y="1611"/>
                  <a:pt x="327" y="1605"/>
                </a:cubicBezTo>
                <a:cubicBezTo>
                  <a:pt x="320" y="1599"/>
                  <a:pt x="315" y="1591"/>
                  <a:pt x="311" y="1583"/>
                </a:cubicBezTo>
                <a:cubicBezTo>
                  <a:pt x="307" y="1574"/>
                  <a:pt x="305" y="1564"/>
                  <a:pt x="305" y="1552"/>
                </a:cubicBezTo>
                <a:cubicBezTo>
                  <a:pt x="305" y="1536"/>
                  <a:pt x="309" y="1522"/>
                  <a:pt x="317" y="1510"/>
                </a:cubicBezTo>
                <a:cubicBezTo>
                  <a:pt x="324" y="1499"/>
                  <a:pt x="335" y="1490"/>
                  <a:pt x="347" y="1483"/>
                </a:cubicBezTo>
                <a:cubicBezTo>
                  <a:pt x="360" y="1476"/>
                  <a:pt x="374" y="1471"/>
                  <a:pt x="390" y="1467"/>
                </a:cubicBezTo>
                <a:cubicBezTo>
                  <a:pt x="407" y="1464"/>
                  <a:pt x="423" y="1463"/>
                  <a:pt x="440" y="1463"/>
                </a:cubicBezTo>
                <a:cubicBezTo>
                  <a:pt x="448" y="1463"/>
                  <a:pt x="448" y="1463"/>
                  <a:pt x="448" y="1463"/>
                </a:cubicBezTo>
                <a:cubicBezTo>
                  <a:pt x="448" y="1448"/>
                  <a:pt x="448" y="1448"/>
                  <a:pt x="448" y="1448"/>
                </a:cubicBezTo>
                <a:cubicBezTo>
                  <a:pt x="448" y="1436"/>
                  <a:pt x="445" y="1427"/>
                  <a:pt x="439" y="1422"/>
                </a:cubicBezTo>
                <a:cubicBezTo>
                  <a:pt x="433" y="1416"/>
                  <a:pt x="423" y="1413"/>
                  <a:pt x="408" y="1413"/>
                </a:cubicBezTo>
                <a:cubicBezTo>
                  <a:pt x="394" y="1413"/>
                  <a:pt x="381" y="1416"/>
                  <a:pt x="371" y="1421"/>
                </a:cubicBezTo>
                <a:cubicBezTo>
                  <a:pt x="360" y="1426"/>
                  <a:pt x="351" y="1431"/>
                  <a:pt x="343" y="1437"/>
                </a:cubicBezTo>
                <a:cubicBezTo>
                  <a:pt x="313" y="1395"/>
                  <a:pt x="313" y="1395"/>
                  <a:pt x="313" y="1395"/>
                </a:cubicBezTo>
                <a:cubicBezTo>
                  <a:pt x="323" y="1386"/>
                  <a:pt x="337" y="1377"/>
                  <a:pt x="354" y="1370"/>
                </a:cubicBezTo>
                <a:cubicBezTo>
                  <a:pt x="371" y="1363"/>
                  <a:pt x="391" y="1359"/>
                  <a:pt x="415" y="1359"/>
                </a:cubicBezTo>
                <a:cubicBezTo>
                  <a:pt x="450" y="1359"/>
                  <a:pt x="475" y="1366"/>
                  <a:pt x="492" y="1380"/>
                </a:cubicBezTo>
                <a:cubicBezTo>
                  <a:pt x="508" y="1395"/>
                  <a:pt x="517" y="1418"/>
                  <a:pt x="517" y="1452"/>
                </a:cubicBezTo>
                <a:cubicBezTo>
                  <a:pt x="517" y="1542"/>
                  <a:pt x="517" y="1542"/>
                  <a:pt x="517" y="1542"/>
                </a:cubicBezTo>
                <a:cubicBezTo>
                  <a:pt x="517" y="1560"/>
                  <a:pt x="517" y="1574"/>
                  <a:pt x="519" y="1587"/>
                </a:cubicBezTo>
                <a:close/>
                <a:moveTo>
                  <a:pt x="448" y="1505"/>
                </a:moveTo>
                <a:cubicBezTo>
                  <a:pt x="440" y="1505"/>
                  <a:pt x="440" y="1505"/>
                  <a:pt x="440" y="1505"/>
                </a:cubicBezTo>
                <a:cubicBezTo>
                  <a:pt x="419" y="1505"/>
                  <a:pt x="403" y="1508"/>
                  <a:pt x="390" y="1515"/>
                </a:cubicBezTo>
                <a:cubicBezTo>
                  <a:pt x="378" y="1521"/>
                  <a:pt x="371" y="1532"/>
                  <a:pt x="371" y="1547"/>
                </a:cubicBezTo>
                <a:cubicBezTo>
                  <a:pt x="371" y="1556"/>
                  <a:pt x="374" y="1563"/>
                  <a:pt x="381" y="1567"/>
                </a:cubicBezTo>
                <a:cubicBezTo>
                  <a:pt x="387" y="1571"/>
                  <a:pt x="394" y="1573"/>
                  <a:pt x="402" y="1573"/>
                </a:cubicBezTo>
                <a:cubicBezTo>
                  <a:pt x="413" y="1573"/>
                  <a:pt x="422" y="1571"/>
                  <a:pt x="429" y="1566"/>
                </a:cubicBezTo>
                <a:cubicBezTo>
                  <a:pt x="436" y="1562"/>
                  <a:pt x="443" y="1557"/>
                  <a:pt x="448" y="1551"/>
                </a:cubicBezTo>
                <a:lnTo>
                  <a:pt x="448" y="1505"/>
                </a:lnTo>
                <a:close/>
                <a:moveTo>
                  <a:pt x="710" y="1359"/>
                </a:moveTo>
                <a:cubicBezTo>
                  <a:pt x="702" y="1359"/>
                  <a:pt x="695" y="1360"/>
                  <a:pt x="688" y="1362"/>
                </a:cubicBezTo>
                <a:cubicBezTo>
                  <a:pt x="681" y="1365"/>
                  <a:pt x="675" y="1368"/>
                  <a:pt x="670" y="1372"/>
                </a:cubicBezTo>
                <a:cubicBezTo>
                  <a:pt x="665" y="1376"/>
                  <a:pt x="660" y="1380"/>
                  <a:pt x="656" y="1385"/>
                </a:cubicBezTo>
                <a:cubicBezTo>
                  <a:pt x="652" y="1390"/>
                  <a:pt x="649" y="1395"/>
                  <a:pt x="646" y="1399"/>
                </a:cubicBezTo>
                <a:cubicBezTo>
                  <a:pt x="646" y="1365"/>
                  <a:pt x="646" y="1365"/>
                  <a:pt x="646" y="1365"/>
                </a:cubicBezTo>
                <a:cubicBezTo>
                  <a:pt x="578" y="1365"/>
                  <a:pt x="578" y="1365"/>
                  <a:pt x="578" y="1365"/>
                </a:cubicBezTo>
                <a:cubicBezTo>
                  <a:pt x="578" y="1617"/>
                  <a:pt x="578" y="1617"/>
                  <a:pt x="578" y="1617"/>
                </a:cubicBezTo>
                <a:cubicBezTo>
                  <a:pt x="646" y="1617"/>
                  <a:pt x="646" y="1617"/>
                  <a:pt x="646" y="1617"/>
                </a:cubicBezTo>
                <a:cubicBezTo>
                  <a:pt x="646" y="1458"/>
                  <a:pt x="646" y="1458"/>
                  <a:pt x="646" y="1458"/>
                </a:cubicBezTo>
                <a:cubicBezTo>
                  <a:pt x="648" y="1455"/>
                  <a:pt x="650" y="1452"/>
                  <a:pt x="653" y="1448"/>
                </a:cubicBezTo>
                <a:cubicBezTo>
                  <a:pt x="656" y="1443"/>
                  <a:pt x="660" y="1439"/>
                  <a:pt x="665" y="1435"/>
                </a:cubicBezTo>
                <a:cubicBezTo>
                  <a:pt x="669" y="1431"/>
                  <a:pt x="675" y="1427"/>
                  <a:pt x="681" y="1424"/>
                </a:cubicBezTo>
                <a:cubicBezTo>
                  <a:pt x="687" y="1421"/>
                  <a:pt x="694" y="1420"/>
                  <a:pt x="701" y="1420"/>
                </a:cubicBezTo>
                <a:cubicBezTo>
                  <a:pt x="708" y="1420"/>
                  <a:pt x="714" y="1420"/>
                  <a:pt x="718" y="1422"/>
                </a:cubicBezTo>
                <a:cubicBezTo>
                  <a:pt x="722" y="1423"/>
                  <a:pt x="725" y="1424"/>
                  <a:pt x="728" y="1426"/>
                </a:cubicBezTo>
                <a:cubicBezTo>
                  <a:pt x="744" y="1366"/>
                  <a:pt x="744" y="1366"/>
                  <a:pt x="744" y="1366"/>
                </a:cubicBezTo>
                <a:cubicBezTo>
                  <a:pt x="741" y="1364"/>
                  <a:pt x="737" y="1362"/>
                  <a:pt x="732" y="1361"/>
                </a:cubicBezTo>
                <a:cubicBezTo>
                  <a:pt x="727" y="1359"/>
                  <a:pt x="719" y="1359"/>
                  <a:pt x="710" y="1359"/>
                </a:cubicBezTo>
                <a:close/>
                <a:moveTo>
                  <a:pt x="919" y="1563"/>
                </a:moveTo>
                <a:cubicBezTo>
                  <a:pt x="913" y="1566"/>
                  <a:pt x="906" y="1567"/>
                  <a:pt x="898" y="1567"/>
                </a:cubicBezTo>
                <a:cubicBezTo>
                  <a:pt x="889" y="1567"/>
                  <a:pt x="882" y="1564"/>
                  <a:pt x="879" y="1558"/>
                </a:cubicBezTo>
                <a:cubicBezTo>
                  <a:pt x="875" y="1553"/>
                  <a:pt x="873" y="1543"/>
                  <a:pt x="873" y="1531"/>
                </a:cubicBezTo>
                <a:cubicBezTo>
                  <a:pt x="873" y="1416"/>
                  <a:pt x="873" y="1416"/>
                  <a:pt x="873" y="1416"/>
                </a:cubicBezTo>
                <a:cubicBezTo>
                  <a:pt x="932" y="1416"/>
                  <a:pt x="932" y="1416"/>
                  <a:pt x="932" y="1416"/>
                </a:cubicBezTo>
                <a:cubicBezTo>
                  <a:pt x="932" y="1365"/>
                  <a:pt x="932" y="1365"/>
                  <a:pt x="932" y="1365"/>
                </a:cubicBezTo>
                <a:cubicBezTo>
                  <a:pt x="873" y="1365"/>
                  <a:pt x="873" y="1365"/>
                  <a:pt x="873" y="1365"/>
                </a:cubicBezTo>
                <a:cubicBezTo>
                  <a:pt x="873" y="1292"/>
                  <a:pt x="873" y="1292"/>
                  <a:pt x="873" y="1292"/>
                </a:cubicBezTo>
                <a:cubicBezTo>
                  <a:pt x="805" y="1292"/>
                  <a:pt x="805" y="1292"/>
                  <a:pt x="805" y="1292"/>
                </a:cubicBezTo>
                <a:cubicBezTo>
                  <a:pt x="805" y="1365"/>
                  <a:pt x="805" y="1365"/>
                  <a:pt x="805" y="1365"/>
                </a:cubicBezTo>
                <a:cubicBezTo>
                  <a:pt x="764" y="1365"/>
                  <a:pt x="764" y="1365"/>
                  <a:pt x="764" y="1365"/>
                </a:cubicBezTo>
                <a:cubicBezTo>
                  <a:pt x="764" y="1416"/>
                  <a:pt x="764" y="1416"/>
                  <a:pt x="764" y="1416"/>
                </a:cubicBezTo>
                <a:cubicBezTo>
                  <a:pt x="805" y="1416"/>
                  <a:pt x="805" y="1416"/>
                  <a:pt x="805" y="1416"/>
                </a:cubicBezTo>
                <a:cubicBezTo>
                  <a:pt x="805" y="1544"/>
                  <a:pt x="805" y="1544"/>
                  <a:pt x="805" y="1544"/>
                </a:cubicBezTo>
                <a:cubicBezTo>
                  <a:pt x="805" y="1569"/>
                  <a:pt x="811" y="1588"/>
                  <a:pt x="822" y="1602"/>
                </a:cubicBezTo>
                <a:cubicBezTo>
                  <a:pt x="834" y="1616"/>
                  <a:pt x="855" y="1623"/>
                  <a:pt x="885" y="1623"/>
                </a:cubicBezTo>
                <a:cubicBezTo>
                  <a:pt x="900" y="1623"/>
                  <a:pt x="914" y="1621"/>
                  <a:pt x="924" y="1618"/>
                </a:cubicBezTo>
                <a:cubicBezTo>
                  <a:pt x="935" y="1615"/>
                  <a:pt x="942" y="1611"/>
                  <a:pt x="948" y="1609"/>
                </a:cubicBezTo>
                <a:cubicBezTo>
                  <a:pt x="932" y="1557"/>
                  <a:pt x="932" y="1557"/>
                  <a:pt x="932" y="1557"/>
                </a:cubicBezTo>
                <a:cubicBezTo>
                  <a:pt x="929" y="1559"/>
                  <a:pt x="925" y="1561"/>
                  <a:pt x="919" y="1563"/>
                </a:cubicBezTo>
                <a:close/>
                <a:moveTo>
                  <a:pt x="1299" y="1442"/>
                </a:moveTo>
                <a:cubicBezTo>
                  <a:pt x="1304" y="1458"/>
                  <a:pt x="1306" y="1473"/>
                  <a:pt x="1306" y="1490"/>
                </a:cubicBezTo>
                <a:cubicBezTo>
                  <a:pt x="1306" y="1506"/>
                  <a:pt x="1304" y="1521"/>
                  <a:pt x="1299" y="1537"/>
                </a:cubicBezTo>
                <a:cubicBezTo>
                  <a:pt x="1294" y="1553"/>
                  <a:pt x="1286" y="1567"/>
                  <a:pt x="1276" y="1580"/>
                </a:cubicBezTo>
                <a:cubicBezTo>
                  <a:pt x="1265" y="1593"/>
                  <a:pt x="1252" y="1603"/>
                  <a:pt x="1236" y="1611"/>
                </a:cubicBezTo>
                <a:cubicBezTo>
                  <a:pt x="1220" y="1619"/>
                  <a:pt x="1201" y="1623"/>
                  <a:pt x="1179" y="1623"/>
                </a:cubicBezTo>
                <a:cubicBezTo>
                  <a:pt x="1157" y="1623"/>
                  <a:pt x="1138" y="1619"/>
                  <a:pt x="1122" y="1612"/>
                </a:cubicBezTo>
                <a:cubicBezTo>
                  <a:pt x="1106" y="1604"/>
                  <a:pt x="1093" y="1594"/>
                  <a:pt x="1083" y="1582"/>
                </a:cubicBezTo>
                <a:cubicBezTo>
                  <a:pt x="1072" y="1569"/>
                  <a:pt x="1065" y="1555"/>
                  <a:pt x="1060" y="1540"/>
                </a:cubicBezTo>
                <a:cubicBezTo>
                  <a:pt x="1055" y="1524"/>
                  <a:pt x="1053" y="1508"/>
                  <a:pt x="1053" y="1492"/>
                </a:cubicBezTo>
                <a:cubicBezTo>
                  <a:pt x="1053" y="1476"/>
                  <a:pt x="1055" y="1459"/>
                  <a:pt x="1060" y="1444"/>
                </a:cubicBezTo>
                <a:cubicBezTo>
                  <a:pt x="1065" y="1428"/>
                  <a:pt x="1072" y="1414"/>
                  <a:pt x="1082" y="1401"/>
                </a:cubicBezTo>
                <a:cubicBezTo>
                  <a:pt x="1093" y="1388"/>
                  <a:pt x="1106" y="1378"/>
                  <a:pt x="1121" y="1370"/>
                </a:cubicBezTo>
                <a:cubicBezTo>
                  <a:pt x="1137" y="1363"/>
                  <a:pt x="1156" y="1359"/>
                  <a:pt x="1178" y="1359"/>
                </a:cubicBezTo>
                <a:cubicBezTo>
                  <a:pt x="1200" y="1359"/>
                  <a:pt x="1219" y="1363"/>
                  <a:pt x="1235" y="1370"/>
                </a:cubicBezTo>
                <a:cubicBezTo>
                  <a:pt x="1251" y="1378"/>
                  <a:pt x="1265" y="1388"/>
                  <a:pt x="1275" y="1400"/>
                </a:cubicBezTo>
                <a:cubicBezTo>
                  <a:pt x="1286" y="1412"/>
                  <a:pt x="1294" y="1426"/>
                  <a:pt x="1299" y="1442"/>
                </a:cubicBezTo>
                <a:close/>
                <a:moveTo>
                  <a:pt x="1233" y="1492"/>
                </a:moveTo>
                <a:cubicBezTo>
                  <a:pt x="1233" y="1480"/>
                  <a:pt x="1232" y="1469"/>
                  <a:pt x="1230" y="1459"/>
                </a:cubicBezTo>
                <a:cubicBezTo>
                  <a:pt x="1228" y="1449"/>
                  <a:pt x="1225" y="1441"/>
                  <a:pt x="1220" y="1433"/>
                </a:cubicBezTo>
                <a:cubicBezTo>
                  <a:pt x="1215" y="1426"/>
                  <a:pt x="1209" y="1420"/>
                  <a:pt x="1202" y="1416"/>
                </a:cubicBezTo>
                <a:cubicBezTo>
                  <a:pt x="1195" y="1412"/>
                  <a:pt x="1187" y="1410"/>
                  <a:pt x="1177" y="1410"/>
                </a:cubicBezTo>
                <a:cubicBezTo>
                  <a:pt x="1168" y="1410"/>
                  <a:pt x="1159" y="1412"/>
                  <a:pt x="1153" y="1416"/>
                </a:cubicBezTo>
                <a:cubicBezTo>
                  <a:pt x="1146" y="1420"/>
                  <a:pt x="1141" y="1425"/>
                  <a:pt x="1137" y="1432"/>
                </a:cubicBezTo>
                <a:cubicBezTo>
                  <a:pt x="1133" y="1439"/>
                  <a:pt x="1130" y="1448"/>
                  <a:pt x="1128" y="1457"/>
                </a:cubicBezTo>
                <a:cubicBezTo>
                  <a:pt x="1126" y="1467"/>
                  <a:pt x="1126" y="1478"/>
                  <a:pt x="1126" y="1490"/>
                </a:cubicBezTo>
                <a:cubicBezTo>
                  <a:pt x="1126" y="1501"/>
                  <a:pt x="1127" y="1512"/>
                  <a:pt x="1129" y="1522"/>
                </a:cubicBezTo>
                <a:cubicBezTo>
                  <a:pt x="1131" y="1532"/>
                  <a:pt x="1134" y="1541"/>
                  <a:pt x="1138" y="1548"/>
                </a:cubicBezTo>
                <a:cubicBezTo>
                  <a:pt x="1143" y="1555"/>
                  <a:pt x="1148" y="1561"/>
                  <a:pt x="1155" y="1565"/>
                </a:cubicBezTo>
                <a:cubicBezTo>
                  <a:pt x="1162" y="1569"/>
                  <a:pt x="1170" y="1571"/>
                  <a:pt x="1180" y="1571"/>
                </a:cubicBezTo>
                <a:cubicBezTo>
                  <a:pt x="1200" y="1571"/>
                  <a:pt x="1213" y="1564"/>
                  <a:pt x="1221" y="1549"/>
                </a:cubicBezTo>
                <a:cubicBezTo>
                  <a:pt x="1229" y="1535"/>
                  <a:pt x="1233" y="1516"/>
                  <a:pt x="1233" y="1492"/>
                </a:cubicBezTo>
                <a:close/>
                <a:moveTo>
                  <a:pt x="1463" y="1238"/>
                </a:moveTo>
                <a:cubicBezTo>
                  <a:pt x="1431" y="1238"/>
                  <a:pt x="1406" y="1247"/>
                  <a:pt x="1389" y="1266"/>
                </a:cubicBezTo>
                <a:cubicBezTo>
                  <a:pt x="1372" y="1284"/>
                  <a:pt x="1364" y="1309"/>
                  <a:pt x="1364" y="1339"/>
                </a:cubicBezTo>
                <a:cubicBezTo>
                  <a:pt x="1364" y="1365"/>
                  <a:pt x="1364" y="1365"/>
                  <a:pt x="1364" y="1365"/>
                </a:cubicBezTo>
                <a:cubicBezTo>
                  <a:pt x="1326" y="1365"/>
                  <a:pt x="1326" y="1365"/>
                  <a:pt x="1326" y="1365"/>
                </a:cubicBezTo>
                <a:cubicBezTo>
                  <a:pt x="1326" y="1416"/>
                  <a:pt x="1326" y="1416"/>
                  <a:pt x="1326" y="1416"/>
                </a:cubicBezTo>
                <a:cubicBezTo>
                  <a:pt x="1364" y="1416"/>
                  <a:pt x="1364" y="1416"/>
                  <a:pt x="1364" y="1416"/>
                </a:cubicBezTo>
                <a:cubicBezTo>
                  <a:pt x="1364" y="1617"/>
                  <a:pt x="1364" y="1617"/>
                  <a:pt x="1364" y="1617"/>
                </a:cubicBezTo>
                <a:cubicBezTo>
                  <a:pt x="1432" y="1617"/>
                  <a:pt x="1432" y="1617"/>
                  <a:pt x="1432" y="1617"/>
                </a:cubicBezTo>
                <a:cubicBezTo>
                  <a:pt x="1432" y="1416"/>
                  <a:pt x="1432" y="1416"/>
                  <a:pt x="1432" y="1416"/>
                </a:cubicBezTo>
                <a:cubicBezTo>
                  <a:pt x="1492" y="1416"/>
                  <a:pt x="1492" y="1416"/>
                  <a:pt x="1492" y="1416"/>
                </a:cubicBezTo>
                <a:cubicBezTo>
                  <a:pt x="1492" y="1365"/>
                  <a:pt x="1492" y="1365"/>
                  <a:pt x="1492" y="1365"/>
                </a:cubicBezTo>
                <a:cubicBezTo>
                  <a:pt x="1432" y="1365"/>
                  <a:pt x="1432" y="1365"/>
                  <a:pt x="1432" y="1365"/>
                </a:cubicBezTo>
                <a:cubicBezTo>
                  <a:pt x="1432" y="1344"/>
                  <a:pt x="1432" y="1344"/>
                  <a:pt x="1432" y="1344"/>
                </a:cubicBezTo>
                <a:cubicBezTo>
                  <a:pt x="1432" y="1311"/>
                  <a:pt x="1446" y="1295"/>
                  <a:pt x="1473" y="1295"/>
                </a:cubicBezTo>
                <a:cubicBezTo>
                  <a:pt x="1483" y="1295"/>
                  <a:pt x="1490" y="1296"/>
                  <a:pt x="1496" y="1297"/>
                </a:cubicBezTo>
                <a:cubicBezTo>
                  <a:pt x="1502" y="1299"/>
                  <a:pt x="1506" y="1301"/>
                  <a:pt x="1508" y="1302"/>
                </a:cubicBezTo>
                <a:cubicBezTo>
                  <a:pt x="1524" y="1250"/>
                  <a:pt x="1524" y="1250"/>
                  <a:pt x="1524" y="1250"/>
                </a:cubicBezTo>
                <a:cubicBezTo>
                  <a:pt x="1521" y="1248"/>
                  <a:pt x="1515" y="1246"/>
                  <a:pt x="1505" y="1243"/>
                </a:cubicBezTo>
                <a:cubicBezTo>
                  <a:pt x="1496" y="1240"/>
                  <a:pt x="1482" y="1238"/>
                  <a:pt x="1463" y="1238"/>
                </a:cubicBezTo>
                <a:close/>
                <a:moveTo>
                  <a:pt x="1631" y="1617"/>
                </a:moveTo>
                <a:cubicBezTo>
                  <a:pt x="1704" y="1617"/>
                  <a:pt x="1704" y="1617"/>
                  <a:pt x="1704" y="1617"/>
                </a:cubicBezTo>
                <a:cubicBezTo>
                  <a:pt x="1704" y="1474"/>
                  <a:pt x="1704" y="1474"/>
                  <a:pt x="1704" y="1474"/>
                </a:cubicBezTo>
                <a:cubicBezTo>
                  <a:pt x="1814" y="1474"/>
                  <a:pt x="1814" y="1474"/>
                  <a:pt x="1814" y="1474"/>
                </a:cubicBezTo>
                <a:cubicBezTo>
                  <a:pt x="1814" y="1417"/>
                  <a:pt x="1814" y="1417"/>
                  <a:pt x="1814" y="1417"/>
                </a:cubicBezTo>
                <a:cubicBezTo>
                  <a:pt x="1704" y="1417"/>
                  <a:pt x="1704" y="1417"/>
                  <a:pt x="1704" y="1417"/>
                </a:cubicBezTo>
                <a:cubicBezTo>
                  <a:pt x="1704" y="1332"/>
                  <a:pt x="1704" y="1332"/>
                  <a:pt x="1704" y="1332"/>
                </a:cubicBezTo>
                <a:cubicBezTo>
                  <a:pt x="1829" y="1332"/>
                  <a:pt x="1829" y="1332"/>
                  <a:pt x="1829" y="1332"/>
                </a:cubicBezTo>
                <a:cubicBezTo>
                  <a:pt x="1829" y="1272"/>
                  <a:pt x="1829" y="1272"/>
                  <a:pt x="1829" y="1272"/>
                </a:cubicBezTo>
                <a:cubicBezTo>
                  <a:pt x="1631" y="1272"/>
                  <a:pt x="1631" y="1272"/>
                  <a:pt x="1631" y="1272"/>
                </a:cubicBezTo>
                <a:lnTo>
                  <a:pt x="1631" y="1617"/>
                </a:lnTo>
                <a:close/>
                <a:moveTo>
                  <a:pt x="2105" y="1442"/>
                </a:moveTo>
                <a:cubicBezTo>
                  <a:pt x="2110" y="1458"/>
                  <a:pt x="2113" y="1473"/>
                  <a:pt x="2113" y="1490"/>
                </a:cubicBezTo>
                <a:cubicBezTo>
                  <a:pt x="2113" y="1506"/>
                  <a:pt x="2110" y="1521"/>
                  <a:pt x="2105" y="1537"/>
                </a:cubicBezTo>
                <a:cubicBezTo>
                  <a:pt x="2100" y="1553"/>
                  <a:pt x="2092" y="1567"/>
                  <a:pt x="2082" y="1580"/>
                </a:cubicBezTo>
                <a:cubicBezTo>
                  <a:pt x="2072" y="1593"/>
                  <a:pt x="2059" y="1603"/>
                  <a:pt x="2042" y="1611"/>
                </a:cubicBezTo>
                <a:cubicBezTo>
                  <a:pt x="2026" y="1619"/>
                  <a:pt x="2007" y="1623"/>
                  <a:pt x="1985" y="1623"/>
                </a:cubicBezTo>
                <a:cubicBezTo>
                  <a:pt x="1963" y="1623"/>
                  <a:pt x="1944" y="1619"/>
                  <a:pt x="1928" y="1612"/>
                </a:cubicBezTo>
                <a:cubicBezTo>
                  <a:pt x="1913" y="1604"/>
                  <a:pt x="1899" y="1594"/>
                  <a:pt x="1889" y="1582"/>
                </a:cubicBezTo>
                <a:cubicBezTo>
                  <a:pt x="1879" y="1569"/>
                  <a:pt x="1871" y="1555"/>
                  <a:pt x="1866" y="1540"/>
                </a:cubicBezTo>
                <a:cubicBezTo>
                  <a:pt x="1862" y="1524"/>
                  <a:pt x="1859" y="1508"/>
                  <a:pt x="1859" y="1492"/>
                </a:cubicBezTo>
                <a:cubicBezTo>
                  <a:pt x="1859" y="1476"/>
                  <a:pt x="1862" y="1459"/>
                  <a:pt x="1866" y="1444"/>
                </a:cubicBezTo>
                <a:cubicBezTo>
                  <a:pt x="1871" y="1428"/>
                  <a:pt x="1879" y="1414"/>
                  <a:pt x="1889" y="1401"/>
                </a:cubicBezTo>
                <a:cubicBezTo>
                  <a:pt x="1899" y="1388"/>
                  <a:pt x="1912" y="1378"/>
                  <a:pt x="1928" y="1370"/>
                </a:cubicBezTo>
                <a:cubicBezTo>
                  <a:pt x="1944" y="1363"/>
                  <a:pt x="1963" y="1359"/>
                  <a:pt x="1985" y="1359"/>
                </a:cubicBezTo>
                <a:cubicBezTo>
                  <a:pt x="2007" y="1359"/>
                  <a:pt x="2026" y="1363"/>
                  <a:pt x="2042" y="1370"/>
                </a:cubicBezTo>
                <a:cubicBezTo>
                  <a:pt x="2058" y="1378"/>
                  <a:pt x="2071" y="1388"/>
                  <a:pt x="2082" y="1400"/>
                </a:cubicBezTo>
                <a:cubicBezTo>
                  <a:pt x="2092" y="1412"/>
                  <a:pt x="2100" y="1426"/>
                  <a:pt x="2105" y="1442"/>
                </a:cubicBezTo>
                <a:close/>
                <a:moveTo>
                  <a:pt x="2040" y="1492"/>
                </a:moveTo>
                <a:cubicBezTo>
                  <a:pt x="2040" y="1480"/>
                  <a:pt x="2039" y="1469"/>
                  <a:pt x="2037" y="1459"/>
                </a:cubicBezTo>
                <a:cubicBezTo>
                  <a:pt x="2034" y="1449"/>
                  <a:pt x="2031" y="1441"/>
                  <a:pt x="2026" y="1433"/>
                </a:cubicBezTo>
                <a:cubicBezTo>
                  <a:pt x="2022" y="1426"/>
                  <a:pt x="2016" y="1420"/>
                  <a:pt x="2009" y="1416"/>
                </a:cubicBezTo>
                <a:cubicBezTo>
                  <a:pt x="2002" y="1412"/>
                  <a:pt x="1993" y="1410"/>
                  <a:pt x="1984" y="1410"/>
                </a:cubicBezTo>
                <a:cubicBezTo>
                  <a:pt x="1974" y="1410"/>
                  <a:pt x="1966" y="1412"/>
                  <a:pt x="1959" y="1416"/>
                </a:cubicBezTo>
                <a:cubicBezTo>
                  <a:pt x="1953" y="1420"/>
                  <a:pt x="1948" y="1425"/>
                  <a:pt x="1943" y="1432"/>
                </a:cubicBezTo>
                <a:cubicBezTo>
                  <a:pt x="1939" y="1439"/>
                  <a:pt x="1936" y="1448"/>
                  <a:pt x="1935" y="1457"/>
                </a:cubicBezTo>
                <a:cubicBezTo>
                  <a:pt x="1933" y="1467"/>
                  <a:pt x="1932" y="1478"/>
                  <a:pt x="1932" y="1490"/>
                </a:cubicBezTo>
                <a:cubicBezTo>
                  <a:pt x="1932" y="1501"/>
                  <a:pt x="1933" y="1512"/>
                  <a:pt x="1935" y="1522"/>
                </a:cubicBezTo>
                <a:cubicBezTo>
                  <a:pt x="1937" y="1532"/>
                  <a:pt x="1940" y="1541"/>
                  <a:pt x="1945" y="1548"/>
                </a:cubicBezTo>
                <a:cubicBezTo>
                  <a:pt x="1949" y="1555"/>
                  <a:pt x="1955" y="1561"/>
                  <a:pt x="1962" y="1565"/>
                </a:cubicBezTo>
                <a:cubicBezTo>
                  <a:pt x="1968" y="1569"/>
                  <a:pt x="1977" y="1571"/>
                  <a:pt x="1986" y="1571"/>
                </a:cubicBezTo>
                <a:cubicBezTo>
                  <a:pt x="2006" y="1571"/>
                  <a:pt x="2020" y="1564"/>
                  <a:pt x="2028" y="1549"/>
                </a:cubicBezTo>
                <a:cubicBezTo>
                  <a:pt x="2036" y="1535"/>
                  <a:pt x="2040" y="1516"/>
                  <a:pt x="2040" y="1492"/>
                </a:cubicBezTo>
                <a:close/>
                <a:moveTo>
                  <a:pt x="2361" y="1365"/>
                </a:moveTo>
                <a:cubicBezTo>
                  <a:pt x="2290" y="1365"/>
                  <a:pt x="2290" y="1365"/>
                  <a:pt x="2290" y="1365"/>
                </a:cubicBezTo>
                <a:cubicBezTo>
                  <a:pt x="2249" y="1434"/>
                  <a:pt x="2249" y="1434"/>
                  <a:pt x="2249" y="1434"/>
                </a:cubicBezTo>
                <a:cubicBezTo>
                  <a:pt x="2204" y="1365"/>
                  <a:pt x="2204" y="1365"/>
                  <a:pt x="2204" y="1365"/>
                </a:cubicBezTo>
                <a:cubicBezTo>
                  <a:pt x="2126" y="1365"/>
                  <a:pt x="2126" y="1365"/>
                  <a:pt x="2126" y="1365"/>
                </a:cubicBezTo>
                <a:cubicBezTo>
                  <a:pt x="2209" y="1487"/>
                  <a:pt x="2209" y="1487"/>
                  <a:pt x="2209" y="1487"/>
                </a:cubicBezTo>
                <a:cubicBezTo>
                  <a:pt x="2123" y="1617"/>
                  <a:pt x="2123" y="1617"/>
                  <a:pt x="2123" y="1617"/>
                </a:cubicBezTo>
                <a:cubicBezTo>
                  <a:pt x="2194" y="1617"/>
                  <a:pt x="2194" y="1617"/>
                  <a:pt x="2194" y="1617"/>
                </a:cubicBezTo>
                <a:cubicBezTo>
                  <a:pt x="2242" y="1536"/>
                  <a:pt x="2242" y="1536"/>
                  <a:pt x="2242" y="1536"/>
                </a:cubicBezTo>
                <a:cubicBezTo>
                  <a:pt x="2294" y="1617"/>
                  <a:pt x="2294" y="1617"/>
                  <a:pt x="2294" y="1617"/>
                </a:cubicBezTo>
                <a:cubicBezTo>
                  <a:pt x="2372" y="1617"/>
                  <a:pt x="2372" y="1617"/>
                  <a:pt x="2372" y="1617"/>
                </a:cubicBezTo>
                <a:cubicBezTo>
                  <a:pt x="2283" y="1483"/>
                  <a:pt x="2283" y="1483"/>
                  <a:pt x="2283" y="1483"/>
                </a:cubicBezTo>
                <a:lnTo>
                  <a:pt x="2361" y="1365"/>
                </a:lnTo>
                <a:close/>
                <a:moveTo>
                  <a:pt x="2383" y="1499"/>
                </a:moveTo>
                <a:cubicBezTo>
                  <a:pt x="2501" y="1499"/>
                  <a:pt x="2501" y="1499"/>
                  <a:pt x="2501" y="1499"/>
                </a:cubicBezTo>
                <a:cubicBezTo>
                  <a:pt x="2501" y="1443"/>
                  <a:pt x="2501" y="1443"/>
                  <a:pt x="2501" y="1443"/>
                </a:cubicBezTo>
                <a:cubicBezTo>
                  <a:pt x="2383" y="1443"/>
                  <a:pt x="2383" y="1443"/>
                  <a:pt x="2383" y="1443"/>
                </a:cubicBezTo>
                <a:lnTo>
                  <a:pt x="2383" y="1499"/>
                </a:lnTo>
                <a:close/>
                <a:moveTo>
                  <a:pt x="2577" y="1617"/>
                </a:moveTo>
                <a:cubicBezTo>
                  <a:pt x="2650" y="1617"/>
                  <a:pt x="2650" y="1617"/>
                  <a:pt x="2650" y="1617"/>
                </a:cubicBezTo>
                <a:cubicBezTo>
                  <a:pt x="2650" y="1272"/>
                  <a:pt x="2650" y="1272"/>
                  <a:pt x="2650" y="1272"/>
                </a:cubicBezTo>
                <a:cubicBezTo>
                  <a:pt x="2577" y="1272"/>
                  <a:pt x="2577" y="1272"/>
                  <a:pt x="2577" y="1272"/>
                </a:cubicBezTo>
                <a:lnTo>
                  <a:pt x="2577" y="1617"/>
                </a:lnTo>
                <a:close/>
                <a:moveTo>
                  <a:pt x="2700" y="1332"/>
                </a:moveTo>
                <a:cubicBezTo>
                  <a:pt x="2795" y="1332"/>
                  <a:pt x="2795" y="1332"/>
                  <a:pt x="2795" y="1332"/>
                </a:cubicBezTo>
                <a:cubicBezTo>
                  <a:pt x="2795" y="1617"/>
                  <a:pt x="2795" y="1617"/>
                  <a:pt x="2795" y="1617"/>
                </a:cubicBezTo>
                <a:cubicBezTo>
                  <a:pt x="2868" y="1617"/>
                  <a:pt x="2868" y="1617"/>
                  <a:pt x="2868" y="1617"/>
                </a:cubicBezTo>
                <a:cubicBezTo>
                  <a:pt x="2868" y="1332"/>
                  <a:pt x="2868" y="1332"/>
                  <a:pt x="2868" y="1332"/>
                </a:cubicBezTo>
                <a:cubicBezTo>
                  <a:pt x="2963" y="1332"/>
                  <a:pt x="2963" y="1332"/>
                  <a:pt x="2963" y="1332"/>
                </a:cubicBezTo>
                <a:cubicBezTo>
                  <a:pt x="2963" y="1272"/>
                  <a:pt x="2963" y="1272"/>
                  <a:pt x="2963" y="1272"/>
                </a:cubicBezTo>
                <a:cubicBezTo>
                  <a:pt x="2700" y="1272"/>
                  <a:pt x="2700" y="1272"/>
                  <a:pt x="2700" y="1272"/>
                </a:cubicBezTo>
                <a:lnTo>
                  <a:pt x="2700" y="13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" name="LS1_1 (JU-Free)">
            <a:extLst>
              <a:ext uri="{FF2B5EF4-FFF2-40B4-BE49-F238E27FC236}">
                <a16:creationId xmlns:a16="http://schemas.microsoft.com/office/drawing/2014/main" id="{62E1CC53-76E9-4511-A368-B5307EA62D99}"/>
              </a:ext>
            </a:extLst>
          </p:cNvPr>
          <p:cNvSpPr>
            <a:spLocks/>
          </p:cNvSpPr>
          <p:nvPr userDrawn="1"/>
        </p:nvSpPr>
        <p:spPr bwMode="invGray">
          <a:xfrm>
            <a:off x="1254126" y="438150"/>
            <a:ext cx="1476375" cy="550863"/>
          </a:xfrm>
          <a:custGeom>
            <a:avLst/>
            <a:gdLst>
              <a:gd name="T0" fmla="*/ 2626 w 4654"/>
              <a:gd name="T1" fmla="*/ 1578 h 1737"/>
              <a:gd name="T2" fmla="*/ 2363 w 4654"/>
              <a:gd name="T3" fmla="*/ 1481 h 1737"/>
              <a:gd name="T4" fmla="*/ 2627 w 4654"/>
              <a:gd name="T5" fmla="*/ 1383 h 1737"/>
              <a:gd name="T6" fmla="*/ 2847 w 4654"/>
              <a:gd name="T7" fmla="*/ 1382 h 1737"/>
              <a:gd name="T8" fmla="*/ 2952 w 4654"/>
              <a:gd name="T9" fmla="*/ 1372 h 1737"/>
              <a:gd name="T10" fmla="*/ 2847 w 4654"/>
              <a:gd name="T11" fmla="*/ 1633 h 1737"/>
              <a:gd name="T12" fmla="*/ 2927 w 4654"/>
              <a:gd name="T13" fmla="*/ 1531 h 1737"/>
              <a:gd name="T14" fmla="*/ 1998 w 4654"/>
              <a:gd name="T15" fmla="*/ 1454 h 1737"/>
              <a:gd name="T16" fmla="*/ 2213 w 4654"/>
              <a:gd name="T17" fmla="*/ 1453 h 1737"/>
              <a:gd name="T18" fmla="*/ 2272 w 4654"/>
              <a:gd name="T19" fmla="*/ 1453 h 1737"/>
              <a:gd name="T20" fmla="*/ 3770 w 4654"/>
              <a:gd name="T21" fmla="*/ 1625 h 1737"/>
              <a:gd name="T22" fmla="*/ 3872 w 4654"/>
              <a:gd name="T23" fmla="*/ 1369 h 1737"/>
              <a:gd name="T24" fmla="*/ 3873 w 4654"/>
              <a:gd name="T25" fmla="*/ 1475 h 1737"/>
              <a:gd name="T26" fmla="*/ 3072 w 4654"/>
              <a:gd name="T27" fmla="*/ 1658 h 1737"/>
              <a:gd name="T28" fmla="*/ 3293 w 4654"/>
              <a:gd name="T29" fmla="*/ 1594 h 1737"/>
              <a:gd name="T30" fmla="*/ 3197 w 4654"/>
              <a:gd name="T31" fmla="*/ 1330 h 1737"/>
              <a:gd name="T32" fmla="*/ 3199 w 4654"/>
              <a:gd name="T33" fmla="*/ 1590 h 1737"/>
              <a:gd name="T34" fmla="*/ 3482 w 4654"/>
              <a:gd name="T35" fmla="*/ 1622 h 1737"/>
              <a:gd name="T36" fmla="*/ 3437 w 4654"/>
              <a:gd name="T37" fmla="*/ 1478 h 1737"/>
              <a:gd name="T38" fmla="*/ 4043 w 4654"/>
              <a:gd name="T39" fmla="*/ 1508 h 1737"/>
              <a:gd name="T40" fmla="*/ 4265 w 4654"/>
              <a:gd name="T41" fmla="*/ 1509 h 1737"/>
              <a:gd name="T42" fmla="*/ 4643 w 4654"/>
              <a:gd name="T43" fmla="*/ 1477 h 1737"/>
              <a:gd name="T44" fmla="*/ 4394 w 4654"/>
              <a:gd name="T45" fmla="*/ 1731 h 1737"/>
              <a:gd name="T46" fmla="*/ 4600 w 4654"/>
              <a:gd name="T47" fmla="*/ 1374 h 1737"/>
              <a:gd name="T48" fmla="*/ 4601 w 4654"/>
              <a:gd name="T49" fmla="*/ 1480 h 1737"/>
              <a:gd name="T50" fmla="*/ 795 w 4654"/>
              <a:gd name="T51" fmla="*/ 1479 h 1737"/>
              <a:gd name="T52" fmla="*/ 248 w 4654"/>
              <a:gd name="T53" fmla="*/ 1369 h 1737"/>
              <a:gd name="T54" fmla="*/ 42 w 4654"/>
              <a:gd name="T55" fmla="*/ 1582 h 1737"/>
              <a:gd name="T56" fmla="*/ 143 w 4654"/>
              <a:gd name="T57" fmla="*/ 1326 h 1737"/>
              <a:gd name="T58" fmla="*/ 146 w 4654"/>
              <a:gd name="T59" fmla="*/ 1585 h 1737"/>
              <a:gd name="T60" fmla="*/ 1448 w 4654"/>
              <a:gd name="T61" fmla="*/ 1625 h 1737"/>
              <a:gd name="T62" fmla="*/ 1550 w 4654"/>
              <a:gd name="T63" fmla="*/ 1369 h 1737"/>
              <a:gd name="T64" fmla="*/ 1551 w 4654"/>
              <a:gd name="T65" fmla="*/ 1475 h 1737"/>
              <a:gd name="T66" fmla="*/ 1043 w 4654"/>
              <a:gd name="T67" fmla="*/ 1339 h 1737"/>
              <a:gd name="T68" fmla="*/ 953 w 4654"/>
              <a:gd name="T69" fmla="*/ 1384 h 1737"/>
              <a:gd name="T70" fmla="*/ 1130 w 4654"/>
              <a:gd name="T71" fmla="*/ 1631 h 1737"/>
              <a:gd name="T72" fmla="*/ 1656 w 4654"/>
              <a:gd name="T73" fmla="*/ 1339 h 1737"/>
              <a:gd name="T74" fmla="*/ 1746 w 4654"/>
              <a:gd name="T75" fmla="*/ 1384 h 1737"/>
              <a:gd name="T76" fmla="*/ 1833 w 4654"/>
              <a:gd name="T77" fmla="*/ 1230 h 1737"/>
              <a:gd name="T78" fmla="*/ 661 w 4654"/>
              <a:gd name="T79" fmla="*/ 1476 h 1737"/>
              <a:gd name="T80" fmla="*/ 514 w 4654"/>
              <a:gd name="T81" fmla="*/ 1625 h 1737"/>
              <a:gd name="T82" fmla="*/ 621 w 4654"/>
              <a:gd name="T83" fmla="*/ 1373 h 1737"/>
              <a:gd name="T84" fmla="*/ 618 w 4654"/>
              <a:gd name="T85" fmla="*/ 1476 h 1737"/>
              <a:gd name="T86" fmla="*/ 3655 w 4654"/>
              <a:gd name="T87" fmla="*/ 18 h 1737"/>
              <a:gd name="T88" fmla="*/ 4384 w 4654"/>
              <a:gd name="T89" fmla="*/ 1022 h 1737"/>
              <a:gd name="T90" fmla="*/ 1 w 4654"/>
              <a:gd name="T91" fmla="*/ 1022 h 1737"/>
              <a:gd name="T92" fmla="*/ 289 w 4654"/>
              <a:gd name="T93" fmla="*/ 437 h 1737"/>
              <a:gd name="T94" fmla="*/ 1 w 4654"/>
              <a:gd name="T95" fmla="*/ 1022 h 1737"/>
              <a:gd name="T96" fmla="*/ 1917 w 4654"/>
              <a:gd name="T97" fmla="*/ 512 h 1737"/>
              <a:gd name="T98" fmla="*/ 1614 w 4654"/>
              <a:gd name="T99" fmla="*/ 521 h 1737"/>
              <a:gd name="T100" fmla="*/ 2624 w 4654"/>
              <a:gd name="T101" fmla="*/ 18 h 1737"/>
              <a:gd name="T102" fmla="*/ 2000 w 4654"/>
              <a:gd name="T103" fmla="*/ 1022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54" h="1737">
                <a:moveTo>
                  <a:pt x="2419" y="1480"/>
                </a:moveTo>
                <a:cubicBezTo>
                  <a:pt x="2419" y="1536"/>
                  <a:pt x="2459" y="1578"/>
                  <a:pt x="2512" y="1578"/>
                </a:cubicBezTo>
                <a:cubicBezTo>
                  <a:pt x="2542" y="1578"/>
                  <a:pt x="2569" y="1564"/>
                  <a:pt x="2586" y="1540"/>
                </a:cubicBezTo>
                <a:cubicBezTo>
                  <a:pt x="2587" y="1538"/>
                  <a:pt x="2587" y="1538"/>
                  <a:pt x="2587" y="1538"/>
                </a:cubicBezTo>
                <a:cubicBezTo>
                  <a:pt x="2626" y="1578"/>
                  <a:pt x="2626" y="1578"/>
                  <a:pt x="2626" y="1578"/>
                </a:cubicBezTo>
                <a:cubicBezTo>
                  <a:pt x="2625" y="1579"/>
                  <a:pt x="2625" y="1579"/>
                  <a:pt x="2625" y="1579"/>
                </a:cubicBezTo>
                <a:cubicBezTo>
                  <a:pt x="2620" y="1584"/>
                  <a:pt x="2620" y="1584"/>
                  <a:pt x="2620" y="1584"/>
                </a:cubicBezTo>
                <a:cubicBezTo>
                  <a:pt x="2591" y="1616"/>
                  <a:pt x="2554" y="1633"/>
                  <a:pt x="2512" y="1633"/>
                </a:cubicBezTo>
                <a:cubicBezTo>
                  <a:pt x="2470" y="1633"/>
                  <a:pt x="2434" y="1618"/>
                  <a:pt x="2406" y="1588"/>
                </a:cubicBezTo>
                <a:cubicBezTo>
                  <a:pt x="2379" y="1560"/>
                  <a:pt x="2363" y="1520"/>
                  <a:pt x="2363" y="1481"/>
                </a:cubicBezTo>
                <a:cubicBezTo>
                  <a:pt x="2363" y="1440"/>
                  <a:pt x="2377" y="1404"/>
                  <a:pt x="2403" y="1375"/>
                </a:cubicBezTo>
                <a:cubicBezTo>
                  <a:pt x="2433" y="1344"/>
                  <a:pt x="2470" y="1327"/>
                  <a:pt x="2509" y="1327"/>
                </a:cubicBezTo>
                <a:cubicBezTo>
                  <a:pt x="2551" y="1327"/>
                  <a:pt x="2588" y="1342"/>
                  <a:pt x="2617" y="1372"/>
                </a:cubicBezTo>
                <a:cubicBezTo>
                  <a:pt x="2619" y="1375"/>
                  <a:pt x="2622" y="1378"/>
                  <a:pt x="2625" y="1381"/>
                </a:cubicBezTo>
                <a:cubicBezTo>
                  <a:pt x="2627" y="1383"/>
                  <a:pt x="2627" y="1383"/>
                  <a:pt x="2627" y="1383"/>
                </a:cubicBezTo>
                <a:cubicBezTo>
                  <a:pt x="2587" y="1422"/>
                  <a:pt x="2587" y="1422"/>
                  <a:pt x="2587" y="1422"/>
                </a:cubicBezTo>
                <a:cubicBezTo>
                  <a:pt x="2586" y="1420"/>
                  <a:pt x="2586" y="1420"/>
                  <a:pt x="2586" y="1420"/>
                </a:cubicBezTo>
                <a:cubicBezTo>
                  <a:pt x="2569" y="1396"/>
                  <a:pt x="2542" y="1382"/>
                  <a:pt x="2512" y="1382"/>
                </a:cubicBezTo>
                <a:cubicBezTo>
                  <a:pt x="2459" y="1382"/>
                  <a:pt x="2419" y="1424"/>
                  <a:pt x="2419" y="1480"/>
                </a:cubicBezTo>
                <a:close/>
                <a:moveTo>
                  <a:pt x="2847" y="1382"/>
                </a:moveTo>
                <a:cubicBezTo>
                  <a:pt x="2881" y="1382"/>
                  <a:pt x="2911" y="1400"/>
                  <a:pt x="2927" y="1430"/>
                </a:cubicBezTo>
                <a:cubicBezTo>
                  <a:pt x="2928" y="1432"/>
                  <a:pt x="2928" y="1432"/>
                  <a:pt x="2928" y="1432"/>
                </a:cubicBezTo>
                <a:cubicBezTo>
                  <a:pt x="2969" y="1392"/>
                  <a:pt x="2969" y="1392"/>
                  <a:pt x="2969" y="1392"/>
                </a:cubicBezTo>
                <a:cubicBezTo>
                  <a:pt x="2968" y="1390"/>
                  <a:pt x="2968" y="1390"/>
                  <a:pt x="2968" y="1390"/>
                </a:cubicBezTo>
                <a:cubicBezTo>
                  <a:pt x="2963" y="1384"/>
                  <a:pt x="2958" y="1377"/>
                  <a:pt x="2952" y="1372"/>
                </a:cubicBezTo>
                <a:cubicBezTo>
                  <a:pt x="2923" y="1342"/>
                  <a:pt x="2887" y="1327"/>
                  <a:pt x="2845" y="1327"/>
                </a:cubicBezTo>
                <a:cubicBezTo>
                  <a:pt x="2806" y="1327"/>
                  <a:pt x="2768" y="1344"/>
                  <a:pt x="2739" y="1375"/>
                </a:cubicBezTo>
                <a:cubicBezTo>
                  <a:pt x="2712" y="1404"/>
                  <a:pt x="2698" y="1440"/>
                  <a:pt x="2698" y="1481"/>
                </a:cubicBezTo>
                <a:cubicBezTo>
                  <a:pt x="2698" y="1520"/>
                  <a:pt x="2714" y="1560"/>
                  <a:pt x="2741" y="1588"/>
                </a:cubicBezTo>
                <a:cubicBezTo>
                  <a:pt x="2769" y="1618"/>
                  <a:pt x="2805" y="1633"/>
                  <a:pt x="2847" y="1633"/>
                </a:cubicBezTo>
                <a:cubicBezTo>
                  <a:pt x="2889" y="1633"/>
                  <a:pt x="2926" y="1616"/>
                  <a:pt x="2956" y="1584"/>
                </a:cubicBezTo>
                <a:cubicBezTo>
                  <a:pt x="2960" y="1580"/>
                  <a:pt x="2963" y="1575"/>
                  <a:pt x="2967" y="1570"/>
                </a:cubicBezTo>
                <a:cubicBezTo>
                  <a:pt x="2968" y="1569"/>
                  <a:pt x="2968" y="1569"/>
                  <a:pt x="2968" y="1569"/>
                </a:cubicBezTo>
                <a:cubicBezTo>
                  <a:pt x="2928" y="1528"/>
                  <a:pt x="2928" y="1528"/>
                  <a:pt x="2928" y="1528"/>
                </a:cubicBezTo>
                <a:cubicBezTo>
                  <a:pt x="2927" y="1531"/>
                  <a:pt x="2927" y="1531"/>
                  <a:pt x="2927" y="1531"/>
                </a:cubicBezTo>
                <a:cubicBezTo>
                  <a:pt x="2911" y="1561"/>
                  <a:pt x="2881" y="1578"/>
                  <a:pt x="2847" y="1578"/>
                </a:cubicBezTo>
                <a:cubicBezTo>
                  <a:pt x="2795" y="1578"/>
                  <a:pt x="2755" y="1536"/>
                  <a:pt x="2755" y="1480"/>
                </a:cubicBezTo>
                <a:cubicBezTo>
                  <a:pt x="2755" y="1424"/>
                  <a:pt x="2794" y="1382"/>
                  <a:pt x="2847" y="1382"/>
                </a:cubicBezTo>
                <a:close/>
                <a:moveTo>
                  <a:pt x="2135" y="1326"/>
                </a:moveTo>
                <a:cubicBezTo>
                  <a:pt x="2062" y="1326"/>
                  <a:pt x="1998" y="1385"/>
                  <a:pt x="1998" y="1454"/>
                </a:cubicBezTo>
                <a:cubicBezTo>
                  <a:pt x="1998" y="1626"/>
                  <a:pt x="1998" y="1626"/>
                  <a:pt x="1998" y="1626"/>
                </a:cubicBezTo>
                <a:cubicBezTo>
                  <a:pt x="2057" y="1626"/>
                  <a:pt x="2057" y="1626"/>
                  <a:pt x="2057" y="1626"/>
                </a:cubicBezTo>
                <a:cubicBezTo>
                  <a:pt x="2057" y="1453"/>
                  <a:pt x="2057" y="1453"/>
                  <a:pt x="2057" y="1453"/>
                </a:cubicBezTo>
                <a:cubicBezTo>
                  <a:pt x="2057" y="1415"/>
                  <a:pt x="2099" y="1385"/>
                  <a:pt x="2135" y="1385"/>
                </a:cubicBezTo>
                <a:cubicBezTo>
                  <a:pt x="2171" y="1385"/>
                  <a:pt x="2213" y="1415"/>
                  <a:pt x="2213" y="1453"/>
                </a:cubicBezTo>
                <a:cubicBezTo>
                  <a:pt x="2215" y="1453"/>
                  <a:pt x="2215" y="1453"/>
                  <a:pt x="2215" y="1453"/>
                </a:cubicBezTo>
                <a:cubicBezTo>
                  <a:pt x="2213" y="1453"/>
                  <a:pt x="2213" y="1453"/>
                  <a:pt x="2213" y="1453"/>
                </a:cubicBezTo>
                <a:cubicBezTo>
                  <a:pt x="2213" y="1626"/>
                  <a:pt x="2213" y="1626"/>
                  <a:pt x="2213" y="1626"/>
                </a:cubicBezTo>
                <a:cubicBezTo>
                  <a:pt x="2272" y="1626"/>
                  <a:pt x="2272" y="1626"/>
                  <a:pt x="2272" y="1626"/>
                </a:cubicBezTo>
                <a:cubicBezTo>
                  <a:pt x="2272" y="1453"/>
                  <a:pt x="2272" y="1453"/>
                  <a:pt x="2272" y="1453"/>
                </a:cubicBezTo>
                <a:cubicBezTo>
                  <a:pt x="2272" y="1385"/>
                  <a:pt x="2208" y="1326"/>
                  <a:pt x="2135" y="1326"/>
                </a:cubicBezTo>
                <a:close/>
                <a:moveTo>
                  <a:pt x="3872" y="1369"/>
                </a:moveTo>
                <a:cubicBezTo>
                  <a:pt x="3900" y="1397"/>
                  <a:pt x="3915" y="1434"/>
                  <a:pt x="3915" y="1472"/>
                </a:cubicBezTo>
                <a:cubicBezTo>
                  <a:pt x="3915" y="1511"/>
                  <a:pt x="3901" y="1549"/>
                  <a:pt x="3875" y="1577"/>
                </a:cubicBezTo>
                <a:cubicBezTo>
                  <a:pt x="3847" y="1609"/>
                  <a:pt x="3810" y="1625"/>
                  <a:pt x="3770" y="1625"/>
                </a:cubicBezTo>
                <a:cubicBezTo>
                  <a:pt x="3729" y="1625"/>
                  <a:pt x="3694" y="1610"/>
                  <a:pt x="3666" y="1581"/>
                </a:cubicBezTo>
                <a:cubicBezTo>
                  <a:pt x="3639" y="1554"/>
                  <a:pt x="3624" y="1514"/>
                  <a:pt x="3624" y="1476"/>
                </a:cubicBezTo>
                <a:cubicBezTo>
                  <a:pt x="3624" y="1436"/>
                  <a:pt x="3637" y="1401"/>
                  <a:pt x="3664" y="1373"/>
                </a:cubicBezTo>
                <a:cubicBezTo>
                  <a:pt x="3692" y="1342"/>
                  <a:pt x="3729" y="1325"/>
                  <a:pt x="3767" y="1325"/>
                </a:cubicBezTo>
                <a:cubicBezTo>
                  <a:pt x="3808" y="1325"/>
                  <a:pt x="3843" y="1340"/>
                  <a:pt x="3872" y="1369"/>
                </a:cubicBezTo>
                <a:close/>
                <a:moveTo>
                  <a:pt x="3873" y="1475"/>
                </a:moveTo>
                <a:cubicBezTo>
                  <a:pt x="3873" y="1413"/>
                  <a:pt x="3828" y="1365"/>
                  <a:pt x="3769" y="1365"/>
                </a:cubicBezTo>
                <a:cubicBezTo>
                  <a:pt x="3710" y="1365"/>
                  <a:pt x="3666" y="1413"/>
                  <a:pt x="3666" y="1476"/>
                </a:cubicBezTo>
                <a:cubicBezTo>
                  <a:pt x="3666" y="1538"/>
                  <a:pt x="3711" y="1585"/>
                  <a:pt x="3770" y="1585"/>
                </a:cubicBezTo>
                <a:cubicBezTo>
                  <a:pt x="3829" y="1585"/>
                  <a:pt x="3873" y="1538"/>
                  <a:pt x="3873" y="1475"/>
                </a:cubicBezTo>
                <a:close/>
                <a:moveTo>
                  <a:pt x="3301" y="1374"/>
                </a:moveTo>
                <a:cubicBezTo>
                  <a:pt x="3329" y="1402"/>
                  <a:pt x="3344" y="1439"/>
                  <a:pt x="3344" y="1477"/>
                </a:cubicBezTo>
                <a:cubicBezTo>
                  <a:pt x="3344" y="1579"/>
                  <a:pt x="3344" y="1579"/>
                  <a:pt x="3344" y="1579"/>
                </a:cubicBezTo>
                <a:cubicBezTo>
                  <a:pt x="3344" y="1678"/>
                  <a:pt x="3291" y="1737"/>
                  <a:pt x="3201" y="1737"/>
                </a:cubicBezTo>
                <a:cubicBezTo>
                  <a:pt x="3140" y="1737"/>
                  <a:pt x="3094" y="1708"/>
                  <a:pt x="3072" y="1658"/>
                </a:cubicBezTo>
                <a:cubicBezTo>
                  <a:pt x="3116" y="1658"/>
                  <a:pt x="3116" y="1658"/>
                  <a:pt x="3116" y="1658"/>
                </a:cubicBezTo>
                <a:cubicBezTo>
                  <a:pt x="3134" y="1686"/>
                  <a:pt x="3162" y="1700"/>
                  <a:pt x="3198" y="1700"/>
                </a:cubicBezTo>
                <a:cubicBezTo>
                  <a:pt x="3259" y="1700"/>
                  <a:pt x="3302" y="1660"/>
                  <a:pt x="3303" y="1599"/>
                </a:cubicBezTo>
                <a:cubicBezTo>
                  <a:pt x="3304" y="1584"/>
                  <a:pt x="3304" y="1584"/>
                  <a:pt x="3304" y="1584"/>
                </a:cubicBezTo>
                <a:cubicBezTo>
                  <a:pt x="3293" y="1594"/>
                  <a:pt x="3293" y="1594"/>
                  <a:pt x="3293" y="1594"/>
                </a:cubicBezTo>
                <a:cubicBezTo>
                  <a:pt x="3266" y="1618"/>
                  <a:pt x="3234" y="1630"/>
                  <a:pt x="3199" y="1630"/>
                </a:cubicBezTo>
                <a:cubicBezTo>
                  <a:pt x="3158" y="1630"/>
                  <a:pt x="3123" y="1615"/>
                  <a:pt x="3095" y="1586"/>
                </a:cubicBezTo>
                <a:cubicBezTo>
                  <a:pt x="3069" y="1558"/>
                  <a:pt x="3053" y="1519"/>
                  <a:pt x="3053" y="1481"/>
                </a:cubicBezTo>
                <a:cubicBezTo>
                  <a:pt x="3053" y="1441"/>
                  <a:pt x="3066" y="1406"/>
                  <a:pt x="3093" y="1378"/>
                </a:cubicBezTo>
                <a:cubicBezTo>
                  <a:pt x="3122" y="1347"/>
                  <a:pt x="3158" y="1330"/>
                  <a:pt x="3197" y="1330"/>
                </a:cubicBezTo>
                <a:cubicBezTo>
                  <a:pt x="3238" y="1330"/>
                  <a:pt x="3273" y="1345"/>
                  <a:pt x="3301" y="1374"/>
                </a:cubicBezTo>
                <a:close/>
                <a:moveTo>
                  <a:pt x="3302" y="1480"/>
                </a:moveTo>
                <a:cubicBezTo>
                  <a:pt x="3302" y="1417"/>
                  <a:pt x="3258" y="1370"/>
                  <a:pt x="3199" y="1370"/>
                </a:cubicBezTo>
                <a:cubicBezTo>
                  <a:pt x="3140" y="1370"/>
                  <a:pt x="3095" y="1418"/>
                  <a:pt x="3095" y="1480"/>
                </a:cubicBezTo>
                <a:cubicBezTo>
                  <a:pt x="3095" y="1543"/>
                  <a:pt x="3140" y="1590"/>
                  <a:pt x="3199" y="1590"/>
                </a:cubicBezTo>
                <a:cubicBezTo>
                  <a:pt x="3258" y="1590"/>
                  <a:pt x="3302" y="1543"/>
                  <a:pt x="3302" y="1480"/>
                </a:cubicBezTo>
                <a:close/>
                <a:moveTo>
                  <a:pt x="3437" y="1478"/>
                </a:moveTo>
                <a:cubicBezTo>
                  <a:pt x="3437" y="1481"/>
                  <a:pt x="3437" y="1481"/>
                  <a:pt x="3437" y="1481"/>
                </a:cubicBezTo>
                <a:cubicBezTo>
                  <a:pt x="3437" y="1622"/>
                  <a:pt x="3437" y="1622"/>
                  <a:pt x="3437" y="1622"/>
                </a:cubicBezTo>
                <a:cubicBezTo>
                  <a:pt x="3482" y="1622"/>
                  <a:pt x="3482" y="1622"/>
                  <a:pt x="3482" y="1622"/>
                </a:cubicBezTo>
                <a:cubicBezTo>
                  <a:pt x="3482" y="1479"/>
                  <a:pt x="3482" y="1479"/>
                  <a:pt x="3482" y="1479"/>
                </a:cubicBezTo>
                <a:cubicBezTo>
                  <a:pt x="3482" y="1424"/>
                  <a:pt x="3519" y="1380"/>
                  <a:pt x="3569" y="1373"/>
                </a:cubicBezTo>
                <a:cubicBezTo>
                  <a:pt x="3569" y="1330"/>
                  <a:pt x="3569" y="1330"/>
                  <a:pt x="3569" y="1330"/>
                </a:cubicBezTo>
                <a:cubicBezTo>
                  <a:pt x="3535" y="1333"/>
                  <a:pt x="3503" y="1350"/>
                  <a:pt x="3477" y="1377"/>
                </a:cubicBezTo>
                <a:cubicBezTo>
                  <a:pt x="3451" y="1404"/>
                  <a:pt x="3438" y="1439"/>
                  <a:pt x="3437" y="1478"/>
                </a:cubicBezTo>
                <a:close/>
                <a:moveTo>
                  <a:pt x="4220" y="1514"/>
                </a:moveTo>
                <a:cubicBezTo>
                  <a:pt x="4217" y="1557"/>
                  <a:pt x="4172" y="1587"/>
                  <a:pt x="4132" y="1587"/>
                </a:cubicBezTo>
                <a:cubicBezTo>
                  <a:pt x="4092" y="1587"/>
                  <a:pt x="4047" y="1557"/>
                  <a:pt x="4043" y="1514"/>
                </a:cubicBezTo>
                <a:cubicBezTo>
                  <a:pt x="4043" y="1514"/>
                  <a:pt x="4043" y="1514"/>
                  <a:pt x="4043" y="1514"/>
                </a:cubicBezTo>
                <a:cubicBezTo>
                  <a:pt x="4043" y="1508"/>
                  <a:pt x="4043" y="1508"/>
                  <a:pt x="4043" y="1508"/>
                </a:cubicBezTo>
                <a:cubicBezTo>
                  <a:pt x="4043" y="1339"/>
                  <a:pt x="4043" y="1339"/>
                  <a:pt x="4043" y="1339"/>
                </a:cubicBezTo>
                <a:cubicBezTo>
                  <a:pt x="3999" y="1339"/>
                  <a:pt x="3999" y="1339"/>
                  <a:pt x="3999" y="1339"/>
                </a:cubicBezTo>
                <a:cubicBezTo>
                  <a:pt x="3999" y="1508"/>
                  <a:pt x="3999" y="1508"/>
                  <a:pt x="3999" y="1508"/>
                </a:cubicBezTo>
                <a:cubicBezTo>
                  <a:pt x="3999" y="1574"/>
                  <a:pt x="4061" y="1632"/>
                  <a:pt x="4132" y="1632"/>
                </a:cubicBezTo>
                <a:cubicBezTo>
                  <a:pt x="4203" y="1632"/>
                  <a:pt x="4265" y="1574"/>
                  <a:pt x="4265" y="1509"/>
                </a:cubicBezTo>
                <a:cubicBezTo>
                  <a:pt x="4265" y="1339"/>
                  <a:pt x="4265" y="1339"/>
                  <a:pt x="4265" y="1339"/>
                </a:cubicBezTo>
                <a:cubicBezTo>
                  <a:pt x="4221" y="1339"/>
                  <a:pt x="4221" y="1339"/>
                  <a:pt x="4221" y="1339"/>
                </a:cubicBezTo>
                <a:lnTo>
                  <a:pt x="4220" y="1514"/>
                </a:lnTo>
                <a:close/>
                <a:moveTo>
                  <a:pt x="4600" y="1374"/>
                </a:moveTo>
                <a:cubicBezTo>
                  <a:pt x="4628" y="1402"/>
                  <a:pt x="4643" y="1439"/>
                  <a:pt x="4643" y="1477"/>
                </a:cubicBezTo>
                <a:cubicBezTo>
                  <a:pt x="4643" y="1516"/>
                  <a:pt x="4629" y="1554"/>
                  <a:pt x="4604" y="1582"/>
                </a:cubicBezTo>
                <a:cubicBezTo>
                  <a:pt x="4575" y="1613"/>
                  <a:pt x="4538" y="1630"/>
                  <a:pt x="4498" y="1630"/>
                </a:cubicBezTo>
                <a:cubicBezTo>
                  <a:pt x="4462" y="1630"/>
                  <a:pt x="4430" y="1619"/>
                  <a:pt x="4404" y="1596"/>
                </a:cubicBezTo>
                <a:cubicBezTo>
                  <a:pt x="4394" y="1587"/>
                  <a:pt x="4394" y="1587"/>
                  <a:pt x="4394" y="1587"/>
                </a:cubicBezTo>
                <a:cubicBezTo>
                  <a:pt x="4394" y="1731"/>
                  <a:pt x="4394" y="1731"/>
                  <a:pt x="4394" y="1731"/>
                </a:cubicBezTo>
                <a:cubicBezTo>
                  <a:pt x="4352" y="1731"/>
                  <a:pt x="4352" y="1731"/>
                  <a:pt x="4352" y="1731"/>
                </a:cubicBezTo>
                <a:cubicBezTo>
                  <a:pt x="4352" y="1481"/>
                  <a:pt x="4352" y="1481"/>
                  <a:pt x="4352" y="1481"/>
                </a:cubicBezTo>
                <a:cubicBezTo>
                  <a:pt x="4352" y="1441"/>
                  <a:pt x="4365" y="1406"/>
                  <a:pt x="4392" y="1378"/>
                </a:cubicBezTo>
                <a:cubicBezTo>
                  <a:pt x="4420" y="1347"/>
                  <a:pt x="4457" y="1330"/>
                  <a:pt x="4495" y="1330"/>
                </a:cubicBezTo>
                <a:cubicBezTo>
                  <a:pt x="4536" y="1330"/>
                  <a:pt x="4571" y="1345"/>
                  <a:pt x="4600" y="1374"/>
                </a:cubicBezTo>
                <a:close/>
                <a:moveTo>
                  <a:pt x="4601" y="1480"/>
                </a:moveTo>
                <a:cubicBezTo>
                  <a:pt x="4601" y="1417"/>
                  <a:pt x="4556" y="1370"/>
                  <a:pt x="4497" y="1370"/>
                </a:cubicBezTo>
                <a:cubicBezTo>
                  <a:pt x="4438" y="1370"/>
                  <a:pt x="4394" y="1418"/>
                  <a:pt x="4394" y="1480"/>
                </a:cubicBezTo>
                <a:cubicBezTo>
                  <a:pt x="4394" y="1543"/>
                  <a:pt x="4439" y="1590"/>
                  <a:pt x="4498" y="1590"/>
                </a:cubicBezTo>
                <a:cubicBezTo>
                  <a:pt x="4557" y="1590"/>
                  <a:pt x="4601" y="1543"/>
                  <a:pt x="4601" y="1480"/>
                </a:cubicBezTo>
                <a:close/>
                <a:moveTo>
                  <a:pt x="750" y="1479"/>
                </a:moveTo>
                <a:cubicBezTo>
                  <a:pt x="750" y="1482"/>
                  <a:pt x="750" y="1482"/>
                  <a:pt x="750" y="1482"/>
                </a:cubicBezTo>
                <a:cubicBezTo>
                  <a:pt x="750" y="1622"/>
                  <a:pt x="750" y="1622"/>
                  <a:pt x="750" y="1622"/>
                </a:cubicBezTo>
                <a:cubicBezTo>
                  <a:pt x="795" y="1622"/>
                  <a:pt x="795" y="1622"/>
                  <a:pt x="795" y="1622"/>
                </a:cubicBezTo>
                <a:cubicBezTo>
                  <a:pt x="795" y="1479"/>
                  <a:pt x="795" y="1479"/>
                  <a:pt x="795" y="1479"/>
                </a:cubicBezTo>
                <a:cubicBezTo>
                  <a:pt x="796" y="1424"/>
                  <a:pt x="832" y="1380"/>
                  <a:pt x="882" y="1373"/>
                </a:cubicBezTo>
                <a:cubicBezTo>
                  <a:pt x="882" y="1330"/>
                  <a:pt x="882" y="1330"/>
                  <a:pt x="882" y="1330"/>
                </a:cubicBezTo>
                <a:cubicBezTo>
                  <a:pt x="848" y="1333"/>
                  <a:pt x="816" y="1350"/>
                  <a:pt x="791" y="1377"/>
                </a:cubicBezTo>
                <a:cubicBezTo>
                  <a:pt x="764" y="1405"/>
                  <a:pt x="751" y="1439"/>
                  <a:pt x="750" y="1479"/>
                </a:cubicBezTo>
                <a:close/>
                <a:moveTo>
                  <a:pt x="248" y="1369"/>
                </a:moveTo>
                <a:cubicBezTo>
                  <a:pt x="276" y="1398"/>
                  <a:pt x="291" y="1434"/>
                  <a:pt x="291" y="1472"/>
                </a:cubicBezTo>
                <a:cubicBezTo>
                  <a:pt x="291" y="1511"/>
                  <a:pt x="277" y="1550"/>
                  <a:pt x="252" y="1577"/>
                </a:cubicBezTo>
                <a:cubicBezTo>
                  <a:pt x="223" y="1609"/>
                  <a:pt x="186" y="1625"/>
                  <a:pt x="146" y="1625"/>
                </a:cubicBezTo>
                <a:cubicBezTo>
                  <a:pt x="110" y="1625"/>
                  <a:pt x="78" y="1614"/>
                  <a:pt x="52" y="1591"/>
                </a:cubicBezTo>
                <a:cubicBezTo>
                  <a:pt x="42" y="1582"/>
                  <a:pt x="42" y="1582"/>
                  <a:pt x="42" y="1582"/>
                </a:cubicBezTo>
                <a:cubicBezTo>
                  <a:pt x="42" y="1726"/>
                  <a:pt x="42" y="1726"/>
                  <a:pt x="42" y="1726"/>
                </a:cubicBezTo>
                <a:cubicBezTo>
                  <a:pt x="0" y="1726"/>
                  <a:pt x="0" y="1726"/>
                  <a:pt x="0" y="1726"/>
                </a:cubicBezTo>
                <a:cubicBezTo>
                  <a:pt x="0" y="1476"/>
                  <a:pt x="0" y="1476"/>
                  <a:pt x="0" y="1476"/>
                </a:cubicBezTo>
                <a:cubicBezTo>
                  <a:pt x="0" y="1436"/>
                  <a:pt x="13" y="1401"/>
                  <a:pt x="40" y="1373"/>
                </a:cubicBezTo>
                <a:cubicBezTo>
                  <a:pt x="68" y="1342"/>
                  <a:pt x="105" y="1326"/>
                  <a:pt x="143" y="1326"/>
                </a:cubicBezTo>
                <a:cubicBezTo>
                  <a:pt x="184" y="1326"/>
                  <a:pt x="220" y="1340"/>
                  <a:pt x="248" y="1369"/>
                </a:cubicBezTo>
                <a:close/>
                <a:moveTo>
                  <a:pt x="249" y="1475"/>
                </a:moveTo>
                <a:cubicBezTo>
                  <a:pt x="249" y="1413"/>
                  <a:pt x="204" y="1366"/>
                  <a:pt x="145" y="1366"/>
                </a:cubicBezTo>
                <a:cubicBezTo>
                  <a:pt x="86" y="1366"/>
                  <a:pt x="42" y="1413"/>
                  <a:pt x="42" y="1476"/>
                </a:cubicBezTo>
                <a:cubicBezTo>
                  <a:pt x="42" y="1538"/>
                  <a:pt x="87" y="1585"/>
                  <a:pt x="146" y="1585"/>
                </a:cubicBezTo>
                <a:cubicBezTo>
                  <a:pt x="205" y="1585"/>
                  <a:pt x="249" y="1538"/>
                  <a:pt x="249" y="1475"/>
                </a:cubicBezTo>
                <a:close/>
                <a:moveTo>
                  <a:pt x="1550" y="1369"/>
                </a:moveTo>
                <a:cubicBezTo>
                  <a:pt x="1578" y="1397"/>
                  <a:pt x="1593" y="1434"/>
                  <a:pt x="1593" y="1472"/>
                </a:cubicBezTo>
                <a:cubicBezTo>
                  <a:pt x="1593" y="1511"/>
                  <a:pt x="1579" y="1549"/>
                  <a:pt x="1554" y="1577"/>
                </a:cubicBezTo>
                <a:cubicBezTo>
                  <a:pt x="1525" y="1609"/>
                  <a:pt x="1489" y="1625"/>
                  <a:pt x="1448" y="1625"/>
                </a:cubicBezTo>
                <a:cubicBezTo>
                  <a:pt x="1407" y="1625"/>
                  <a:pt x="1372" y="1610"/>
                  <a:pt x="1344" y="1581"/>
                </a:cubicBezTo>
                <a:cubicBezTo>
                  <a:pt x="1318" y="1554"/>
                  <a:pt x="1302" y="1514"/>
                  <a:pt x="1302" y="1476"/>
                </a:cubicBezTo>
                <a:cubicBezTo>
                  <a:pt x="1302" y="1436"/>
                  <a:pt x="1315" y="1401"/>
                  <a:pt x="1342" y="1373"/>
                </a:cubicBezTo>
                <a:cubicBezTo>
                  <a:pt x="1370" y="1342"/>
                  <a:pt x="1407" y="1325"/>
                  <a:pt x="1445" y="1325"/>
                </a:cubicBezTo>
                <a:cubicBezTo>
                  <a:pt x="1486" y="1325"/>
                  <a:pt x="1522" y="1340"/>
                  <a:pt x="1550" y="1369"/>
                </a:cubicBezTo>
                <a:close/>
                <a:moveTo>
                  <a:pt x="1551" y="1475"/>
                </a:moveTo>
                <a:cubicBezTo>
                  <a:pt x="1551" y="1413"/>
                  <a:pt x="1507" y="1365"/>
                  <a:pt x="1448" y="1365"/>
                </a:cubicBezTo>
                <a:cubicBezTo>
                  <a:pt x="1389" y="1365"/>
                  <a:pt x="1344" y="1413"/>
                  <a:pt x="1344" y="1476"/>
                </a:cubicBezTo>
                <a:cubicBezTo>
                  <a:pt x="1344" y="1538"/>
                  <a:pt x="1389" y="1585"/>
                  <a:pt x="1448" y="1585"/>
                </a:cubicBezTo>
                <a:cubicBezTo>
                  <a:pt x="1507" y="1585"/>
                  <a:pt x="1551" y="1538"/>
                  <a:pt x="1551" y="1475"/>
                </a:cubicBezTo>
                <a:close/>
                <a:moveTo>
                  <a:pt x="1043" y="1482"/>
                </a:moveTo>
                <a:cubicBezTo>
                  <a:pt x="1043" y="1384"/>
                  <a:pt x="1043" y="1384"/>
                  <a:pt x="1043" y="1384"/>
                </a:cubicBezTo>
                <a:cubicBezTo>
                  <a:pt x="1129" y="1384"/>
                  <a:pt x="1129" y="1384"/>
                  <a:pt x="1129" y="1384"/>
                </a:cubicBezTo>
                <a:cubicBezTo>
                  <a:pt x="1129" y="1339"/>
                  <a:pt x="1129" y="1339"/>
                  <a:pt x="1129" y="1339"/>
                </a:cubicBezTo>
                <a:cubicBezTo>
                  <a:pt x="1043" y="1339"/>
                  <a:pt x="1043" y="1339"/>
                  <a:pt x="1043" y="1339"/>
                </a:cubicBezTo>
                <a:cubicBezTo>
                  <a:pt x="1043" y="1225"/>
                  <a:pt x="1043" y="1225"/>
                  <a:pt x="1043" y="1225"/>
                </a:cubicBezTo>
                <a:cubicBezTo>
                  <a:pt x="998" y="1225"/>
                  <a:pt x="998" y="1225"/>
                  <a:pt x="998" y="1225"/>
                </a:cubicBezTo>
                <a:cubicBezTo>
                  <a:pt x="998" y="1339"/>
                  <a:pt x="998" y="1339"/>
                  <a:pt x="998" y="1339"/>
                </a:cubicBezTo>
                <a:cubicBezTo>
                  <a:pt x="953" y="1339"/>
                  <a:pt x="953" y="1339"/>
                  <a:pt x="953" y="1339"/>
                </a:cubicBezTo>
                <a:cubicBezTo>
                  <a:pt x="953" y="1384"/>
                  <a:pt x="953" y="1384"/>
                  <a:pt x="953" y="1384"/>
                </a:cubicBezTo>
                <a:cubicBezTo>
                  <a:pt x="998" y="1384"/>
                  <a:pt x="998" y="1384"/>
                  <a:pt x="998" y="1384"/>
                </a:cubicBezTo>
                <a:cubicBezTo>
                  <a:pt x="998" y="1479"/>
                  <a:pt x="998" y="1479"/>
                  <a:pt x="998" y="1479"/>
                </a:cubicBezTo>
                <a:cubicBezTo>
                  <a:pt x="998" y="1482"/>
                  <a:pt x="998" y="1482"/>
                  <a:pt x="998" y="1482"/>
                </a:cubicBezTo>
                <a:cubicBezTo>
                  <a:pt x="999" y="1522"/>
                  <a:pt x="1012" y="1556"/>
                  <a:pt x="1039" y="1584"/>
                </a:cubicBezTo>
                <a:cubicBezTo>
                  <a:pt x="1064" y="1611"/>
                  <a:pt x="1097" y="1628"/>
                  <a:pt x="1130" y="1631"/>
                </a:cubicBezTo>
                <a:cubicBezTo>
                  <a:pt x="1130" y="1588"/>
                  <a:pt x="1130" y="1588"/>
                  <a:pt x="1130" y="1588"/>
                </a:cubicBezTo>
                <a:cubicBezTo>
                  <a:pt x="1080" y="1581"/>
                  <a:pt x="1044" y="1537"/>
                  <a:pt x="1043" y="1482"/>
                </a:cubicBezTo>
                <a:close/>
                <a:moveTo>
                  <a:pt x="1701" y="1336"/>
                </a:moveTo>
                <a:cubicBezTo>
                  <a:pt x="1701" y="1339"/>
                  <a:pt x="1701" y="1339"/>
                  <a:pt x="1701" y="1339"/>
                </a:cubicBezTo>
                <a:cubicBezTo>
                  <a:pt x="1656" y="1339"/>
                  <a:pt x="1656" y="1339"/>
                  <a:pt x="1656" y="1339"/>
                </a:cubicBezTo>
                <a:cubicBezTo>
                  <a:pt x="1656" y="1384"/>
                  <a:pt x="1656" y="1384"/>
                  <a:pt x="1656" y="1384"/>
                </a:cubicBezTo>
                <a:cubicBezTo>
                  <a:pt x="1701" y="1384"/>
                  <a:pt x="1701" y="1384"/>
                  <a:pt x="1701" y="1384"/>
                </a:cubicBezTo>
                <a:cubicBezTo>
                  <a:pt x="1701" y="1625"/>
                  <a:pt x="1701" y="1625"/>
                  <a:pt x="1701" y="1625"/>
                </a:cubicBezTo>
                <a:cubicBezTo>
                  <a:pt x="1746" y="1625"/>
                  <a:pt x="1746" y="1625"/>
                  <a:pt x="1746" y="1625"/>
                </a:cubicBezTo>
                <a:cubicBezTo>
                  <a:pt x="1746" y="1384"/>
                  <a:pt x="1746" y="1384"/>
                  <a:pt x="1746" y="1384"/>
                </a:cubicBezTo>
                <a:cubicBezTo>
                  <a:pt x="1831" y="1384"/>
                  <a:pt x="1831" y="1384"/>
                  <a:pt x="1831" y="1384"/>
                </a:cubicBezTo>
                <a:cubicBezTo>
                  <a:pt x="1831" y="1339"/>
                  <a:pt x="1831" y="1339"/>
                  <a:pt x="1831" y="1339"/>
                </a:cubicBezTo>
                <a:cubicBezTo>
                  <a:pt x="1746" y="1339"/>
                  <a:pt x="1746" y="1339"/>
                  <a:pt x="1746" y="1339"/>
                </a:cubicBezTo>
                <a:cubicBezTo>
                  <a:pt x="1746" y="1336"/>
                  <a:pt x="1746" y="1336"/>
                  <a:pt x="1746" y="1336"/>
                </a:cubicBezTo>
                <a:cubicBezTo>
                  <a:pt x="1746" y="1281"/>
                  <a:pt x="1783" y="1237"/>
                  <a:pt x="1833" y="1230"/>
                </a:cubicBezTo>
                <a:cubicBezTo>
                  <a:pt x="1833" y="1187"/>
                  <a:pt x="1833" y="1187"/>
                  <a:pt x="1833" y="1187"/>
                </a:cubicBezTo>
                <a:cubicBezTo>
                  <a:pt x="1799" y="1190"/>
                  <a:pt x="1767" y="1207"/>
                  <a:pt x="1741" y="1234"/>
                </a:cubicBezTo>
                <a:cubicBezTo>
                  <a:pt x="1715" y="1262"/>
                  <a:pt x="1702" y="1296"/>
                  <a:pt x="1701" y="1336"/>
                </a:cubicBezTo>
                <a:close/>
                <a:moveTo>
                  <a:pt x="621" y="1373"/>
                </a:moveTo>
                <a:cubicBezTo>
                  <a:pt x="647" y="1401"/>
                  <a:pt x="661" y="1436"/>
                  <a:pt x="661" y="1476"/>
                </a:cubicBezTo>
                <a:cubicBezTo>
                  <a:pt x="661" y="1622"/>
                  <a:pt x="661" y="1622"/>
                  <a:pt x="661" y="1622"/>
                </a:cubicBezTo>
                <a:cubicBezTo>
                  <a:pt x="618" y="1622"/>
                  <a:pt x="618" y="1622"/>
                  <a:pt x="618" y="1622"/>
                </a:cubicBezTo>
                <a:cubicBezTo>
                  <a:pt x="618" y="1582"/>
                  <a:pt x="618" y="1582"/>
                  <a:pt x="618" y="1582"/>
                </a:cubicBezTo>
                <a:cubicBezTo>
                  <a:pt x="608" y="1591"/>
                  <a:pt x="608" y="1591"/>
                  <a:pt x="608" y="1591"/>
                </a:cubicBezTo>
                <a:cubicBezTo>
                  <a:pt x="582" y="1614"/>
                  <a:pt x="550" y="1625"/>
                  <a:pt x="514" y="1625"/>
                </a:cubicBezTo>
                <a:cubicBezTo>
                  <a:pt x="474" y="1625"/>
                  <a:pt x="437" y="1609"/>
                  <a:pt x="409" y="1577"/>
                </a:cubicBezTo>
                <a:cubicBezTo>
                  <a:pt x="384" y="1550"/>
                  <a:pt x="369" y="1511"/>
                  <a:pt x="369" y="1472"/>
                </a:cubicBezTo>
                <a:cubicBezTo>
                  <a:pt x="369" y="1434"/>
                  <a:pt x="385" y="1398"/>
                  <a:pt x="412" y="1369"/>
                </a:cubicBezTo>
                <a:cubicBezTo>
                  <a:pt x="441" y="1340"/>
                  <a:pt x="476" y="1326"/>
                  <a:pt x="517" y="1326"/>
                </a:cubicBezTo>
                <a:cubicBezTo>
                  <a:pt x="555" y="1326"/>
                  <a:pt x="592" y="1342"/>
                  <a:pt x="621" y="1373"/>
                </a:cubicBezTo>
                <a:close/>
                <a:moveTo>
                  <a:pt x="618" y="1476"/>
                </a:moveTo>
                <a:cubicBezTo>
                  <a:pt x="618" y="1413"/>
                  <a:pt x="574" y="1366"/>
                  <a:pt x="515" y="1366"/>
                </a:cubicBezTo>
                <a:cubicBezTo>
                  <a:pt x="456" y="1366"/>
                  <a:pt x="411" y="1413"/>
                  <a:pt x="411" y="1475"/>
                </a:cubicBezTo>
                <a:cubicBezTo>
                  <a:pt x="411" y="1538"/>
                  <a:pt x="456" y="1585"/>
                  <a:pt x="514" y="1585"/>
                </a:cubicBezTo>
                <a:cubicBezTo>
                  <a:pt x="574" y="1585"/>
                  <a:pt x="618" y="1538"/>
                  <a:pt x="618" y="1476"/>
                </a:cubicBezTo>
                <a:close/>
                <a:moveTo>
                  <a:pt x="3655" y="18"/>
                </a:moveTo>
                <a:cubicBezTo>
                  <a:pt x="3366" y="18"/>
                  <a:pt x="3366" y="18"/>
                  <a:pt x="3366" y="18"/>
                </a:cubicBezTo>
                <a:cubicBezTo>
                  <a:pt x="3366" y="1022"/>
                  <a:pt x="3366" y="1022"/>
                  <a:pt x="3366" y="1022"/>
                </a:cubicBezTo>
                <a:cubicBezTo>
                  <a:pt x="3655" y="1022"/>
                  <a:pt x="3655" y="1022"/>
                  <a:pt x="3655" y="1022"/>
                </a:cubicBezTo>
                <a:lnTo>
                  <a:pt x="3655" y="18"/>
                </a:lnTo>
                <a:close/>
                <a:moveTo>
                  <a:pt x="3826" y="18"/>
                </a:moveTo>
                <a:cubicBezTo>
                  <a:pt x="3826" y="251"/>
                  <a:pt x="3826" y="251"/>
                  <a:pt x="3826" y="251"/>
                </a:cubicBezTo>
                <a:cubicBezTo>
                  <a:pt x="4096" y="251"/>
                  <a:pt x="4096" y="251"/>
                  <a:pt x="4096" y="251"/>
                </a:cubicBezTo>
                <a:cubicBezTo>
                  <a:pt x="4096" y="1022"/>
                  <a:pt x="4096" y="1022"/>
                  <a:pt x="4096" y="1022"/>
                </a:cubicBezTo>
                <a:cubicBezTo>
                  <a:pt x="4384" y="1022"/>
                  <a:pt x="4384" y="1022"/>
                  <a:pt x="4384" y="1022"/>
                </a:cubicBezTo>
                <a:cubicBezTo>
                  <a:pt x="4384" y="251"/>
                  <a:pt x="4384" y="251"/>
                  <a:pt x="4384" y="251"/>
                </a:cubicBezTo>
                <a:cubicBezTo>
                  <a:pt x="4654" y="251"/>
                  <a:pt x="4654" y="251"/>
                  <a:pt x="4654" y="251"/>
                </a:cubicBezTo>
                <a:cubicBezTo>
                  <a:pt x="4654" y="18"/>
                  <a:pt x="4654" y="18"/>
                  <a:pt x="4654" y="18"/>
                </a:cubicBezTo>
                <a:lnTo>
                  <a:pt x="3826" y="18"/>
                </a:lnTo>
                <a:close/>
                <a:moveTo>
                  <a:pt x="1" y="1022"/>
                </a:moveTo>
                <a:cubicBezTo>
                  <a:pt x="289" y="1022"/>
                  <a:pt x="289" y="1022"/>
                  <a:pt x="289" y="1022"/>
                </a:cubicBezTo>
                <a:cubicBezTo>
                  <a:pt x="289" y="654"/>
                  <a:pt x="289" y="654"/>
                  <a:pt x="289" y="654"/>
                </a:cubicBezTo>
                <a:cubicBezTo>
                  <a:pt x="661" y="654"/>
                  <a:pt x="661" y="654"/>
                  <a:pt x="661" y="654"/>
                </a:cubicBezTo>
                <a:cubicBezTo>
                  <a:pt x="661" y="437"/>
                  <a:pt x="661" y="437"/>
                  <a:pt x="661" y="437"/>
                </a:cubicBezTo>
                <a:cubicBezTo>
                  <a:pt x="289" y="437"/>
                  <a:pt x="289" y="437"/>
                  <a:pt x="289" y="437"/>
                </a:cubicBezTo>
                <a:cubicBezTo>
                  <a:pt x="289" y="251"/>
                  <a:pt x="289" y="251"/>
                  <a:pt x="289" y="251"/>
                </a:cubicBezTo>
                <a:cubicBezTo>
                  <a:pt x="698" y="251"/>
                  <a:pt x="698" y="251"/>
                  <a:pt x="698" y="251"/>
                </a:cubicBezTo>
                <a:cubicBezTo>
                  <a:pt x="698" y="18"/>
                  <a:pt x="698" y="18"/>
                  <a:pt x="698" y="18"/>
                </a:cubicBezTo>
                <a:cubicBezTo>
                  <a:pt x="1" y="18"/>
                  <a:pt x="1" y="18"/>
                  <a:pt x="1" y="18"/>
                </a:cubicBezTo>
                <a:lnTo>
                  <a:pt x="1" y="1022"/>
                </a:lnTo>
                <a:close/>
                <a:moveTo>
                  <a:pt x="1917" y="512"/>
                </a:moveTo>
                <a:cubicBezTo>
                  <a:pt x="1917" y="782"/>
                  <a:pt x="1747" y="1040"/>
                  <a:pt x="1388" y="1040"/>
                </a:cubicBezTo>
                <a:cubicBezTo>
                  <a:pt x="1031" y="1040"/>
                  <a:pt x="844" y="788"/>
                  <a:pt x="844" y="521"/>
                </a:cubicBezTo>
                <a:cubicBezTo>
                  <a:pt x="844" y="251"/>
                  <a:pt x="1025" y="0"/>
                  <a:pt x="1382" y="0"/>
                </a:cubicBezTo>
                <a:cubicBezTo>
                  <a:pt x="1741" y="0"/>
                  <a:pt x="1917" y="247"/>
                  <a:pt x="1917" y="512"/>
                </a:cubicBezTo>
                <a:close/>
                <a:moveTo>
                  <a:pt x="1614" y="521"/>
                </a:moveTo>
                <a:cubicBezTo>
                  <a:pt x="1614" y="364"/>
                  <a:pt x="1558" y="229"/>
                  <a:pt x="1388" y="229"/>
                </a:cubicBezTo>
                <a:cubicBezTo>
                  <a:pt x="1215" y="229"/>
                  <a:pt x="1148" y="357"/>
                  <a:pt x="1148" y="512"/>
                </a:cubicBezTo>
                <a:cubicBezTo>
                  <a:pt x="1148" y="671"/>
                  <a:pt x="1213" y="811"/>
                  <a:pt x="1382" y="811"/>
                </a:cubicBezTo>
                <a:cubicBezTo>
                  <a:pt x="1555" y="811"/>
                  <a:pt x="1614" y="677"/>
                  <a:pt x="1614" y="521"/>
                </a:cubicBezTo>
                <a:close/>
                <a:moveTo>
                  <a:pt x="2620" y="1022"/>
                </a:moveTo>
                <a:cubicBezTo>
                  <a:pt x="2944" y="1022"/>
                  <a:pt x="2944" y="1022"/>
                  <a:pt x="2944" y="1022"/>
                </a:cubicBezTo>
                <a:cubicBezTo>
                  <a:pt x="2624" y="505"/>
                  <a:pt x="2624" y="505"/>
                  <a:pt x="2624" y="505"/>
                </a:cubicBezTo>
                <a:cubicBezTo>
                  <a:pt x="2911" y="18"/>
                  <a:pt x="2911" y="18"/>
                  <a:pt x="2911" y="18"/>
                </a:cubicBezTo>
                <a:cubicBezTo>
                  <a:pt x="2624" y="18"/>
                  <a:pt x="2624" y="18"/>
                  <a:pt x="2624" y="18"/>
                </a:cubicBezTo>
                <a:cubicBezTo>
                  <a:pt x="2486" y="272"/>
                  <a:pt x="2486" y="272"/>
                  <a:pt x="2486" y="272"/>
                </a:cubicBezTo>
                <a:cubicBezTo>
                  <a:pt x="2339" y="18"/>
                  <a:pt x="2339" y="18"/>
                  <a:pt x="2339" y="18"/>
                </a:cubicBezTo>
                <a:cubicBezTo>
                  <a:pt x="2012" y="18"/>
                  <a:pt x="2012" y="18"/>
                  <a:pt x="2012" y="18"/>
                </a:cubicBezTo>
                <a:cubicBezTo>
                  <a:pt x="2317" y="509"/>
                  <a:pt x="2317" y="509"/>
                  <a:pt x="2317" y="509"/>
                </a:cubicBezTo>
                <a:cubicBezTo>
                  <a:pt x="2000" y="1022"/>
                  <a:pt x="2000" y="1022"/>
                  <a:pt x="2000" y="1022"/>
                </a:cubicBezTo>
                <a:cubicBezTo>
                  <a:pt x="2286" y="1022"/>
                  <a:pt x="2286" y="1022"/>
                  <a:pt x="2286" y="1022"/>
                </a:cubicBezTo>
                <a:cubicBezTo>
                  <a:pt x="2452" y="735"/>
                  <a:pt x="2452" y="735"/>
                  <a:pt x="2452" y="735"/>
                </a:cubicBezTo>
                <a:lnTo>
                  <a:pt x="2620" y="10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382DB1C-3C37-4F89-977A-C4094C788DD5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1587" y="6477000"/>
            <a:ext cx="12193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***Tijdelijke aanduiding voor datum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1FB629-236A-4482-BF6A-4271C7802CEC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***Tijdelijke aanduiding voor voettekst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6" name="***Tijdelijke aanduiding voor dianumm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***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6"/>
            <a:ext cx="10440000" cy="114801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018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(blue logo)         L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ogodeel1">
            <a:extLst>
              <a:ext uri="{FF2B5EF4-FFF2-40B4-BE49-F238E27FC236}">
                <a16:creationId xmlns:a16="http://schemas.microsoft.com/office/drawing/2014/main" id="{AC5BC575-D8AC-4CFD-92A0-1FE85550A252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325438" y="330200"/>
            <a:ext cx="647700" cy="635000"/>
          </a:xfrm>
          <a:custGeom>
            <a:avLst/>
            <a:gdLst>
              <a:gd name="T0" fmla="*/ 1519 w 2039"/>
              <a:gd name="T1" fmla="*/ 362 h 2000"/>
              <a:gd name="T2" fmla="*/ 520 w 2039"/>
              <a:gd name="T3" fmla="*/ 362 h 2000"/>
              <a:gd name="T4" fmla="*/ 0 w 2039"/>
              <a:gd name="T5" fmla="*/ 0 h 2000"/>
              <a:gd name="T6" fmla="*/ 190 w 2039"/>
              <a:gd name="T7" fmla="*/ 906 h 2000"/>
              <a:gd name="T8" fmla="*/ 273 w 2039"/>
              <a:gd name="T9" fmla="*/ 1093 h 2000"/>
              <a:gd name="T10" fmla="*/ 865 w 2039"/>
              <a:gd name="T11" fmla="*/ 1917 h 2000"/>
              <a:gd name="T12" fmla="*/ 1020 w 2039"/>
              <a:gd name="T13" fmla="*/ 2000 h 2000"/>
              <a:gd name="T14" fmla="*/ 1175 w 2039"/>
              <a:gd name="T15" fmla="*/ 1917 h 2000"/>
              <a:gd name="T16" fmla="*/ 1480 w 2039"/>
              <a:gd name="T17" fmla="*/ 1492 h 2000"/>
              <a:gd name="T18" fmla="*/ 1334 w 2039"/>
              <a:gd name="T19" fmla="*/ 1211 h 2000"/>
              <a:gd name="T20" fmla="*/ 1043 w 2039"/>
              <a:gd name="T21" fmla="*/ 1078 h 2000"/>
              <a:gd name="T22" fmla="*/ 1154 w 2039"/>
              <a:gd name="T23" fmla="*/ 728 h 2000"/>
              <a:gd name="T24" fmla="*/ 1505 w 2039"/>
              <a:gd name="T25" fmla="*/ 839 h 2000"/>
              <a:gd name="T26" fmla="*/ 1446 w 2039"/>
              <a:gd name="T27" fmla="*/ 1153 h 2000"/>
              <a:gd name="T28" fmla="*/ 1562 w 2039"/>
              <a:gd name="T29" fmla="*/ 1377 h 2000"/>
              <a:gd name="T30" fmla="*/ 1767 w 2039"/>
              <a:gd name="T31" fmla="*/ 1093 h 2000"/>
              <a:gd name="T32" fmla="*/ 1850 w 2039"/>
              <a:gd name="T33" fmla="*/ 906 h 2000"/>
              <a:gd name="T34" fmla="*/ 2039 w 2039"/>
              <a:gd name="T35" fmla="*/ 0 h 2000"/>
              <a:gd name="T36" fmla="*/ 1519 w 2039"/>
              <a:gd name="T37" fmla="*/ 36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9" h="2000">
                <a:moveTo>
                  <a:pt x="1519" y="362"/>
                </a:moveTo>
                <a:cubicBezTo>
                  <a:pt x="520" y="362"/>
                  <a:pt x="520" y="362"/>
                  <a:pt x="52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190" y="906"/>
                  <a:pt x="190" y="906"/>
                  <a:pt x="190" y="906"/>
                </a:cubicBezTo>
                <a:cubicBezTo>
                  <a:pt x="203" y="975"/>
                  <a:pt x="232" y="1039"/>
                  <a:pt x="273" y="1093"/>
                </a:cubicBezTo>
                <a:cubicBezTo>
                  <a:pt x="413" y="1287"/>
                  <a:pt x="749" y="1753"/>
                  <a:pt x="865" y="1917"/>
                </a:cubicBezTo>
                <a:cubicBezTo>
                  <a:pt x="902" y="1970"/>
                  <a:pt x="963" y="2000"/>
                  <a:pt x="1020" y="2000"/>
                </a:cubicBezTo>
                <a:cubicBezTo>
                  <a:pt x="1077" y="2000"/>
                  <a:pt x="1137" y="1970"/>
                  <a:pt x="1175" y="1917"/>
                </a:cubicBezTo>
                <a:cubicBezTo>
                  <a:pt x="1236" y="1831"/>
                  <a:pt x="1358" y="1662"/>
                  <a:pt x="1480" y="1492"/>
                </a:cubicBezTo>
                <a:cubicBezTo>
                  <a:pt x="1334" y="1211"/>
                  <a:pt x="1334" y="1211"/>
                  <a:pt x="1334" y="1211"/>
                </a:cubicBezTo>
                <a:cubicBezTo>
                  <a:pt x="1221" y="1238"/>
                  <a:pt x="1099" y="1187"/>
                  <a:pt x="1043" y="1078"/>
                </a:cubicBezTo>
                <a:cubicBezTo>
                  <a:pt x="977" y="951"/>
                  <a:pt x="1027" y="794"/>
                  <a:pt x="1154" y="728"/>
                </a:cubicBezTo>
                <a:cubicBezTo>
                  <a:pt x="1282" y="661"/>
                  <a:pt x="1439" y="711"/>
                  <a:pt x="1505" y="839"/>
                </a:cubicBezTo>
                <a:cubicBezTo>
                  <a:pt x="1561" y="947"/>
                  <a:pt x="1533" y="1076"/>
                  <a:pt x="1446" y="1153"/>
                </a:cubicBezTo>
                <a:cubicBezTo>
                  <a:pt x="1562" y="1377"/>
                  <a:pt x="1562" y="1377"/>
                  <a:pt x="1562" y="1377"/>
                </a:cubicBezTo>
                <a:cubicBezTo>
                  <a:pt x="1643" y="1265"/>
                  <a:pt x="1717" y="1162"/>
                  <a:pt x="1767" y="1093"/>
                </a:cubicBezTo>
                <a:cubicBezTo>
                  <a:pt x="1807" y="1039"/>
                  <a:pt x="1837" y="975"/>
                  <a:pt x="1850" y="906"/>
                </a:cubicBezTo>
                <a:cubicBezTo>
                  <a:pt x="2039" y="0"/>
                  <a:pt x="2039" y="0"/>
                  <a:pt x="2039" y="0"/>
                </a:cubicBezTo>
                <a:lnTo>
                  <a:pt x="1519" y="362"/>
                </a:lnTo>
                <a:close/>
              </a:path>
            </a:pathLst>
          </a:custGeom>
          <a:solidFill>
            <a:srgbClr val="00AAE7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9" name="LogoNaam">
            <a:extLst>
              <a:ext uri="{FF2B5EF4-FFF2-40B4-BE49-F238E27FC236}">
                <a16:creationId xmlns:a16="http://schemas.microsoft.com/office/drawing/2014/main" id="{2D6870FA-63CC-499A-8971-E8DFE4919855}"/>
              </a:ext>
            </a:extLst>
          </p:cNvPr>
          <p:cNvGrpSpPr>
            <a:grpSpLocks noSelect="1"/>
          </p:cNvGrpSpPr>
          <p:nvPr userDrawn="1"/>
        </p:nvGrpSpPr>
        <p:grpSpPr>
          <a:xfrm>
            <a:off x="1233170" y="423704"/>
            <a:ext cx="1508967" cy="577903"/>
            <a:chOff x="1233170" y="423704"/>
            <a:chExt cx="1508967" cy="577903"/>
          </a:xfrm>
        </p:grpSpPr>
        <p:sp>
          <p:nvSpPr>
            <p:cNvPr id="13" name="Vrije vorm: vorm 27">
              <a:extLst>
                <a:ext uri="{FF2B5EF4-FFF2-40B4-BE49-F238E27FC236}">
                  <a16:creationId xmlns:a16="http://schemas.microsoft.com/office/drawing/2014/main" id="{656B5AB2-FB3B-4B55-B15F-1C35019049F2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985010" y="847090"/>
              <a:ext cx="103346" cy="116264"/>
            </a:xfrm>
            <a:custGeom>
              <a:avLst/>
              <a:gdLst>
                <a:gd name="connsiteX0" fmla="*/ 31750 w 101600"/>
                <a:gd name="connsiteY0" fmla="*/ 60960 h 114300"/>
                <a:gd name="connsiteX1" fmla="*/ 60960 w 101600"/>
                <a:gd name="connsiteY1" fmla="*/ 92710 h 114300"/>
                <a:gd name="connsiteX2" fmla="*/ 83820 w 101600"/>
                <a:gd name="connsiteY2" fmla="*/ 80010 h 114300"/>
                <a:gd name="connsiteX3" fmla="*/ 83820 w 101600"/>
                <a:gd name="connsiteY3" fmla="*/ 80010 h 114300"/>
                <a:gd name="connsiteX4" fmla="*/ 96520 w 101600"/>
                <a:gd name="connsiteY4" fmla="*/ 92710 h 114300"/>
                <a:gd name="connsiteX5" fmla="*/ 96520 w 101600"/>
                <a:gd name="connsiteY5" fmla="*/ 92710 h 114300"/>
                <a:gd name="connsiteX6" fmla="*/ 95250 w 101600"/>
                <a:gd name="connsiteY6" fmla="*/ 93980 h 114300"/>
                <a:gd name="connsiteX7" fmla="*/ 60960 w 101600"/>
                <a:gd name="connsiteY7" fmla="*/ 109220 h 114300"/>
                <a:gd name="connsiteX8" fmla="*/ 26670 w 101600"/>
                <a:gd name="connsiteY8" fmla="*/ 95250 h 114300"/>
                <a:gd name="connsiteX9" fmla="*/ 12700 w 101600"/>
                <a:gd name="connsiteY9" fmla="*/ 60960 h 114300"/>
                <a:gd name="connsiteX10" fmla="*/ 25400 w 101600"/>
                <a:gd name="connsiteY10" fmla="*/ 27940 h 114300"/>
                <a:gd name="connsiteX11" fmla="*/ 59690 w 101600"/>
                <a:gd name="connsiteY11" fmla="*/ 12700 h 114300"/>
                <a:gd name="connsiteX12" fmla="*/ 93980 w 101600"/>
                <a:gd name="connsiteY12" fmla="*/ 26670 h 114300"/>
                <a:gd name="connsiteX13" fmla="*/ 96520 w 101600"/>
                <a:gd name="connsiteY13" fmla="*/ 29210 h 114300"/>
                <a:gd name="connsiteX14" fmla="*/ 96520 w 101600"/>
                <a:gd name="connsiteY14" fmla="*/ 29210 h 114300"/>
                <a:gd name="connsiteX15" fmla="*/ 83820 w 101600"/>
                <a:gd name="connsiteY15" fmla="*/ 41910 h 114300"/>
                <a:gd name="connsiteX16" fmla="*/ 83820 w 101600"/>
                <a:gd name="connsiteY16" fmla="*/ 41910 h 114300"/>
                <a:gd name="connsiteX17" fmla="*/ 59690 w 101600"/>
                <a:gd name="connsiteY17" fmla="*/ 29210 h 114300"/>
                <a:gd name="connsiteX18" fmla="*/ 31750 w 101600"/>
                <a:gd name="connsiteY18" fmla="*/ 609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600" h="114300">
                  <a:moveTo>
                    <a:pt x="31750" y="60960"/>
                  </a:moveTo>
                  <a:cubicBezTo>
                    <a:pt x="31750" y="78740"/>
                    <a:pt x="44450" y="92710"/>
                    <a:pt x="60960" y="92710"/>
                  </a:cubicBezTo>
                  <a:cubicBezTo>
                    <a:pt x="69850" y="92710"/>
                    <a:pt x="78740" y="88900"/>
                    <a:pt x="83820" y="80010"/>
                  </a:cubicBezTo>
                  <a:lnTo>
                    <a:pt x="83820" y="80010"/>
                  </a:lnTo>
                  <a:lnTo>
                    <a:pt x="96520" y="92710"/>
                  </a:lnTo>
                  <a:lnTo>
                    <a:pt x="96520" y="92710"/>
                  </a:lnTo>
                  <a:lnTo>
                    <a:pt x="95250" y="93980"/>
                  </a:lnTo>
                  <a:cubicBezTo>
                    <a:pt x="86360" y="104140"/>
                    <a:pt x="73660" y="109220"/>
                    <a:pt x="60960" y="109220"/>
                  </a:cubicBezTo>
                  <a:cubicBezTo>
                    <a:pt x="46990" y="109220"/>
                    <a:pt x="35560" y="104140"/>
                    <a:pt x="26670" y="95250"/>
                  </a:cubicBezTo>
                  <a:cubicBezTo>
                    <a:pt x="17780" y="86360"/>
                    <a:pt x="12700" y="73660"/>
                    <a:pt x="12700" y="60960"/>
                  </a:cubicBezTo>
                  <a:cubicBezTo>
                    <a:pt x="12700" y="48260"/>
                    <a:pt x="17780" y="36830"/>
                    <a:pt x="25400" y="27940"/>
                  </a:cubicBezTo>
                  <a:cubicBezTo>
                    <a:pt x="34290" y="17780"/>
                    <a:pt x="46990" y="12700"/>
                    <a:pt x="59690" y="12700"/>
                  </a:cubicBezTo>
                  <a:cubicBezTo>
                    <a:pt x="73660" y="12700"/>
                    <a:pt x="85090" y="17780"/>
                    <a:pt x="93980" y="26670"/>
                  </a:cubicBezTo>
                  <a:cubicBezTo>
                    <a:pt x="95250" y="27940"/>
                    <a:pt x="95250" y="29210"/>
                    <a:pt x="96520" y="29210"/>
                  </a:cubicBezTo>
                  <a:lnTo>
                    <a:pt x="96520" y="29210"/>
                  </a:lnTo>
                  <a:lnTo>
                    <a:pt x="83820" y="41910"/>
                  </a:lnTo>
                  <a:lnTo>
                    <a:pt x="83820" y="41910"/>
                  </a:lnTo>
                  <a:cubicBezTo>
                    <a:pt x="78740" y="34290"/>
                    <a:pt x="69850" y="29210"/>
                    <a:pt x="59690" y="29210"/>
                  </a:cubicBezTo>
                  <a:cubicBezTo>
                    <a:pt x="44450" y="29210"/>
                    <a:pt x="31750" y="43180"/>
                    <a:pt x="31750" y="6096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28">
              <a:extLst>
                <a:ext uri="{FF2B5EF4-FFF2-40B4-BE49-F238E27FC236}">
                  <a16:creationId xmlns:a16="http://schemas.microsoft.com/office/drawing/2014/main" id="{100A9790-F3F8-4ED2-92E4-B978D866EEF9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091690" y="847090"/>
              <a:ext cx="101600" cy="114300"/>
            </a:xfrm>
            <a:custGeom>
              <a:avLst/>
              <a:gdLst>
                <a:gd name="connsiteX0" fmla="*/ 60960 w 101600"/>
                <a:gd name="connsiteY0" fmla="*/ 29210 h 114300"/>
                <a:gd name="connsiteX1" fmla="*/ 86360 w 101600"/>
                <a:gd name="connsiteY1" fmla="*/ 44450 h 114300"/>
                <a:gd name="connsiteX2" fmla="*/ 86360 w 101600"/>
                <a:gd name="connsiteY2" fmla="*/ 45720 h 114300"/>
                <a:gd name="connsiteX3" fmla="*/ 99060 w 101600"/>
                <a:gd name="connsiteY3" fmla="*/ 33020 h 114300"/>
                <a:gd name="connsiteX4" fmla="*/ 99060 w 101600"/>
                <a:gd name="connsiteY4" fmla="*/ 33020 h 114300"/>
                <a:gd name="connsiteX5" fmla="*/ 93980 w 101600"/>
                <a:gd name="connsiteY5" fmla="*/ 26670 h 114300"/>
                <a:gd name="connsiteX6" fmla="*/ 59690 w 101600"/>
                <a:gd name="connsiteY6" fmla="*/ 12700 h 114300"/>
                <a:gd name="connsiteX7" fmla="*/ 25400 w 101600"/>
                <a:gd name="connsiteY7" fmla="*/ 27940 h 114300"/>
                <a:gd name="connsiteX8" fmla="*/ 12700 w 101600"/>
                <a:gd name="connsiteY8" fmla="*/ 60960 h 114300"/>
                <a:gd name="connsiteX9" fmla="*/ 26670 w 101600"/>
                <a:gd name="connsiteY9" fmla="*/ 95250 h 114300"/>
                <a:gd name="connsiteX10" fmla="*/ 60960 w 101600"/>
                <a:gd name="connsiteY10" fmla="*/ 109220 h 114300"/>
                <a:gd name="connsiteX11" fmla="*/ 95250 w 101600"/>
                <a:gd name="connsiteY11" fmla="*/ 93980 h 114300"/>
                <a:gd name="connsiteX12" fmla="*/ 99060 w 101600"/>
                <a:gd name="connsiteY12" fmla="*/ 88900 h 114300"/>
                <a:gd name="connsiteX13" fmla="*/ 99060 w 101600"/>
                <a:gd name="connsiteY13" fmla="*/ 88900 h 114300"/>
                <a:gd name="connsiteX14" fmla="*/ 86360 w 101600"/>
                <a:gd name="connsiteY14" fmla="*/ 76200 h 114300"/>
                <a:gd name="connsiteX15" fmla="*/ 86360 w 101600"/>
                <a:gd name="connsiteY15" fmla="*/ 77470 h 114300"/>
                <a:gd name="connsiteX16" fmla="*/ 60960 w 101600"/>
                <a:gd name="connsiteY16" fmla="*/ 92710 h 114300"/>
                <a:gd name="connsiteX17" fmla="*/ 31750 w 101600"/>
                <a:gd name="connsiteY17" fmla="*/ 60960 h 114300"/>
                <a:gd name="connsiteX18" fmla="*/ 60960 w 101600"/>
                <a:gd name="connsiteY18" fmla="*/ 2921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600" h="114300">
                  <a:moveTo>
                    <a:pt x="60960" y="29210"/>
                  </a:moveTo>
                  <a:cubicBezTo>
                    <a:pt x="72390" y="29210"/>
                    <a:pt x="81280" y="34290"/>
                    <a:pt x="86360" y="44450"/>
                  </a:cubicBezTo>
                  <a:lnTo>
                    <a:pt x="86360" y="45720"/>
                  </a:lnTo>
                  <a:lnTo>
                    <a:pt x="99060" y="33020"/>
                  </a:lnTo>
                  <a:lnTo>
                    <a:pt x="99060" y="33020"/>
                  </a:lnTo>
                  <a:cubicBezTo>
                    <a:pt x="97790" y="30480"/>
                    <a:pt x="95250" y="29210"/>
                    <a:pt x="93980" y="26670"/>
                  </a:cubicBezTo>
                  <a:cubicBezTo>
                    <a:pt x="85090" y="17780"/>
                    <a:pt x="73660" y="12700"/>
                    <a:pt x="59690" y="12700"/>
                  </a:cubicBezTo>
                  <a:cubicBezTo>
                    <a:pt x="46990" y="12700"/>
                    <a:pt x="35560" y="17780"/>
                    <a:pt x="25400" y="27940"/>
                  </a:cubicBezTo>
                  <a:cubicBezTo>
                    <a:pt x="16510" y="36830"/>
                    <a:pt x="12700" y="48260"/>
                    <a:pt x="12700" y="60960"/>
                  </a:cubicBezTo>
                  <a:cubicBezTo>
                    <a:pt x="12700" y="73660"/>
                    <a:pt x="17780" y="86360"/>
                    <a:pt x="26670" y="95250"/>
                  </a:cubicBezTo>
                  <a:cubicBezTo>
                    <a:pt x="35560" y="105410"/>
                    <a:pt x="46990" y="109220"/>
                    <a:pt x="60960" y="109220"/>
                  </a:cubicBezTo>
                  <a:cubicBezTo>
                    <a:pt x="73660" y="109220"/>
                    <a:pt x="86360" y="104140"/>
                    <a:pt x="95250" y="93980"/>
                  </a:cubicBezTo>
                  <a:cubicBezTo>
                    <a:pt x="96520" y="92710"/>
                    <a:pt x="97790" y="91440"/>
                    <a:pt x="99060" y="88900"/>
                  </a:cubicBezTo>
                  <a:lnTo>
                    <a:pt x="99060" y="88900"/>
                  </a:lnTo>
                  <a:lnTo>
                    <a:pt x="86360" y="76200"/>
                  </a:lnTo>
                  <a:lnTo>
                    <a:pt x="86360" y="77470"/>
                  </a:lnTo>
                  <a:cubicBezTo>
                    <a:pt x="81280" y="86360"/>
                    <a:pt x="72390" y="92710"/>
                    <a:pt x="60960" y="92710"/>
                  </a:cubicBezTo>
                  <a:cubicBezTo>
                    <a:pt x="44450" y="92710"/>
                    <a:pt x="31750" y="78740"/>
                    <a:pt x="31750" y="60960"/>
                  </a:cubicBezTo>
                  <a:cubicBezTo>
                    <a:pt x="31750" y="43180"/>
                    <a:pt x="44450" y="29210"/>
                    <a:pt x="60960" y="2921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29">
              <a:extLst>
                <a:ext uri="{FF2B5EF4-FFF2-40B4-BE49-F238E27FC236}">
                  <a16:creationId xmlns:a16="http://schemas.microsoft.com/office/drawing/2014/main" id="{32595A07-9854-4FBA-B5F8-426C780C2B39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870709" y="845819"/>
              <a:ext cx="103293" cy="116205"/>
            </a:xfrm>
            <a:custGeom>
              <a:avLst/>
              <a:gdLst>
                <a:gd name="connsiteX0" fmla="*/ 55880 w 101600"/>
                <a:gd name="connsiteY0" fmla="*/ 12700 h 114300"/>
                <a:gd name="connsiteX1" fmla="*/ 12700 w 101600"/>
                <a:gd name="connsiteY1" fmla="*/ 53340 h 114300"/>
                <a:gd name="connsiteX2" fmla="*/ 12700 w 101600"/>
                <a:gd name="connsiteY2" fmla="*/ 107950 h 114300"/>
                <a:gd name="connsiteX3" fmla="*/ 31750 w 101600"/>
                <a:gd name="connsiteY3" fmla="*/ 107950 h 114300"/>
                <a:gd name="connsiteX4" fmla="*/ 31750 w 101600"/>
                <a:gd name="connsiteY4" fmla="*/ 53340 h 114300"/>
                <a:gd name="connsiteX5" fmla="*/ 55880 w 101600"/>
                <a:gd name="connsiteY5" fmla="*/ 31750 h 114300"/>
                <a:gd name="connsiteX6" fmla="*/ 80010 w 101600"/>
                <a:gd name="connsiteY6" fmla="*/ 53340 h 114300"/>
                <a:gd name="connsiteX7" fmla="*/ 80010 w 101600"/>
                <a:gd name="connsiteY7" fmla="*/ 53340 h 114300"/>
                <a:gd name="connsiteX8" fmla="*/ 80010 w 101600"/>
                <a:gd name="connsiteY8" fmla="*/ 53340 h 114300"/>
                <a:gd name="connsiteX9" fmla="*/ 80010 w 101600"/>
                <a:gd name="connsiteY9" fmla="*/ 107950 h 114300"/>
                <a:gd name="connsiteX10" fmla="*/ 99060 w 101600"/>
                <a:gd name="connsiteY10" fmla="*/ 107950 h 114300"/>
                <a:gd name="connsiteX11" fmla="*/ 99060 w 101600"/>
                <a:gd name="connsiteY11" fmla="*/ 53340 h 114300"/>
                <a:gd name="connsiteX12" fmla="*/ 55880 w 101600"/>
                <a:gd name="connsiteY12" fmla="*/ 127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00" h="114300">
                  <a:moveTo>
                    <a:pt x="55880" y="12700"/>
                  </a:moveTo>
                  <a:cubicBezTo>
                    <a:pt x="33020" y="12700"/>
                    <a:pt x="12700" y="31750"/>
                    <a:pt x="12700" y="53340"/>
                  </a:cubicBezTo>
                  <a:lnTo>
                    <a:pt x="12700" y="107950"/>
                  </a:lnTo>
                  <a:lnTo>
                    <a:pt x="31750" y="107950"/>
                  </a:lnTo>
                  <a:lnTo>
                    <a:pt x="31750" y="53340"/>
                  </a:lnTo>
                  <a:cubicBezTo>
                    <a:pt x="31750" y="40640"/>
                    <a:pt x="44450" y="31750"/>
                    <a:pt x="55880" y="31750"/>
                  </a:cubicBezTo>
                  <a:cubicBezTo>
                    <a:pt x="67310" y="31750"/>
                    <a:pt x="80010" y="40640"/>
                    <a:pt x="80010" y="53340"/>
                  </a:cubicBezTo>
                  <a:lnTo>
                    <a:pt x="80010" y="53340"/>
                  </a:lnTo>
                  <a:lnTo>
                    <a:pt x="80010" y="53340"/>
                  </a:lnTo>
                  <a:lnTo>
                    <a:pt x="80010" y="107950"/>
                  </a:lnTo>
                  <a:lnTo>
                    <a:pt x="99060" y="107950"/>
                  </a:lnTo>
                  <a:lnTo>
                    <a:pt x="99060" y="53340"/>
                  </a:lnTo>
                  <a:cubicBezTo>
                    <a:pt x="99060" y="31750"/>
                    <a:pt x="78740" y="12700"/>
                    <a:pt x="55880" y="1270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30">
              <a:extLst>
                <a:ext uri="{FF2B5EF4-FFF2-40B4-BE49-F238E27FC236}">
                  <a16:creationId xmlns:a16="http://schemas.microsoft.com/office/drawing/2014/main" id="{052DE943-8990-4850-866D-63C7FE9611C2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386330" y="845820"/>
              <a:ext cx="114300" cy="114300"/>
            </a:xfrm>
            <a:custGeom>
              <a:avLst/>
              <a:gdLst>
                <a:gd name="connsiteX0" fmla="*/ 91440 w 114300"/>
                <a:gd name="connsiteY0" fmla="*/ 26670 h 114300"/>
                <a:gd name="connsiteX1" fmla="*/ 58420 w 114300"/>
                <a:gd name="connsiteY1" fmla="*/ 12700 h 114300"/>
                <a:gd name="connsiteX2" fmla="*/ 25400 w 114300"/>
                <a:gd name="connsiteY2" fmla="*/ 27940 h 114300"/>
                <a:gd name="connsiteX3" fmla="*/ 12700 w 114300"/>
                <a:gd name="connsiteY3" fmla="*/ 60960 h 114300"/>
                <a:gd name="connsiteX4" fmla="*/ 26670 w 114300"/>
                <a:gd name="connsiteY4" fmla="*/ 93980 h 114300"/>
                <a:gd name="connsiteX5" fmla="*/ 59690 w 114300"/>
                <a:gd name="connsiteY5" fmla="*/ 107950 h 114300"/>
                <a:gd name="connsiteX6" fmla="*/ 92710 w 114300"/>
                <a:gd name="connsiteY6" fmla="*/ 92710 h 114300"/>
                <a:gd name="connsiteX7" fmla="*/ 105410 w 114300"/>
                <a:gd name="connsiteY7" fmla="*/ 59690 h 114300"/>
                <a:gd name="connsiteX8" fmla="*/ 91440 w 114300"/>
                <a:gd name="connsiteY8" fmla="*/ 26670 h 114300"/>
                <a:gd name="connsiteX9" fmla="*/ 59690 w 114300"/>
                <a:gd name="connsiteY9" fmla="*/ 95250 h 114300"/>
                <a:gd name="connsiteX10" fmla="*/ 26670 w 114300"/>
                <a:gd name="connsiteY10" fmla="*/ 60960 h 114300"/>
                <a:gd name="connsiteX11" fmla="*/ 59690 w 114300"/>
                <a:gd name="connsiteY11" fmla="*/ 25400 h 114300"/>
                <a:gd name="connsiteX12" fmla="*/ 92710 w 114300"/>
                <a:gd name="connsiteY12" fmla="*/ 59690 h 114300"/>
                <a:gd name="connsiteX13" fmla="*/ 59690 w 114300"/>
                <a:gd name="connsiteY13" fmla="*/ 95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300" h="114300">
                  <a:moveTo>
                    <a:pt x="91440" y="26670"/>
                  </a:moveTo>
                  <a:cubicBezTo>
                    <a:pt x="82550" y="17780"/>
                    <a:pt x="71120" y="12700"/>
                    <a:pt x="58420" y="12700"/>
                  </a:cubicBezTo>
                  <a:cubicBezTo>
                    <a:pt x="45720" y="12700"/>
                    <a:pt x="34290" y="17780"/>
                    <a:pt x="25400" y="27940"/>
                  </a:cubicBezTo>
                  <a:cubicBezTo>
                    <a:pt x="16510" y="36830"/>
                    <a:pt x="12700" y="48260"/>
                    <a:pt x="12700" y="60960"/>
                  </a:cubicBezTo>
                  <a:cubicBezTo>
                    <a:pt x="12700" y="73660"/>
                    <a:pt x="17780" y="85090"/>
                    <a:pt x="26670" y="93980"/>
                  </a:cubicBezTo>
                  <a:cubicBezTo>
                    <a:pt x="35560" y="102870"/>
                    <a:pt x="46990" y="107950"/>
                    <a:pt x="59690" y="107950"/>
                  </a:cubicBezTo>
                  <a:cubicBezTo>
                    <a:pt x="72390" y="107950"/>
                    <a:pt x="83820" y="102870"/>
                    <a:pt x="92710" y="92710"/>
                  </a:cubicBezTo>
                  <a:cubicBezTo>
                    <a:pt x="100330" y="83820"/>
                    <a:pt x="105410" y="71120"/>
                    <a:pt x="105410" y="59690"/>
                  </a:cubicBezTo>
                  <a:cubicBezTo>
                    <a:pt x="105410" y="46990"/>
                    <a:pt x="100330" y="35560"/>
                    <a:pt x="91440" y="26670"/>
                  </a:cubicBezTo>
                  <a:close/>
                  <a:moveTo>
                    <a:pt x="59690" y="95250"/>
                  </a:moveTo>
                  <a:cubicBezTo>
                    <a:pt x="40640" y="95250"/>
                    <a:pt x="26670" y="80010"/>
                    <a:pt x="26670" y="60960"/>
                  </a:cubicBezTo>
                  <a:cubicBezTo>
                    <a:pt x="26670" y="40640"/>
                    <a:pt x="40640" y="25400"/>
                    <a:pt x="59690" y="25400"/>
                  </a:cubicBezTo>
                  <a:cubicBezTo>
                    <a:pt x="78740" y="25400"/>
                    <a:pt x="92710" y="40640"/>
                    <a:pt x="92710" y="59690"/>
                  </a:cubicBezTo>
                  <a:cubicBezTo>
                    <a:pt x="92710" y="80010"/>
                    <a:pt x="78740" y="95250"/>
                    <a:pt x="59690" y="9525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Vrije vorm: vorm 31">
              <a:extLst>
                <a:ext uri="{FF2B5EF4-FFF2-40B4-BE49-F238E27FC236}">
                  <a16:creationId xmlns:a16="http://schemas.microsoft.com/office/drawing/2014/main" id="{85068A9D-0CD5-499C-A506-454BC1521BA5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205990" y="847090"/>
              <a:ext cx="114300" cy="152400"/>
            </a:xfrm>
            <a:custGeom>
              <a:avLst/>
              <a:gdLst>
                <a:gd name="connsiteX0" fmla="*/ 91440 w 114300"/>
                <a:gd name="connsiteY0" fmla="*/ 26670 h 152400"/>
                <a:gd name="connsiteX1" fmla="*/ 58420 w 114300"/>
                <a:gd name="connsiteY1" fmla="*/ 12700 h 152400"/>
                <a:gd name="connsiteX2" fmla="*/ 25400 w 114300"/>
                <a:gd name="connsiteY2" fmla="*/ 27940 h 152400"/>
                <a:gd name="connsiteX3" fmla="*/ 12700 w 114300"/>
                <a:gd name="connsiteY3" fmla="*/ 60960 h 152400"/>
                <a:gd name="connsiteX4" fmla="*/ 26670 w 114300"/>
                <a:gd name="connsiteY4" fmla="*/ 93980 h 152400"/>
                <a:gd name="connsiteX5" fmla="*/ 59690 w 114300"/>
                <a:gd name="connsiteY5" fmla="*/ 107950 h 152400"/>
                <a:gd name="connsiteX6" fmla="*/ 88900 w 114300"/>
                <a:gd name="connsiteY6" fmla="*/ 96520 h 152400"/>
                <a:gd name="connsiteX7" fmla="*/ 92710 w 114300"/>
                <a:gd name="connsiteY7" fmla="*/ 93980 h 152400"/>
                <a:gd name="connsiteX8" fmla="*/ 92710 w 114300"/>
                <a:gd name="connsiteY8" fmla="*/ 99060 h 152400"/>
                <a:gd name="connsiteX9" fmla="*/ 59690 w 114300"/>
                <a:gd name="connsiteY9" fmla="*/ 130810 h 152400"/>
                <a:gd name="connsiteX10" fmla="*/ 34290 w 114300"/>
                <a:gd name="connsiteY10" fmla="*/ 116840 h 152400"/>
                <a:gd name="connsiteX11" fmla="*/ 20320 w 114300"/>
                <a:gd name="connsiteY11" fmla="*/ 116840 h 152400"/>
                <a:gd name="connsiteX12" fmla="*/ 60960 w 114300"/>
                <a:gd name="connsiteY12" fmla="*/ 142240 h 152400"/>
                <a:gd name="connsiteX13" fmla="*/ 106680 w 114300"/>
                <a:gd name="connsiteY13" fmla="*/ 92710 h 152400"/>
                <a:gd name="connsiteX14" fmla="*/ 106680 w 114300"/>
                <a:gd name="connsiteY14" fmla="*/ 59690 h 152400"/>
                <a:gd name="connsiteX15" fmla="*/ 91440 w 114300"/>
                <a:gd name="connsiteY15" fmla="*/ 26670 h 152400"/>
                <a:gd name="connsiteX16" fmla="*/ 58420 w 114300"/>
                <a:gd name="connsiteY16" fmla="*/ 95250 h 152400"/>
                <a:gd name="connsiteX17" fmla="*/ 25400 w 114300"/>
                <a:gd name="connsiteY17" fmla="*/ 60960 h 152400"/>
                <a:gd name="connsiteX18" fmla="*/ 58420 w 114300"/>
                <a:gd name="connsiteY18" fmla="*/ 25400 h 152400"/>
                <a:gd name="connsiteX19" fmla="*/ 91440 w 114300"/>
                <a:gd name="connsiteY19" fmla="*/ 59690 h 152400"/>
                <a:gd name="connsiteX20" fmla="*/ 58420 w 114300"/>
                <a:gd name="connsiteY20" fmla="*/ 952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52400">
                  <a:moveTo>
                    <a:pt x="91440" y="26670"/>
                  </a:moveTo>
                  <a:cubicBezTo>
                    <a:pt x="82550" y="17780"/>
                    <a:pt x="71120" y="12700"/>
                    <a:pt x="58420" y="12700"/>
                  </a:cubicBezTo>
                  <a:cubicBezTo>
                    <a:pt x="45720" y="12700"/>
                    <a:pt x="34290" y="17780"/>
                    <a:pt x="25400" y="27940"/>
                  </a:cubicBezTo>
                  <a:cubicBezTo>
                    <a:pt x="16510" y="36830"/>
                    <a:pt x="12700" y="48260"/>
                    <a:pt x="12700" y="60960"/>
                  </a:cubicBezTo>
                  <a:cubicBezTo>
                    <a:pt x="12700" y="73660"/>
                    <a:pt x="17780" y="85090"/>
                    <a:pt x="26670" y="93980"/>
                  </a:cubicBezTo>
                  <a:cubicBezTo>
                    <a:pt x="35560" y="102870"/>
                    <a:pt x="46990" y="107950"/>
                    <a:pt x="59690" y="107950"/>
                  </a:cubicBezTo>
                  <a:cubicBezTo>
                    <a:pt x="71120" y="107950"/>
                    <a:pt x="81280" y="104140"/>
                    <a:pt x="88900" y="96520"/>
                  </a:cubicBezTo>
                  <a:lnTo>
                    <a:pt x="92710" y="93980"/>
                  </a:lnTo>
                  <a:lnTo>
                    <a:pt x="92710" y="99060"/>
                  </a:lnTo>
                  <a:cubicBezTo>
                    <a:pt x="92710" y="118110"/>
                    <a:pt x="78740" y="130810"/>
                    <a:pt x="59690" y="130810"/>
                  </a:cubicBezTo>
                  <a:cubicBezTo>
                    <a:pt x="48260" y="130810"/>
                    <a:pt x="39370" y="125730"/>
                    <a:pt x="34290" y="116840"/>
                  </a:cubicBezTo>
                  <a:lnTo>
                    <a:pt x="20320" y="116840"/>
                  </a:lnTo>
                  <a:cubicBezTo>
                    <a:pt x="26670" y="133350"/>
                    <a:pt x="41910" y="142240"/>
                    <a:pt x="60960" y="142240"/>
                  </a:cubicBezTo>
                  <a:cubicBezTo>
                    <a:pt x="88900" y="142240"/>
                    <a:pt x="106680" y="123190"/>
                    <a:pt x="106680" y="92710"/>
                  </a:cubicBezTo>
                  <a:lnTo>
                    <a:pt x="106680" y="59690"/>
                  </a:lnTo>
                  <a:cubicBezTo>
                    <a:pt x="104140" y="46990"/>
                    <a:pt x="100330" y="35560"/>
                    <a:pt x="91440" y="26670"/>
                  </a:cubicBezTo>
                  <a:close/>
                  <a:moveTo>
                    <a:pt x="58420" y="95250"/>
                  </a:moveTo>
                  <a:cubicBezTo>
                    <a:pt x="39370" y="95250"/>
                    <a:pt x="25400" y="80010"/>
                    <a:pt x="25400" y="60960"/>
                  </a:cubicBezTo>
                  <a:cubicBezTo>
                    <a:pt x="25400" y="40640"/>
                    <a:pt x="39370" y="25400"/>
                    <a:pt x="58420" y="25400"/>
                  </a:cubicBezTo>
                  <a:cubicBezTo>
                    <a:pt x="77470" y="25400"/>
                    <a:pt x="91440" y="40640"/>
                    <a:pt x="91440" y="59690"/>
                  </a:cubicBezTo>
                  <a:cubicBezTo>
                    <a:pt x="91440" y="80010"/>
                    <a:pt x="77470" y="95250"/>
                    <a:pt x="58420" y="9525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Vrije vorm: vorm 32">
              <a:extLst>
                <a:ext uri="{FF2B5EF4-FFF2-40B4-BE49-F238E27FC236}">
                  <a16:creationId xmlns:a16="http://schemas.microsoft.com/office/drawing/2014/main" id="{C019D0CE-4C63-4A4F-9905-C416BDE8D7A6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327910" y="845820"/>
              <a:ext cx="63500" cy="114300"/>
            </a:xfrm>
            <a:custGeom>
              <a:avLst/>
              <a:gdLst>
                <a:gd name="connsiteX0" fmla="*/ 12700 w 63500"/>
                <a:gd name="connsiteY0" fmla="*/ 60960 h 114300"/>
                <a:gd name="connsiteX1" fmla="*/ 12700 w 63500"/>
                <a:gd name="connsiteY1" fmla="*/ 60960 h 114300"/>
                <a:gd name="connsiteX2" fmla="*/ 12700 w 63500"/>
                <a:gd name="connsiteY2" fmla="*/ 106680 h 114300"/>
                <a:gd name="connsiteX3" fmla="*/ 26670 w 63500"/>
                <a:gd name="connsiteY3" fmla="*/ 106680 h 114300"/>
                <a:gd name="connsiteX4" fmla="*/ 26670 w 63500"/>
                <a:gd name="connsiteY4" fmla="*/ 60960 h 114300"/>
                <a:gd name="connsiteX5" fmla="*/ 54610 w 63500"/>
                <a:gd name="connsiteY5" fmla="*/ 26670 h 114300"/>
                <a:gd name="connsiteX6" fmla="*/ 54610 w 63500"/>
                <a:gd name="connsiteY6" fmla="*/ 12700 h 114300"/>
                <a:gd name="connsiteX7" fmla="*/ 25400 w 63500"/>
                <a:gd name="connsiteY7" fmla="*/ 27940 h 114300"/>
                <a:gd name="connsiteX8" fmla="*/ 12700 w 63500"/>
                <a:gd name="connsiteY8" fmla="*/ 609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" h="114300">
                  <a:moveTo>
                    <a:pt x="12700" y="60960"/>
                  </a:moveTo>
                  <a:lnTo>
                    <a:pt x="12700" y="60960"/>
                  </a:lnTo>
                  <a:lnTo>
                    <a:pt x="12700" y="106680"/>
                  </a:lnTo>
                  <a:lnTo>
                    <a:pt x="26670" y="106680"/>
                  </a:lnTo>
                  <a:lnTo>
                    <a:pt x="26670" y="60960"/>
                  </a:lnTo>
                  <a:cubicBezTo>
                    <a:pt x="26670" y="43180"/>
                    <a:pt x="38100" y="29210"/>
                    <a:pt x="54610" y="26670"/>
                  </a:cubicBezTo>
                  <a:lnTo>
                    <a:pt x="54610" y="12700"/>
                  </a:lnTo>
                  <a:cubicBezTo>
                    <a:pt x="44450" y="13970"/>
                    <a:pt x="33020" y="19050"/>
                    <a:pt x="25400" y="27940"/>
                  </a:cubicBezTo>
                  <a:cubicBezTo>
                    <a:pt x="16510" y="38100"/>
                    <a:pt x="12700" y="48260"/>
                    <a:pt x="12700" y="6096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Vrije vorm: vorm 33">
              <a:extLst>
                <a:ext uri="{FF2B5EF4-FFF2-40B4-BE49-F238E27FC236}">
                  <a16:creationId xmlns:a16="http://schemas.microsoft.com/office/drawing/2014/main" id="{A4D8326B-3D9A-480B-9965-0C9574C27704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506980" y="849630"/>
              <a:ext cx="101600" cy="114300"/>
            </a:xfrm>
            <a:custGeom>
              <a:avLst/>
              <a:gdLst>
                <a:gd name="connsiteX0" fmla="*/ 82550 w 101600"/>
                <a:gd name="connsiteY0" fmla="*/ 68580 h 114300"/>
                <a:gd name="connsiteX1" fmla="*/ 54610 w 101600"/>
                <a:gd name="connsiteY1" fmla="*/ 91440 h 114300"/>
                <a:gd name="connsiteX2" fmla="*/ 26670 w 101600"/>
                <a:gd name="connsiteY2" fmla="*/ 68580 h 114300"/>
                <a:gd name="connsiteX3" fmla="*/ 26670 w 101600"/>
                <a:gd name="connsiteY3" fmla="*/ 68580 h 114300"/>
                <a:gd name="connsiteX4" fmla="*/ 26670 w 101600"/>
                <a:gd name="connsiteY4" fmla="*/ 66040 h 114300"/>
                <a:gd name="connsiteX5" fmla="*/ 26670 w 101600"/>
                <a:gd name="connsiteY5" fmla="*/ 12700 h 114300"/>
                <a:gd name="connsiteX6" fmla="*/ 12700 w 101600"/>
                <a:gd name="connsiteY6" fmla="*/ 12700 h 114300"/>
                <a:gd name="connsiteX7" fmla="*/ 12700 w 101600"/>
                <a:gd name="connsiteY7" fmla="*/ 66040 h 114300"/>
                <a:gd name="connsiteX8" fmla="*/ 54610 w 101600"/>
                <a:gd name="connsiteY8" fmla="*/ 105410 h 114300"/>
                <a:gd name="connsiteX9" fmla="*/ 96520 w 101600"/>
                <a:gd name="connsiteY9" fmla="*/ 66040 h 114300"/>
                <a:gd name="connsiteX10" fmla="*/ 96520 w 101600"/>
                <a:gd name="connsiteY10" fmla="*/ 12700 h 114300"/>
                <a:gd name="connsiteX11" fmla="*/ 82550 w 101600"/>
                <a:gd name="connsiteY11" fmla="*/ 12700 h 114300"/>
                <a:gd name="connsiteX12" fmla="*/ 82550 w 101600"/>
                <a:gd name="connsiteY12" fmla="*/ 6858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00" h="114300">
                  <a:moveTo>
                    <a:pt x="82550" y="68580"/>
                  </a:moveTo>
                  <a:cubicBezTo>
                    <a:pt x="81280" y="82550"/>
                    <a:pt x="67310" y="91440"/>
                    <a:pt x="54610" y="91440"/>
                  </a:cubicBezTo>
                  <a:cubicBezTo>
                    <a:pt x="41910" y="91440"/>
                    <a:pt x="27940" y="81280"/>
                    <a:pt x="26670" y="68580"/>
                  </a:cubicBezTo>
                  <a:lnTo>
                    <a:pt x="26670" y="68580"/>
                  </a:lnTo>
                  <a:lnTo>
                    <a:pt x="26670" y="66040"/>
                  </a:lnTo>
                  <a:lnTo>
                    <a:pt x="26670" y="12700"/>
                  </a:lnTo>
                  <a:lnTo>
                    <a:pt x="12700" y="12700"/>
                  </a:lnTo>
                  <a:lnTo>
                    <a:pt x="12700" y="66040"/>
                  </a:lnTo>
                  <a:cubicBezTo>
                    <a:pt x="12700" y="87630"/>
                    <a:pt x="33020" y="105410"/>
                    <a:pt x="54610" y="105410"/>
                  </a:cubicBezTo>
                  <a:cubicBezTo>
                    <a:pt x="76200" y="105410"/>
                    <a:pt x="96520" y="87630"/>
                    <a:pt x="96520" y="66040"/>
                  </a:cubicBezTo>
                  <a:lnTo>
                    <a:pt x="96520" y="12700"/>
                  </a:lnTo>
                  <a:lnTo>
                    <a:pt x="82550" y="12700"/>
                  </a:lnTo>
                  <a:lnTo>
                    <a:pt x="82550" y="68580"/>
                  </a:ln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34">
              <a:extLst>
                <a:ext uri="{FF2B5EF4-FFF2-40B4-BE49-F238E27FC236}">
                  <a16:creationId xmlns:a16="http://schemas.microsoft.com/office/drawing/2014/main" id="{64481F46-A84E-4AB0-8CE3-B5EA2F281394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617470" y="847090"/>
              <a:ext cx="114300" cy="152400"/>
            </a:xfrm>
            <a:custGeom>
              <a:avLst/>
              <a:gdLst>
                <a:gd name="connsiteX0" fmla="*/ 91440 w 114300"/>
                <a:gd name="connsiteY0" fmla="*/ 26670 h 152400"/>
                <a:gd name="connsiteX1" fmla="*/ 58420 w 114300"/>
                <a:gd name="connsiteY1" fmla="*/ 12700 h 152400"/>
                <a:gd name="connsiteX2" fmla="*/ 25400 w 114300"/>
                <a:gd name="connsiteY2" fmla="*/ 27940 h 152400"/>
                <a:gd name="connsiteX3" fmla="*/ 12700 w 114300"/>
                <a:gd name="connsiteY3" fmla="*/ 60960 h 152400"/>
                <a:gd name="connsiteX4" fmla="*/ 12700 w 114300"/>
                <a:gd name="connsiteY4" fmla="*/ 139700 h 152400"/>
                <a:gd name="connsiteX5" fmla="*/ 26670 w 114300"/>
                <a:gd name="connsiteY5" fmla="*/ 139700 h 152400"/>
                <a:gd name="connsiteX6" fmla="*/ 26670 w 114300"/>
                <a:gd name="connsiteY6" fmla="*/ 93980 h 152400"/>
                <a:gd name="connsiteX7" fmla="*/ 30480 w 114300"/>
                <a:gd name="connsiteY7" fmla="*/ 96520 h 152400"/>
                <a:gd name="connsiteX8" fmla="*/ 59690 w 114300"/>
                <a:gd name="connsiteY8" fmla="*/ 106680 h 152400"/>
                <a:gd name="connsiteX9" fmla="*/ 92710 w 114300"/>
                <a:gd name="connsiteY9" fmla="*/ 91440 h 152400"/>
                <a:gd name="connsiteX10" fmla="*/ 105410 w 114300"/>
                <a:gd name="connsiteY10" fmla="*/ 58420 h 152400"/>
                <a:gd name="connsiteX11" fmla="*/ 91440 w 114300"/>
                <a:gd name="connsiteY11" fmla="*/ 26670 h 152400"/>
                <a:gd name="connsiteX12" fmla="*/ 59690 w 114300"/>
                <a:gd name="connsiteY12" fmla="*/ 95250 h 152400"/>
                <a:gd name="connsiteX13" fmla="*/ 26670 w 114300"/>
                <a:gd name="connsiteY13" fmla="*/ 60960 h 152400"/>
                <a:gd name="connsiteX14" fmla="*/ 59690 w 114300"/>
                <a:gd name="connsiteY14" fmla="*/ 25400 h 152400"/>
                <a:gd name="connsiteX15" fmla="*/ 92710 w 114300"/>
                <a:gd name="connsiteY15" fmla="*/ 59690 h 152400"/>
                <a:gd name="connsiteX16" fmla="*/ 59690 w 114300"/>
                <a:gd name="connsiteY16" fmla="*/ 952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52400">
                  <a:moveTo>
                    <a:pt x="91440" y="26670"/>
                  </a:moveTo>
                  <a:cubicBezTo>
                    <a:pt x="82550" y="17780"/>
                    <a:pt x="71120" y="12700"/>
                    <a:pt x="58420" y="12700"/>
                  </a:cubicBezTo>
                  <a:cubicBezTo>
                    <a:pt x="45720" y="12700"/>
                    <a:pt x="34290" y="17780"/>
                    <a:pt x="25400" y="27940"/>
                  </a:cubicBezTo>
                  <a:cubicBezTo>
                    <a:pt x="16510" y="36830"/>
                    <a:pt x="12700" y="48260"/>
                    <a:pt x="12700" y="60960"/>
                  </a:cubicBezTo>
                  <a:lnTo>
                    <a:pt x="12700" y="139700"/>
                  </a:lnTo>
                  <a:lnTo>
                    <a:pt x="26670" y="139700"/>
                  </a:lnTo>
                  <a:lnTo>
                    <a:pt x="26670" y="93980"/>
                  </a:lnTo>
                  <a:lnTo>
                    <a:pt x="30480" y="96520"/>
                  </a:lnTo>
                  <a:cubicBezTo>
                    <a:pt x="38100" y="104140"/>
                    <a:pt x="48260" y="106680"/>
                    <a:pt x="59690" y="106680"/>
                  </a:cubicBezTo>
                  <a:cubicBezTo>
                    <a:pt x="72390" y="106680"/>
                    <a:pt x="83820" y="101600"/>
                    <a:pt x="92710" y="91440"/>
                  </a:cubicBezTo>
                  <a:cubicBezTo>
                    <a:pt x="100330" y="82550"/>
                    <a:pt x="105410" y="71120"/>
                    <a:pt x="105410" y="58420"/>
                  </a:cubicBezTo>
                  <a:cubicBezTo>
                    <a:pt x="105410" y="46990"/>
                    <a:pt x="100330" y="35560"/>
                    <a:pt x="91440" y="26670"/>
                  </a:cubicBezTo>
                  <a:close/>
                  <a:moveTo>
                    <a:pt x="59690" y="95250"/>
                  </a:moveTo>
                  <a:cubicBezTo>
                    <a:pt x="40640" y="95250"/>
                    <a:pt x="26670" y="80010"/>
                    <a:pt x="26670" y="60960"/>
                  </a:cubicBezTo>
                  <a:cubicBezTo>
                    <a:pt x="26670" y="40640"/>
                    <a:pt x="40640" y="25400"/>
                    <a:pt x="59690" y="25400"/>
                  </a:cubicBezTo>
                  <a:cubicBezTo>
                    <a:pt x="78740" y="25400"/>
                    <a:pt x="92710" y="40640"/>
                    <a:pt x="92710" y="59690"/>
                  </a:cubicBezTo>
                  <a:cubicBezTo>
                    <a:pt x="92710" y="80010"/>
                    <a:pt x="78740" y="95250"/>
                    <a:pt x="59690" y="9525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35">
              <a:extLst>
                <a:ext uri="{FF2B5EF4-FFF2-40B4-BE49-F238E27FC236}">
                  <a16:creationId xmlns:a16="http://schemas.microsoft.com/office/drawing/2014/main" id="{A4A009DD-0AD6-45FE-9A7B-4B10BBD81EE2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471559" y="840581"/>
              <a:ext cx="69322" cy="124778"/>
            </a:xfrm>
            <a:custGeom>
              <a:avLst/>
              <a:gdLst>
                <a:gd name="connsiteX0" fmla="*/ 12700 w 63500"/>
                <a:gd name="connsiteY0" fmla="*/ 60960 h 114300"/>
                <a:gd name="connsiteX1" fmla="*/ 12700 w 63500"/>
                <a:gd name="connsiteY1" fmla="*/ 60960 h 114300"/>
                <a:gd name="connsiteX2" fmla="*/ 12700 w 63500"/>
                <a:gd name="connsiteY2" fmla="*/ 106680 h 114300"/>
                <a:gd name="connsiteX3" fmla="*/ 26670 w 63500"/>
                <a:gd name="connsiteY3" fmla="*/ 106680 h 114300"/>
                <a:gd name="connsiteX4" fmla="*/ 26670 w 63500"/>
                <a:gd name="connsiteY4" fmla="*/ 60960 h 114300"/>
                <a:gd name="connsiteX5" fmla="*/ 54610 w 63500"/>
                <a:gd name="connsiteY5" fmla="*/ 26670 h 114300"/>
                <a:gd name="connsiteX6" fmla="*/ 54610 w 63500"/>
                <a:gd name="connsiteY6" fmla="*/ 12700 h 114300"/>
                <a:gd name="connsiteX7" fmla="*/ 25400 w 63500"/>
                <a:gd name="connsiteY7" fmla="*/ 27940 h 114300"/>
                <a:gd name="connsiteX8" fmla="*/ 12700 w 63500"/>
                <a:gd name="connsiteY8" fmla="*/ 6096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" h="114300">
                  <a:moveTo>
                    <a:pt x="12700" y="60960"/>
                  </a:moveTo>
                  <a:lnTo>
                    <a:pt x="12700" y="60960"/>
                  </a:lnTo>
                  <a:lnTo>
                    <a:pt x="12700" y="106680"/>
                  </a:lnTo>
                  <a:lnTo>
                    <a:pt x="26670" y="106680"/>
                  </a:lnTo>
                  <a:lnTo>
                    <a:pt x="26670" y="60960"/>
                  </a:lnTo>
                  <a:cubicBezTo>
                    <a:pt x="26670" y="43180"/>
                    <a:pt x="38100" y="29210"/>
                    <a:pt x="54610" y="26670"/>
                  </a:cubicBezTo>
                  <a:lnTo>
                    <a:pt x="54610" y="12700"/>
                  </a:lnTo>
                  <a:cubicBezTo>
                    <a:pt x="44450" y="13970"/>
                    <a:pt x="33020" y="19050"/>
                    <a:pt x="25400" y="27940"/>
                  </a:cubicBezTo>
                  <a:cubicBezTo>
                    <a:pt x="17780" y="38100"/>
                    <a:pt x="12700" y="48260"/>
                    <a:pt x="12700" y="6096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36">
              <a:extLst>
                <a:ext uri="{FF2B5EF4-FFF2-40B4-BE49-F238E27FC236}">
                  <a16:creationId xmlns:a16="http://schemas.microsoft.com/office/drawing/2014/main" id="{E3AF704D-3087-4D33-AF49-5A0210DFC00A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233170" y="842433"/>
              <a:ext cx="119380" cy="159174"/>
            </a:xfrm>
            <a:custGeom>
              <a:avLst/>
              <a:gdLst>
                <a:gd name="connsiteX0" fmla="*/ 91440 w 114300"/>
                <a:gd name="connsiteY0" fmla="*/ 26670 h 152400"/>
                <a:gd name="connsiteX1" fmla="*/ 58420 w 114300"/>
                <a:gd name="connsiteY1" fmla="*/ 12700 h 152400"/>
                <a:gd name="connsiteX2" fmla="*/ 25400 w 114300"/>
                <a:gd name="connsiteY2" fmla="*/ 27940 h 152400"/>
                <a:gd name="connsiteX3" fmla="*/ 12700 w 114300"/>
                <a:gd name="connsiteY3" fmla="*/ 60960 h 152400"/>
                <a:gd name="connsiteX4" fmla="*/ 12700 w 114300"/>
                <a:gd name="connsiteY4" fmla="*/ 139700 h 152400"/>
                <a:gd name="connsiteX5" fmla="*/ 26670 w 114300"/>
                <a:gd name="connsiteY5" fmla="*/ 139700 h 152400"/>
                <a:gd name="connsiteX6" fmla="*/ 26670 w 114300"/>
                <a:gd name="connsiteY6" fmla="*/ 93980 h 152400"/>
                <a:gd name="connsiteX7" fmla="*/ 30480 w 114300"/>
                <a:gd name="connsiteY7" fmla="*/ 96520 h 152400"/>
                <a:gd name="connsiteX8" fmla="*/ 59690 w 114300"/>
                <a:gd name="connsiteY8" fmla="*/ 106680 h 152400"/>
                <a:gd name="connsiteX9" fmla="*/ 92710 w 114300"/>
                <a:gd name="connsiteY9" fmla="*/ 91440 h 152400"/>
                <a:gd name="connsiteX10" fmla="*/ 105410 w 114300"/>
                <a:gd name="connsiteY10" fmla="*/ 58420 h 152400"/>
                <a:gd name="connsiteX11" fmla="*/ 91440 w 114300"/>
                <a:gd name="connsiteY11" fmla="*/ 26670 h 152400"/>
                <a:gd name="connsiteX12" fmla="*/ 59690 w 114300"/>
                <a:gd name="connsiteY12" fmla="*/ 95250 h 152400"/>
                <a:gd name="connsiteX13" fmla="*/ 26670 w 114300"/>
                <a:gd name="connsiteY13" fmla="*/ 60960 h 152400"/>
                <a:gd name="connsiteX14" fmla="*/ 59690 w 114300"/>
                <a:gd name="connsiteY14" fmla="*/ 25400 h 152400"/>
                <a:gd name="connsiteX15" fmla="*/ 92710 w 114300"/>
                <a:gd name="connsiteY15" fmla="*/ 59690 h 152400"/>
                <a:gd name="connsiteX16" fmla="*/ 59690 w 114300"/>
                <a:gd name="connsiteY16" fmla="*/ 952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52400">
                  <a:moveTo>
                    <a:pt x="91440" y="26670"/>
                  </a:moveTo>
                  <a:cubicBezTo>
                    <a:pt x="82550" y="17780"/>
                    <a:pt x="71120" y="12700"/>
                    <a:pt x="58420" y="12700"/>
                  </a:cubicBezTo>
                  <a:cubicBezTo>
                    <a:pt x="45720" y="12700"/>
                    <a:pt x="34290" y="17780"/>
                    <a:pt x="25400" y="27940"/>
                  </a:cubicBezTo>
                  <a:cubicBezTo>
                    <a:pt x="16510" y="36830"/>
                    <a:pt x="12700" y="48260"/>
                    <a:pt x="12700" y="60960"/>
                  </a:cubicBezTo>
                  <a:lnTo>
                    <a:pt x="12700" y="139700"/>
                  </a:lnTo>
                  <a:lnTo>
                    <a:pt x="26670" y="139700"/>
                  </a:lnTo>
                  <a:lnTo>
                    <a:pt x="26670" y="93980"/>
                  </a:lnTo>
                  <a:lnTo>
                    <a:pt x="30480" y="96520"/>
                  </a:lnTo>
                  <a:cubicBezTo>
                    <a:pt x="38100" y="104140"/>
                    <a:pt x="48260" y="106680"/>
                    <a:pt x="59690" y="106680"/>
                  </a:cubicBezTo>
                  <a:cubicBezTo>
                    <a:pt x="72390" y="106680"/>
                    <a:pt x="83820" y="101600"/>
                    <a:pt x="92710" y="91440"/>
                  </a:cubicBezTo>
                  <a:cubicBezTo>
                    <a:pt x="100330" y="82550"/>
                    <a:pt x="105410" y="71120"/>
                    <a:pt x="105410" y="58420"/>
                  </a:cubicBezTo>
                  <a:cubicBezTo>
                    <a:pt x="105410" y="46990"/>
                    <a:pt x="100330" y="35560"/>
                    <a:pt x="91440" y="26670"/>
                  </a:cubicBezTo>
                  <a:close/>
                  <a:moveTo>
                    <a:pt x="59690" y="95250"/>
                  </a:moveTo>
                  <a:cubicBezTo>
                    <a:pt x="40640" y="95250"/>
                    <a:pt x="26670" y="80010"/>
                    <a:pt x="26670" y="60960"/>
                  </a:cubicBezTo>
                  <a:cubicBezTo>
                    <a:pt x="26670" y="40640"/>
                    <a:pt x="40640" y="25400"/>
                    <a:pt x="59690" y="25400"/>
                  </a:cubicBezTo>
                  <a:cubicBezTo>
                    <a:pt x="78740" y="25400"/>
                    <a:pt x="92710" y="40640"/>
                    <a:pt x="92710" y="59690"/>
                  </a:cubicBezTo>
                  <a:cubicBezTo>
                    <a:pt x="92710" y="80010"/>
                    <a:pt x="78740" y="95250"/>
                    <a:pt x="59690" y="9525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37">
              <a:extLst>
                <a:ext uri="{FF2B5EF4-FFF2-40B4-BE49-F238E27FC236}">
                  <a16:creationId xmlns:a16="http://schemas.microsoft.com/office/drawing/2014/main" id="{C3D6BD45-31B6-4A9D-BF0A-ABB526C42E47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649730" y="845820"/>
              <a:ext cx="114300" cy="114300"/>
            </a:xfrm>
            <a:custGeom>
              <a:avLst/>
              <a:gdLst>
                <a:gd name="connsiteX0" fmla="*/ 91440 w 114300"/>
                <a:gd name="connsiteY0" fmla="*/ 26670 h 114300"/>
                <a:gd name="connsiteX1" fmla="*/ 58420 w 114300"/>
                <a:gd name="connsiteY1" fmla="*/ 12700 h 114300"/>
                <a:gd name="connsiteX2" fmla="*/ 25400 w 114300"/>
                <a:gd name="connsiteY2" fmla="*/ 27940 h 114300"/>
                <a:gd name="connsiteX3" fmla="*/ 12700 w 114300"/>
                <a:gd name="connsiteY3" fmla="*/ 60960 h 114300"/>
                <a:gd name="connsiteX4" fmla="*/ 26670 w 114300"/>
                <a:gd name="connsiteY4" fmla="*/ 93980 h 114300"/>
                <a:gd name="connsiteX5" fmla="*/ 59690 w 114300"/>
                <a:gd name="connsiteY5" fmla="*/ 107950 h 114300"/>
                <a:gd name="connsiteX6" fmla="*/ 92710 w 114300"/>
                <a:gd name="connsiteY6" fmla="*/ 92710 h 114300"/>
                <a:gd name="connsiteX7" fmla="*/ 105410 w 114300"/>
                <a:gd name="connsiteY7" fmla="*/ 59690 h 114300"/>
                <a:gd name="connsiteX8" fmla="*/ 91440 w 114300"/>
                <a:gd name="connsiteY8" fmla="*/ 26670 h 114300"/>
                <a:gd name="connsiteX9" fmla="*/ 58420 w 114300"/>
                <a:gd name="connsiteY9" fmla="*/ 95250 h 114300"/>
                <a:gd name="connsiteX10" fmla="*/ 25400 w 114300"/>
                <a:gd name="connsiteY10" fmla="*/ 60960 h 114300"/>
                <a:gd name="connsiteX11" fmla="*/ 58420 w 114300"/>
                <a:gd name="connsiteY11" fmla="*/ 25400 h 114300"/>
                <a:gd name="connsiteX12" fmla="*/ 91440 w 114300"/>
                <a:gd name="connsiteY12" fmla="*/ 59690 h 114300"/>
                <a:gd name="connsiteX13" fmla="*/ 58420 w 114300"/>
                <a:gd name="connsiteY13" fmla="*/ 95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300" h="114300">
                  <a:moveTo>
                    <a:pt x="91440" y="26670"/>
                  </a:moveTo>
                  <a:cubicBezTo>
                    <a:pt x="82550" y="17780"/>
                    <a:pt x="71120" y="12700"/>
                    <a:pt x="58420" y="12700"/>
                  </a:cubicBezTo>
                  <a:cubicBezTo>
                    <a:pt x="45720" y="12700"/>
                    <a:pt x="34290" y="17780"/>
                    <a:pt x="25400" y="27940"/>
                  </a:cubicBezTo>
                  <a:cubicBezTo>
                    <a:pt x="16510" y="36830"/>
                    <a:pt x="12700" y="48260"/>
                    <a:pt x="12700" y="60960"/>
                  </a:cubicBezTo>
                  <a:cubicBezTo>
                    <a:pt x="12700" y="73660"/>
                    <a:pt x="17780" y="85090"/>
                    <a:pt x="26670" y="93980"/>
                  </a:cubicBezTo>
                  <a:cubicBezTo>
                    <a:pt x="35560" y="102870"/>
                    <a:pt x="46990" y="107950"/>
                    <a:pt x="59690" y="107950"/>
                  </a:cubicBezTo>
                  <a:cubicBezTo>
                    <a:pt x="72390" y="107950"/>
                    <a:pt x="83820" y="102870"/>
                    <a:pt x="92710" y="92710"/>
                  </a:cubicBezTo>
                  <a:cubicBezTo>
                    <a:pt x="100330" y="83820"/>
                    <a:pt x="105410" y="71120"/>
                    <a:pt x="105410" y="59690"/>
                  </a:cubicBezTo>
                  <a:cubicBezTo>
                    <a:pt x="105410" y="46990"/>
                    <a:pt x="100330" y="35560"/>
                    <a:pt x="91440" y="26670"/>
                  </a:cubicBezTo>
                  <a:close/>
                  <a:moveTo>
                    <a:pt x="58420" y="95250"/>
                  </a:moveTo>
                  <a:cubicBezTo>
                    <a:pt x="39370" y="95250"/>
                    <a:pt x="25400" y="80010"/>
                    <a:pt x="25400" y="60960"/>
                  </a:cubicBezTo>
                  <a:cubicBezTo>
                    <a:pt x="25400" y="40640"/>
                    <a:pt x="39370" y="25400"/>
                    <a:pt x="58420" y="25400"/>
                  </a:cubicBezTo>
                  <a:cubicBezTo>
                    <a:pt x="77470" y="25400"/>
                    <a:pt x="91440" y="40640"/>
                    <a:pt x="91440" y="59690"/>
                  </a:cubicBezTo>
                  <a:cubicBezTo>
                    <a:pt x="91440" y="80010"/>
                    <a:pt x="77470" y="95250"/>
                    <a:pt x="58420" y="9525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Vrije vorm: vorm 38">
              <a:extLst>
                <a:ext uri="{FF2B5EF4-FFF2-40B4-BE49-F238E27FC236}">
                  <a16:creationId xmlns:a16="http://schemas.microsoft.com/office/drawing/2014/main" id="{3F9430EB-E454-490A-AA78-B65951A554E6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541462" y="813752"/>
              <a:ext cx="76518" cy="153036"/>
            </a:xfrm>
            <a:custGeom>
              <a:avLst/>
              <a:gdLst>
                <a:gd name="connsiteX0" fmla="*/ 40640 w 76200"/>
                <a:gd name="connsiteY0" fmla="*/ 93980 h 152400"/>
                <a:gd name="connsiteX1" fmla="*/ 40640 w 76200"/>
                <a:gd name="connsiteY1" fmla="*/ 62230 h 152400"/>
                <a:gd name="connsiteX2" fmla="*/ 67310 w 76200"/>
                <a:gd name="connsiteY2" fmla="*/ 62230 h 152400"/>
                <a:gd name="connsiteX3" fmla="*/ 67310 w 76200"/>
                <a:gd name="connsiteY3" fmla="*/ 48260 h 152400"/>
                <a:gd name="connsiteX4" fmla="*/ 40640 w 76200"/>
                <a:gd name="connsiteY4" fmla="*/ 48260 h 152400"/>
                <a:gd name="connsiteX5" fmla="*/ 40640 w 76200"/>
                <a:gd name="connsiteY5" fmla="*/ 12700 h 152400"/>
                <a:gd name="connsiteX6" fmla="*/ 26670 w 76200"/>
                <a:gd name="connsiteY6" fmla="*/ 12700 h 152400"/>
                <a:gd name="connsiteX7" fmla="*/ 26670 w 76200"/>
                <a:gd name="connsiteY7" fmla="*/ 48260 h 152400"/>
                <a:gd name="connsiteX8" fmla="*/ 12700 w 76200"/>
                <a:gd name="connsiteY8" fmla="*/ 48260 h 152400"/>
                <a:gd name="connsiteX9" fmla="*/ 12700 w 76200"/>
                <a:gd name="connsiteY9" fmla="*/ 62230 h 152400"/>
                <a:gd name="connsiteX10" fmla="*/ 26670 w 76200"/>
                <a:gd name="connsiteY10" fmla="*/ 62230 h 152400"/>
                <a:gd name="connsiteX11" fmla="*/ 26670 w 76200"/>
                <a:gd name="connsiteY11" fmla="*/ 92710 h 152400"/>
                <a:gd name="connsiteX12" fmla="*/ 26670 w 76200"/>
                <a:gd name="connsiteY12" fmla="*/ 93980 h 152400"/>
                <a:gd name="connsiteX13" fmla="*/ 39370 w 76200"/>
                <a:gd name="connsiteY13" fmla="*/ 125730 h 152400"/>
                <a:gd name="connsiteX14" fmla="*/ 68580 w 76200"/>
                <a:gd name="connsiteY14" fmla="*/ 140970 h 152400"/>
                <a:gd name="connsiteX15" fmla="*/ 68580 w 76200"/>
                <a:gd name="connsiteY15" fmla="*/ 127000 h 152400"/>
                <a:gd name="connsiteX16" fmla="*/ 40640 w 76200"/>
                <a:gd name="connsiteY16" fmla="*/ 9398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52400">
                  <a:moveTo>
                    <a:pt x="40640" y="93980"/>
                  </a:moveTo>
                  <a:lnTo>
                    <a:pt x="40640" y="62230"/>
                  </a:lnTo>
                  <a:lnTo>
                    <a:pt x="67310" y="62230"/>
                  </a:lnTo>
                  <a:lnTo>
                    <a:pt x="67310" y="48260"/>
                  </a:lnTo>
                  <a:lnTo>
                    <a:pt x="40640" y="48260"/>
                  </a:lnTo>
                  <a:lnTo>
                    <a:pt x="40640" y="12700"/>
                  </a:lnTo>
                  <a:lnTo>
                    <a:pt x="26670" y="12700"/>
                  </a:lnTo>
                  <a:lnTo>
                    <a:pt x="26670" y="48260"/>
                  </a:lnTo>
                  <a:lnTo>
                    <a:pt x="12700" y="48260"/>
                  </a:lnTo>
                  <a:lnTo>
                    <a:pt x="12700" y="62230"/>
                  </a:lnTo>
                  <a:lnTo>
                    <a:pt x="26670" y="62230"/>
                  </a:lnTo>
                  <a:lnTo>
                    <a:pt x="26670" y="92710"/>
                  </a:lnTo>
                  <a:lnTo>
                    <a:pt x="26670" y="93980"/>
                  </a:lnTo>
                  <a:cubicBezTo>
                    <a:pt x="26670" y="106680"/>
                    <a:pt x="31750" y="116840"/>
                    <a:pt x="39370" y="125730"/>
                  </a:cubicBezTo>
                  <a:cubicBezTo>
                    <a:pt x="46990" y="134620"/>
                    <a:pt x="57150" y="139700"/>
                    <a:pt x="68580" y="140970"/>
                  </a:cubicBezTo>
                  <a:lnTo>
                    <a:pt x="68580" y="127000"/>
                  </a:lnTo>
                  <a:cubicBezTo>
                    <a:pt x="52070" y="125730"/>
                    <a:pt x="40640" y="111760"/>
                    <a:pt x="40640" y="9398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Vrije vorm: vorm 39">
              <a:extLst>
                <a:ext uri="{FF2B5EF4-FFF2-40B4-BE49-F238E27FC236}">
                  <a16:creationId xmlns:a16="http://schemas.microsoft.com/office/drawing/2014/main" id="{F50FB399-DA55-4B43-AFA1-9ED8CA2D58C2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762760" y="800100"/>
              <a:ext cx="76200" cy="165100"/>
            </a:xfrm>
            <a:custGeom>
              <a:avLst/>
              <a:gdLst>
                <a:gd name="connsiteX0" fmla="*/ 26670 w 76200"/>
                <a:gd name="connsiteY0" fmla="*/ 60960 h 165100"/>
                <a:gd name="connsiteX1" fmla="*/ 26670 w 76200"/>
                <a:gd name="connsiteY1" fmla="*/ 60960 h 165100"/>
                <a:gd name="connsiteX2" fmla="*/ 12700 w 76200"/>
                <a:gd name="connsiteY2" fmla="*/ 62230 h 165100"/>
                <a:gd name="connsiteX3" fmla="*/ 12700 w 76200"/>
                <a:gd name="connsiteY3" fmla="*/ 76200 h 165100"/>
                <a:gd name="connsiteX4" fmla="*/ 26670 w 76200"/>
                <a:gd name="connsiteY4" fmla="*/ 76200 h 165100"/>
                <a:gd name="connsiteX5" fmla="*/ 26670 w 76200"/>
                <a:gd name="connsiteY5" fmla="*/ 152400 h 165100"/>
                <a:gd name="connsiteX6" fmla="*/ 40640 w 76200"/>
                <a:gd name="connsiteY6" fmla="*/ 152400 h 165100"/>
                <a:gd name="connsiteX7" fmla="*/ 40640 w 76200"/>
                <a:gd name="connsiteY7" fmla="*/ 76200 h 165100"/>
                <a:gd name="connsiteX8" fmla="*/ 67310 w 76200"/>
                <a:gd name="connsiteY8" fmla="*/ 76200 h 165100"/>
                <a:gd name="connsiteX9" fmla="*/ 67310 w 76200"/>
                <a:gd name="connsiteY9" fmla="*/ 62230 h 165100"/>
                <a:gd name="connsiteX10" fmla="*/ 40640 w 76200"/>
                <a:gd name="connsiteY10" fmla="*/ 62230 h 165100"/>
                <a:gd name="connsiteX11" fmla="*/ 40640 w 76200"/>
                <a:gd name="connsiteY11" fmla="*/ 60960 h 165100"/>
                <a:gd name="connsiteX12" fmla="*/ 68580 w 76200"/>
                <a:gd name="connsiteY12" fmla="*/ 26670 h 165100"/>
                <a:gd name="connsiteX13" fmla="*/ 68580 w 76200"/>
                <a:gd name="connsiteY13" fmla="*/ 12700 h 165100"/>
                <a:gd name="connsiteX14" fmla="*/ 39370 w 76200"/>
                <a:gd name="connsiteY14" fmla="*/ 27940 h 165100"/>
                <a:gd name="connsiteX15" fmla="*/ 26670 w 76200"/>
                <a:gd name="connsiteY15" fmla="*/ 6096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200" h="165100">
                  <a:moveTo>
                    <a:pt x="26670" y="60960"/>
                  </a:moveTo>
                  <a:lnTo>
                    <a:pt x="26670" y="60960"/>
                  </a:lnTo>
                  <a:lnTo>
                    <a:pt x="12700" y="62230"/>
                  </a:lnTo>
                  <a:lnTo>
                    <a:pt x="12700" y="76200"/>
                  </a:lnTo>
                  <a:lnTo>
                    <a:pt x="26670" y="76200"/>
                  </a:lnTo>
                  <a:lnTo>
                    <a:pt x="26670" y="152400"/>
                  </a:lnTo>
                  <a:lnTo>
                    <a:pt x="40640" y="152400"/>
                  </a:lnTo>
                  <a:lnTo>
                    <a:pt x="40640" y="76200"/>
                  </a:lnTo>
                  <a:lnTo>
                    <a:pt x="67310" y="76200"/>
                  </a:lnTo>
                  <a:lnTo>
                    <a:pt x="67310" y="62230"/>
                  </a:lnTo>
                  <a:lnTo>
                    <a:pt x="40640" y="62230"/>
                  </a:lnTo>
                  <a:lnTo>
                    <a:pt x="40640" y="60960"/>
                  </a:lnTo>
                  <a:cubicBezTo>
                    <a:pt x="40640" y="43180"/>
                    <a:pt x="52070" y="29210"/>
                    <a:pt x="68580" y="26670"/>
                  </a:cubicBezTo>
                  <a:lnTo>
                    <a:pt x="68580" y="12700"/>
                  </a:lnTo>
                  <a:cubicBezTo>
                    <a:pt x="58420" y="13970"/>
                    <a:pt x="46990" y="19050"/>
                    <a:pt x="39370" y="27940"/>
                  </a:cubicBezTo>
                  <a:cubicBezTo>
                    <a:pt x="30480" y="38100"/>
                    <a:pt x="26670" y="49530"/>
                    <a:pt x="26670" y="6096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Vrije vorm: vorm 40">
              <a:extLst>
                <a:ext uri="{FF2B5EF4-FFF2-40B4-BE49-F238E27FC236}">
                  <a16:creationId xmlns:a16="http://schemas.microsoft.com/office/drawing/2014/main" id="{E08F7E85-279B-458C-AE3A-E37502FB5606}"/>
                </a:ext>
              </a:extLst>
            </p:cNvPr>
            <p:cNvSpPr>
              <a:spLocks noSelect="1" noChangeAspect="1"/>
            </p:cNvSpPr>
            <p:nvPr userDrawn="1"/>
          </p:nvSpPr>
          <p:spPr bwMode="gray">
            <a:xfrm>
              <a:off x="1351915" y="843915"/>
              <a:ext cx="118110" cy="118110"/>
            </a:xfrm>
            <a:custGeom>
              <a:avLst/>
              <a:gdLst>
                <a:gd name="connsiteX0" fmla="*/ 92710 w 114300"/>
                <a:gd name="connsiteY0" fmla="*/ 27940 h 114300"/>
                <a:gd name="connsiteX1" fmla="*/ 59690 w 114300"/>
                <a:gd name="connsiteY1" fmla="*/ 12700 h 114300"/>
                <a:gd name="connsiteX2" fmla="*/ 26670 w 114300"/>
                <a:gd name="connsiteY2" fmla="*/ 26670 h 114300"/>
                <a:gd name="connsiteX3" fmla="*/ 12700 w 114300"/>
                <a:gd name="connsiteY3" fmla="*/ 59690 h 114300"/>
                <a:gd name="connsiteX4" fmla="*/ 25400 w 114300"/>
                <a:gd name="connsiteY4" fmla="*/ 92710 h 114300"/>
                <a:gd name="connsiteX5" fmla="*/ 58420 w 114300"/>
                <a:gd name="connsiteY5" fmla="*/ 107950 h 114300"/>
                <a:gd name="connsiteX6" fmla="*/ 87630 w 114300"/>
                <a:gd name="connsiteY6" fmla="*/ 97790 h 114300"/>
                <a:gd name="connsiteX7" fmla="*/ 91440 w 114300"/>
                <a:gd name="connsiteY7" fmla="*/ 95250 h 114300"/>
                <a:gd name="connsiteX8" fmla="*/ 91440 w 114300"/>
                <a:gd name="connsiteY8" fmla="*/ 107950 h 114300"/>
                <a:gd name="connsiteX9" fmla="*/ 105410 w 114300"/>
                <a:gd name="connsiteY9" fmla="*/ 107950 h 114300"/>
                <a:gd name="connsiteX10" fmla="*/ 105410 w 114300"/>
                <a:gd name="connsiteY10" fmla="*/ 62230 h 114300"/>
                <a:gd name="connsiteX11" fmla="*/ 92710 w 114300"/>
                <a:gd name="connsiteY11" fmla="*/ 27940 h 114300"/>
                <a:gd name="connsiteX12" fmla="*/ 58420 w 114300"/>
                <a:gd name="connsiteY12" fmla="*/ 95250 h 114300"/>
                <a:gd name="connsiteX13" fmla="*/ 25400 w 114300"/>
                <a:gd name="connsiteY13" fmla="*/ 59690 h 114300"/>
                <a:gd name="connsiteX14" fmla="*/ 58420 w 114300"/>
                <a:gd name="connsiteY14" fmla="*/ 25400 h 114300"/>
                <a:gd name="connsiteX15" fmla="*/ 91440 w 114300"/>
                <a:gd name="connsiteY15" fmla="*/ 60960 h 114300"/>
                <a:gd name="connsiteX16" fmla="*/ 58420 w 114300"/>
                <a:gd name="connsiteY16" fmla="*/ 95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14300">
                  <a:moveTo>
                    <a:pt x="92710" y="27940"/>
                  </a:moveTo>
                  <a:cubicBezTo>
                    <a:pt x="83820" y="17780"/>
                    <a:pt x="72390" y="12700"/>
                    <a:pt x="59690" y="12700"/>
                  </a:cubicBezTo>
                  <a:cubicBezTo>
                    <a:pt x="46990" y="12700"/>
                    <a:pt x="35560" y="17780"/>
                    <a:pt x="26670" y="26670"/>
                  </a:cubicBezTo>
                  <a:cubicBezTo>
                    <a:pt x="17780" y="35560"/>
                    <a:pt x="12700" y="46990"/>
                    <a:pt x="12700" y="59690"/>
                  </a:cubicBezTo>
                  <a:cubicBezTo>
                    <a:pt x="12700" y="72390"/>
                    <a:pt x="17780" y="83820"/>
                    <a:pt x="25400" y="92710"/>
                  </a:cubicBezTo>
                  <a:cubicBezTo>
                    <a:pt x="34290" y="102870"/>
                    <a:pt x="45720" y="107950"/>
                    <a:pt x="58420" y="107950"/>
                  </a:cubicBezTo>
                  <a:cubicBezTo>
                    <a:pt x="69850" y="107950"/>
                    <a:pt x="80010" y="104140"/>
                    <a:pt x="87630" y="97790"/>
                  </a:cubicBezTo>
                  <a:lnTo>
                    <a:pt x="91440" y="95250"/>
                  </a:lnTo>
                  <a:lnTo>
                    <a:pt x="91440" y="107950"/>
                  </a:lnTo>
                  <a:lnTo>
                    <a:pt x="105410" y="107950"/>
                  </a:lnTo>
                  <a:lnTo>
                    <a:pt x="105410" y="62230"/>
                  </a:lnTo>
                  <a:cubicBezTo>
                    <a:pt x="105410" y="46990"/>
                    <a:pt x="100330" y="36830"/>
                    <a:pt x="92710" y="27940"/>
                  </a:cubicBezTo>
                  <a:close/>
                  <a:moveTo>
                    <a:pt x="58420" y="95250"/>
                  </a:moveTo>
                  <a:cubicBezTo>
                    <a:pt x="39370" y="95250"/>
                    <a:pt x="25400" y="80010"/>
                    <a:pt x="25400" y="59690"/>
                  </a:cubicBezTo>
                  <a:cubicBezTo>
                    <a:pt x="25400" y="39370"/>
                    <a:pt x="39370" y="25400"/>
                    <a:pt x="58420" y="25400"/>
                  </a:cubicBezTo>
                  <a:cubicBezTo>
                    <a:pt x="77470" y="25400"/>
                    <a:pt x="91440" y="40640"/>
                    <a:pt x="91440" y="60960"/>
                  </a:cubicBezTo>
                  <a:cubicBezTo>
                    <a:pt x="91440" y="80010"/>
                    <a:pt x="77470" y="95250"/>
                    <a:pt x="58420" y="95250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Vrije vorm: vorm 41">
              <a:extLst>
                <a:ext uri="{FF2B5EF4-FFF2-40B4-BE49-F238E27FC236}">
                  <a16:creationId xmlns:a16="http://schemas.microsoft.com/office/drawing/2014/main" id="{C219A28F-826C-49DE-9786-519C24B3A071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445813" y="423704"/>
              <a:ext cx="296324" cy="350202"/>
            </a:xfrm>
            <a:custGeom>
              <a:avLst/>
              <a:gdLst>
                <a:gd name="connsiteX0" fmla="*/ 9525 w 279400"/>
                <a:gd name="connsiteY0" fmla="*/ 9525 h 330200"/>
                <a:gd name="connsiteX1" fmla="*/ 9525 w 279400"/>
                <a:gd name="connsiteY1" fmla="*/ 83185 h 330200"/>
                <a:gd name="connsiteX2" fmla="*/ 94615 w 279400"/>
                <a:gd name="connsiteY2" fmla="*/ 83185 h 330200"/>
                <a:gd name="connsiteX3" fmla="*/ 94615 w 279400"/>
                <a:gd name="connsiteY3" fmla="*/ 328295 h 330200"/>
                <a:gd name="connsiteX4" fmla="*/ 186055 w 279400"/>
                <a:gd name="connsiteY4" fmla="*/ 328295 h 330200"/>
                <a:gd name="connsiteX5" fmla="*/ 186055 w 279400"/>
                <a:gd name="connsiteY5" fmla="*/ 83185 h 330200"/>
                <a:gd name="connsiteX6" fmla="*/ 272415 w 279400"/>
                <a:gd name="connsiteY6" fmla="*/ 83185 h 330200"/>
                <a:gd name="connsiteX7" fmla="*/ 272415 w 279400"/>
                <a:gd name="connsiteY7" fmla="*/ 9525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400" h="330200">
                  <a:moveTo>
                    <a:pt x="9525" y="9525"/>
                  </a:moveTo>
                  <a:lnTo>
                    <a:pt x="9525" y="83185"/>
                  </a:lnTo>
                  <a:lnTo>
                    <a:pt x="94615" y="83185"/>
                  </a:lnTo>
                  <a:lnTo>
                    <a:pt x="94615" y="328295"/>
                  </a:lnTo>
                  <a:lnTo>
                    <a:pt x="186055" y="328295"/>
                  </a:lnTo>
                  <a:lnTo>
                    <a:pt x="186055" y="83185"/>
                  </a:lnTo>
                  <a:lnTo>
                    <a:pt x="272415" y="83185"/>
                  </a:lnTo>
                  <a:lnTo>
                    <a:pt x="272415" y="9525"/>
                  </a:ln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Vrije vorm: vorm 42">
              <a:extLst>
                <a:ext uri="{FF2B5EF4-FFF2-40B4-BE49-F238E27FC236}">
                  <a16:creationId xmlns:a16="http://schemas.microsoft.com/office/drawing/2014/main" id="{A0F7367D-9054-48A4-9221-0DD09331CBB5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2305880" y="426085"/>
              <a:ext cx="106290" cy="345440"/>
            </a:xfrm>
            <a:custGeom>
              <a:avLst/>
              <a:gdLst>
                <a:gd name="connsiteX0" fmla="*/ 9525 w 101600"/>
                <a:gd name="connsiteY0" fmla="*/ 9525 h 330200"/>
                <a:gd name="connsiteX1" fmla="*/ 100965 w 101600"/>
                <a:gd name="connsiteY1" fmla="*/ 9525 h 330200"/>
                <a:gd name="connsiteX2" fmla="*/ 100965 w 101600"/>
                <a:gd name="connsiteY2" fmla="*/ 328295 h 330200"/>
                <a:gd name="connsiteX3" fmla="*/ 9525 w 101600"/>
                <a:gd name="connsiteY3" fmla="*/ 328295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330200">
                  <a:moveTo>
                    <a:pt x="9525" y="9525"/>
                  </a:moveTo>
                  <a:lnTo>
                    <a:pt x="100965" y="9525"/>
                  </a:lnTo>
                  <a:lnTo>
                    <a:pt x="100965" y="328295"/>
                  </a:lnTo>
                  <a:lnTo>
                    <a:pt x="9525" y="328295"/>
                  </a:ln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Vrije vorm: vorm 43">
              <a:extLst>
                <a:ext uri="{FF2B5EF4-FFF2-40B4-BE49-F238E27FC236}">
                  <a16:creationId xmlns:a16="http://schemas.microsoft.com/office/drawing/2014/main" id="{DE769A3A-8CA3-48A1-BF98-E4F97D953AB9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240155" y="433705"/>
              <a:ext cx="232996" cy="336550"/>
            </a:xfrm>
            <a:custGeom>
              <a:avLst/>
              <a:gdLst>
                <a:gd name="connsiteX0" fmla="*/ 9525 w 228600"/>
                <a:gd name="connsiteY0" fmla="*/ 328295 h 330200"/>
                <a:gd name="connsiteX1" fmla="*/ 100965 w 228600"/>
                <a:gd name="connsiteY1" fmla="*/ 328295 h 330200"/>
                <a:gd name="connsiteX2" fmla="*/ 100965 w 228600"/>
                <a:gd name="connsiteY2" fmla="*/ 211455 h 330200"/>
                <a:gd name="connsiteX3" fmla="*/ 219075 w 228600"/>
                <a:gd name="connsiteY3" fmla="*/ 211455 h 330200"/>
                <a:gd name="connsiteX4" fmla="*/ 219075 w 228600"/>
                <a:gd name="connsiteY4" fmla="*/ 142875 h 330200"/>
                <a:gd name="connsiteX5" fmla="*/ 100965 w 228600"/>
                <a:gd name="connsiteY5" fmla="*/ 142875 h 330200"/>
                <a:gd name="connsiteX6" fmla="*/ 100965 w 228600"/>
                <a:gd name="connsiteY6" fmla="*/ 83185 h 330200"/>
                <a:gd name="connsiteX7" fmla="*/ 230505 w 228600"/>
                <a:gd name="connsiteY7" fmla="*/ 83185 h 330200"/>
                <a:gd name="connsiteX8" fmla="*/ 230505 w 228600"/>
                <a:gd name="connsiteY8" fmla="*/ 9525 h 330200"/>
                <a:gd name="connsiteX9" fmla="*/ 9525 w 228600"/>
                <a:gd name="connsiteY9" fmla="*/ 9525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330200">
                  <a:moveTo>
                    <a:pt x="9525" y="328295"/>
                  </a:moveTo>
                  <a:lnTo>
                    <a:pt x="100965" y="328295"/>
                  </a:lnTo>
                  <a:lnTo>
                    <a:pt x="100965" y="211455"/>
                  </a:lnTo>
                  <a:lnTo>
                    <a:pt x="219075" y="211455"/>
                  </a:lnTo>
                  <a:lnTo>
                    <a:pt x="219075" y="142875"/>
                  </a:lnTo>
                  <a:lnTo>
                    <a:pt x="100965" y="142875"/>
                  </a:lnTo>
                  <a:lnTo>
                    <a:pt x="100965" y="83185"/>
                  </a:lnTo>
                  <a:lnTo>
                    <a:pt x="230505" y="83185"/>
                  </a:lnTo>
                  <a:lnTo>
                    <a:pt x="230505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Vrije vorm: vorm 44">
              <a:extLst>
                <a:ext uri="{FF2B5EF4-FFF2-40B4-BE49-F238E27FC236}">
                  <a16:creationId xmlns:a16="http://schemas.microsoft.com/office/drawing/2014/main" id="{540C1A15-D681-4CF9-8C48-9A30C65F88B9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867779" y="427355"/>
              <a:ext cx="329712" cy="342900"/>
            </a:xfrm>
            <a:custGeom>
              <a:avLst/>
              <a:gdLst>
                <a:gd name="connsiteX0" fmla="*/ 206375 w 317500"/>
                <a:gd name="connsiteY0" fmla="*/ 328295 h 330200"/>
                <a:gd name="connsiteX1" fmla="*/ 309245 w 317500"/>
                <a:gd name="connsiteY1" fmla="*/ 328295 h 330200"/>
                <a:gd name="connsiteX2" fmla="*/ 207645 w 317500"/>
                <a:gd name="connsiteY2" fmla="*/ 164465 h 330200"/>
                <a:gd name="connsiteX3" fmla="*/ 299085 w 317500"/>
                <a:gd name="connsiteY3" fmla="*/ 9525 h 330200"/>
                <a:gd name="connsiteX4" fmla="*/ 207645 w 317500"/>
                <a:gd name="connsiteY4" fmla="*/ 9525 h 330200"/>
                <a:gd name="connsiteX5" fmla="*/ 164465 w 317500"/>
                <a:gd name="connsiteY5" fmla="*/ 90805 h 330200"/>
                <a:gd name="connsiteX6" fmla="*/ 117475 w 317500"/>
                <a:gd name="connsiteY6" fmla="*/ 9525 h 330200"/>
                <a:gd name="connsiteX7" fmla="*/ 13335 w 317500"/>
                <a:gd name="connsiteY7" fmla="*/ 9525 h 330200"/>
                <a:gd name="connsiteX8" fmla="*/ 111125 w 317500"/>
                <a:gd name="connsiteY8" fmla="*/ 165735 h 330200"/>
                <a:gd name="connsiteX9" fmla="*/ 9525 w 317500"/>
                <a:gd name="connsiteY9" fmla="*/ 328295 h 330200"/>
                <a:gd name="connsiteX10" fmla="*/ 100965 w 317500"/>
                <a:gd name="connsiteY10" fmla="*/ 328295 h 330200"/>
                <a:gd name="connsiteX11" fmla="*/ 153035 w 317500"/>
                <a:gd name="connsiteY11" fmla="*/ 236855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500" h="330200">
                  <a:moveTo>
                    <a:pt x="206375" y="328295"/>
                  </a:moveTo>
                  <a:lnTo>
                    <a:pt x="309245" y="328295"/>
                  </a:lnTo>
                  <a:lnTo>
                    <a:pt x="207645" y="164465"/>
                  </a:lnTo>
                  <a:lnTo>
                    <a:pt x="299085" y="9525"/>
                  </a:lnTo>
                  <a:lnTo>
                    <a:pt x="207645" y="9525"/>
                  </a:lnTo>
                  <a:lnTo>
                    <a:pt x="164465" y="90805"/>
                  </a:lnTo>
                  <a:lnTo>
                    <a:pt x="117475" y="9525"/>
                  </a:lnTo>
                  <a:lnTo>
                    <a:pt x="13335" y="9525"/>
                  </a:lnTo>
                  <a:lnTo>
                    <a:pt x="111125" y="165735"/>
                  </a:lnTo>
                  <a:lnTo>
                    <a:pt x="9525" y="328295"/>
                  </a:lnTo>
                  <a:lnTo>
                    <a:pt x="100965" y="328295"/>
                  </a:lnTo>
                  <a:lnTo>
                    <a:pt x="153035" y="236855"/>
                  </a:ln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Vrije vorm: vorm 45">
              <a:extLst>
                <a:ext uri="{FF2B5EF4-FFF2-40B4-BE49-F238E27FC236}">
                  <a16:creationId xmlns:a16="http://schemas.microsoft.com/office/drawing/2014/main" id="{B5C6ABE0-2AA2-46B3-8419-3A72970634B8}"/>
                </a:ext>
              </a:extLst>
            </p:cNvPr>
            <p:cNvSpPr>
              <a:spLocks noSelect="1"/>
            </p:cNvSpPr>
            <p:nvPr userDrawn="1"/>
          </p:nvSpPr>
          <p:spPr bwMode="gray">
            <a:xfrm>
              <a:off x="1509236" y="432117"/>
              <a:ext cx="355600" cy="342900"/>
            </a:xfrm>
            <a:custGeom>
              <a:avLst/>
              <a:gdLst>
                <a:gd name="connsiteX0" fmla="*/ 180975 w 355600"/>
                <a:gd name="connsiteY0" fmla="*/ 9525 h 342900"/>
                <a:gd name="connsiteX1" fmla="*/ 9525 w 355600"/>
                <a:gd name="connsiteY1" fmla="*/ 174625 h 342900"/>
                <a:gd name="connsiteX2" fmla="*/ 182245 w 355600"/>
                <a:gd name="connsiteY2" fmla="*/ 339725 h 342900"/>
                <a:gd name="connsiteX3" fmla="*/ 349885 w 355600"/>
                <a:gd name="connsiteY3" fmla="*/ 172085 h 342900"/>
                <a:gd name="connsiteX4" fmla="*/ 180975 w 355600"/>
                <a:gd name="connsiteY4" fmla="*/ 9525 h 342900"/>
                <a:gd name="connsiteX5" fmla="*/ 180975 w 355600"/>
                <a:gd name="connsiteY5" fmla="*/ 267335 h 342900"/>
                <a:gd name="connsiteX6" fmla="*/ 107315 w 355600"/>
                <a:gd name="connsiteY6" fmla="*/ 172085 h 342900"/>
                <a:gd name="connsiteX7" fmla="*/ 183515 w 355600"/>
                <a:gd name="connsiteY7" fmla="*/ 81915 h 342900"/>
                <a:gd name="connsiteX8" fmla="*/ 255905 w 355600"/>
                <a:gd name="connsiteY8" fmla="*/ 174625 h 342900"/>
                <a:gd name="connsiteX9" fmla="*/ 180975 w 355600"/>
                <a:gd name="connsiteY9" fmla="*/ 26733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600" h="342900">
                  <a:moveTo>
                    <a:pt x="180975" y="9525"/>
                  </a:moveTo>
                  <a:cubicBezTo>
                    <a:pt x="67945" y="9525"/>
                    <a:pt x="9525" y="89535"/>
                    <a:pt x="9525" y="174625"/>
                  </a:cubicBezTo>
                  <a:cubicBezTo>
                    <a:pt x="9525" y="259715"/>
                    <a:pt x="69215" y="339725"/>
                    <a:pt x="182245" y="339725"/>
                  </a:cubicBezTo>
                  <a:cubicBezTo>
                    <a:pt x="296545" y="339725"/>
                    <a:pt x="349885" y="258445"/>
                    <a:pt x="349885" y="172085"/>
                  </a:cubicBezTo>
                  <a:cubicBezTo>
                    <a:pt x="351155" y="88265"/>
                    <a:pt x="295275" y="9525"/>
                    <a:pt x="180975" y="9525"/>
                  </a:cubicBezTo>
                  <a:close/>
                  <a:moveTo>
                    <a:pt x="180975" y="267335"/>
                  </a:moveTo>
                  <a:cubicBezTo>
                    <a:pt x="127635" y="267335"/>
                    <a:pt x="107315" y="222885"/>
                    <a:pt x="107315" y="172085"/>
                  </a:cubicBezTo>
                  <a:cubicBezTo>
                    <a:pt x="107315" y="122555"/>
                    <a:pt x="128905" y="81915"/>
                    <a:pt x="183515" y="81915"/>
                  </a:cubicBezTo>
                  <a:cubicBezTo>
                    <a:pt x="238125" y="81915"/>
                    <a:pt x="255905" y="125095"/>
                    <a:pt x="255905" y="174625"/>
                  </a:cubicBezTo>
                  <a:cubicBezTo>
                    <a:pt x="254635" y="225425"/>
                    <a:pt x="235585" y="267335"/>
                    <a:pt x="180975" y="267335"/>
                  </a:cubicBezTo>
                  <a:close/>
                </a:path>
              </a:pathLst>
            </a:custGeom>
            <a:solidFill>
              <a:srgbClr val="00284D"/>
            </a:solidFill>
            <a:ln w="9525" cap="flat">
              <a:solidFill>
                <a:srgbClr val="0028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1" name="Picture">
            <a:extLst>
              <a:ext uri="{FF2B5EF4-FFF2-40B4-BE49-F238E27FC236}">
                <a16:creationId xmlns:a16="http://schemas.microsoft.com/office/drawing/2014/main" id="{0207DFCF-DDB6-4D1A-8741-EDDD5880EDD7}"/>
              </a:ext>
            </a:extLst>
          </p:cNvPr>
          <p:cNvSpPr>
            <a:spLocks noGrp="1" noSelect="1"/>
          </p:cNvSpPr>
          <p:nvPr>
            <p:ph type="pic" idx="13" hasCustomPrompt="1"/>
          </p:nvPr>
        </p:nvSpPr>
        <p:spPr bwMode="gray">
          <a:xfrm>
            <a:off x="0" y="0"/>
            <a:ext cx="12193200" cy="6858000"/>
          </a:xfrm>
          <a:custGeom>
            <a:avLst/>
            <a:gdLst>
              <a:gd name="connsiteX0" fmla="*/ 2677160 w 12193200"/>
              <a:gd name="connsiteY0" fmla="*/ 872490 h 6858000"/>
              <a:gd name="connsiteX1" fmla="*/ 2710180 w 12193200"/>
              <a:gd name="connsiteY1" fmla="*/ 906780 h 6858000"/>
              <a:gd name="connsiteX2" fmla="*/ 2677160 w 12193200"/>
              <a:gd name="connsiteY2" fmla="*/ 942340 h 6858000"/>
              <a:gd name="connsiteX3" fmla="*/ 2644140 w 12193200"/>
              <a:gd name="connsiteY3" fmla="*/ 908050 h 6858000"/>
              <a:gd name="connsiteX4" fmla="*/ 2677160 w 12193200"/>
              <a:gd name="connsiteY4" fmla="*/ 872490 h 6858000"/>
              <a:gd name="connsiteX5" fmla="*/ 2264410 w 12193200"/>
              <a:gd name="connsiteY5" fmla="*/ 872490 h 6858000"/>
              <a:gd name="connsiteX6" fmla="*/ 2297430 w 12193200"/>
              <a:gd name="connsiteY6" fmla="*/ 906780 h 6858000"/>
              <a:gd name="connsiteX7" fmla="*/ 2264410 w 12193200"/>
              <a:gd name="connsiteY7" fmla="*/ 942340 h 6858000"/>
              <a:gd name="connsiteX8" fmla="*/ 2231390 w 12193200"/>
              <a:gd name="connsiteY8" fmla="*/ 908050 h 6858000"/>
              <a:gd name="connsiteX9" fmla="*/ 2264410 w 12193200"/>
              <a:gd name="connsiteY9" fmla="*/ 872490 h 6858000"/>
              <a:gd name="connsiteX10" fmla="*/ 2446020 w 12193200"/>
              <a:gd name="connsiteY10" fmla="*/ 871220 h 6858000"/>
              <a:gd name="connsiteX11" fmla="*/ 2479040 w 12193200"/>
              <a:gd name="connsiteY11" fmla="*/ 905510 h 6858000"/>
              <a:gd name="connsiteX12" fmla="*/ 2446020 w 12193200"/>
              <a:gd name="connsiteY12" fmla="*/ 941070 h 6858000"/>
              <a:gd name="connsiteX13" fmla="*/ 2413000 w 12193200"/>
              <a:gd name="connsiteY13" fmla="*/ 906780 h 6858000"/>
              <a:gd name="connsiteX14" fmla="*/ 2446020 w 12193200"/>
              <a:gd name="connsiteY14" fmla="*/ 871220 h 6858000"/>
              <a:gd name="connsiteX15" fmla="*/ 1708150 w 12193200"/>
              <a:gd name="connsiteY15" fmla="*/ 871220 h 6858000"/>
              <a:gd name="connsiteX16" fmla="*/ 1741170 w 12193200"/>
              <a:gd name="connsiteY16" fmla="*/ 905510 h 6858000"/>
              <a:gd name="connsiteX17" fmla="*/ 1708150 w 12193200"/>
              <a:gd name="connsiteY17" fmla="*/ 941070 h 6858000"/>
              <a:gd name="connsiteX18" fmla="*/ 1675130 w 12193200"/>
              <a:gd name="connsiteY18" fmla="*/ 906780 h 6858000"/>
              <a:gd name="connsiteX19" fmla="*/ 1708150 w 12193200"/>
              <a:gd name="connsiteY19" fmla="*/ 871220 h 6858000"/>
              <a:gd name="connsiteX20" fmla="*/ 1295400 w 12193200"/>
              <a:gd name="connsiteY20" fmla="*/ 871220 h 6858000"/>
              <a:gd name="connsiteX21" fmla="*/ 1328420 w 12193200"/>
              <a:gd name="connsiteY21" fmla="*/ 905510 h 6858000"/>
              <a:gd name="connsiteX22" fmla="*/ 1295400 w 12193200"/>
              <a:gd name="connsiteY22" fmla="*/ 941070 h 6858000"/>
              <a:gd name="connsiteX23" fmla="*/ 1262380 w 12193200"/>
              <a:gd name="connsiteY23" fmla="*/ 906780 h 6858000"/>
              <a:gd name="connsiteX24" fmla="*/ 1295400 w 12193200"/>
              <a:gd name="connsiteY24" fmla="*/ 871220 h 6858000"/>
              <a:gd name="connsiteX25" fmla="*/ 1412240 w 12193200"/>
              <a:gd name="connsiteY25" fmla="*/ 869950 h 6858000"/>
              <a:gd name="connsiteX26" fmla="*/ 1445260 w 12193200"/>
              <a:gd name="connsiteY26" fmla="*/ 905510 h 6858000"/>
              <a:gd name="connsiteX27" fmla="*/ 1412240 w 12193200"/>
              <a:gd name="connsiteY27" fmla="*/ 939800 h 6858000"/>
              <a:gd name="connsiteX28" fmla="*/ 1379220 w 12193200"/>
              <a:gd name="connsiteY28" fmla="*/ 904240 h 6858000"/>
              <a:gd name="connsiteX29" fmla="*/ 1412240 w 12193200"/>
              <a:gd name="connsiteY29" fmla="*/ 869950 h 6858000"/>
              <a:gd name="connsiteX30" fmla="*/ 2519680 w 12193200"/>
              <a:gd name="connsiteY30" fmla="*/ 862330 h 6858000"/>
              <a:gd name="connsiteX31" fmla="*/ 2519680 w 12193200"/>
              <a:gd name="connsiteY31" fmla="*/ 915670 h 6858000"/>
              <a:gd name="connsiteX32" fmla="*/ 2561590 w 12193200"/>
              <a:gd name="connsiteY32" fmla="*/ 955040 h 6858000"/>
              <a:gd name="connsiteX33" fmla="*/ 2603500 w 12193200"/>
              <a:gd name="connsiteY33" fmla="*/ 915670 h 6858000"/>
              <a:gd name="connsiteX34" fmla="*/ 2603500 w 12193200"/>
              <a:gd name="connsiteY34" fmla="*/ 862330 h 6858000"/>
              <a:gd name="connsiteX35" fmla="*/ 2589530 w 12193200"/>
              <a:gd name="connsiteY35" fmla="*/ 862330 h 6858000"/>
              <a:gd name="connsiteX36" fmla="*/ 2589530 w 12193200"/>
              <a:gd name="connsiteY36" fmla="*/ 918210 h 6858000"/>
              <a:gd name="connsiteX37" fmla="*/ 2561590 w 12193200"/>
              <a:gd name="connsiteY37" fmla="*/ 941070 h 6858000"/>
              <a:gd name="connsiteX38" fmla="*/ 2533650 w 12193200"/>
              <a:gd name="connsiteY38" fmla="*/ 918210 h 6858000"/>
              <a:gd name="connsiteX39" fmla="*/ 2533650 w 12193200"/>
              <a:gd name="connsiteY39" fmla="*/ 915670 h 6858000"/>
              <a:gd name="connsiteX40" fmla="*/ 2533650 w 12193200"/>
              <a:gd name="connsiteY40" fmla="*/ 862330 h 6858000"/>
              <a:gd name="connsiteX41" fmla="*/ 2675890 w 12193200"/>
              <a:gd name="connsiteY41" fmla="*/ 861060 h 6858000"/>
              <a:gd name="connsiteX42" fmla="*/ 2642870 w 12193200"/>
              <a:gd name="connsiteY42" fmla="*/ 876300 h 6858000"/>
              <a:gd name="connsiteX43" fmla="*/ 2630170 w 12193200"/>
              <a:gd name="connsiteY43" fmla="*/ 909320 h 6858000"/>
              <a:gd name="connsiteX44" fmla="*/ 2630170 w 12193200"/>
              <a:gd name="connsiteY44" fmla="*/ 988060 h 6858000"/>
              <a:gd name="connsiteX45" fmla="*/ 2644140 w 12193200"/>
              <a:gd name="connsiteY45" fmla="*/ 988060 h 6858000"/>
              <a:gd name="connsiteX46" fmla="*/ 2644140 w 12193200"/>
              <a:gd name="connsiteY46" fmla="*/ 942340 h 6858000"/>
              <a:gd name="connsiteX47" fmla="*/ 2647950 w 12193200"/>
              <a:gd name="connsiteY47" fmla="*/ 944880 h 6858000"/>
              <a:gd name="connsiteX48" fmla="*/ 2677160 w 12193200"/>
              <a:gd name="connsiteY48" fmla="*/ 955040 h 6858000"/>
              <a:gd name="connsiteX49" fmla="*/ 2710180 w 12193200"/>
              <a:gd name="connsiteY49" fmla="*/ 939800 h 6858000"/>
              <a:gd name="connsiteX50" fmla="*/ 2722880 w 12193200"/>
              <a:gd name="connsiteY50" fmla="*/ 906780 h 6858000"/>
              <a:gd name="connsiteX51" fmla="*/ 2708910 w 12193200"/>
              <a:gd name="connsiteY51" fmla="*/ 873760 h 6858000"/>
              <a:gd name="connsiteX52" fmla="*/ 2675890 w 12193200"/>
              <a:gd name="connsiteY52" fmla="*/ 861060 h 6858000"/>
              <a:gd name="connsiteX53" fmla="*/ 2263140 w 12193200"/>
              <a:gd name="connsiteY53" fmla="*/ 859790 h 6858000"/>
              <a:gd name="connsiteX54" fmla="*/ 2230120 w 12193200"/>
              <a:gd name="connsiteY54" fmla="*/ 875030 h 6858000"/>
              <a:gd name="connsiteX55" fmla="*/ 2217420 w 12193200"/>
              <a:gd name="connsiteY55" fmla="*/ 908050 h 6858000"/>
              <a:gd name="connsiteX56" fmla="*/ 2231390 w 12193200"/>
              <a:gd name="connsiteY56" fmla="*/ 941070 h 6858000"/>
              <a:gd name="connsiteX57" fmla="*/ 2264410 w 12193200"/>
              <a:gd name="connsiteY57" fmla="*/ 955040 h 6858000"/>
              <a:gd name="connsiteX58" fmla="*/ 2293620 w 12193200"/>
              <a:gd name="connsiteY58" fmla="*/ 943610 h 6858000"/>
              <a:gd name="connsiteX59" fmla="*/ 2297430 w 12193200"/>
              <a:gd name="connsiteY59" fmla="*/ 941070 h 6858000"/>
              <a:gd name="connsiteX60" fmla="*/ 2297430 w 12193200"/>
              <a:gd name="connsiteY60" fmla="*/ 946150 h 6858000"/>
              <a:gd name="connsiteX61" fmla="*/ 2264410 w 12193200"/>
              <a:gd name="connsiteY61" fmla="*/ 977900 h 6858000"/>
              <a:gd name="connsiteX62" fmla="*/ 2239010 w 12193200"/>
              <a:gd name="connsiteY62" fmla="*/ 963930 h 6858000"/>
              <a:gd name="connsiteX63" fmla="*/ 2225040 w 12193200"/>
              <a:gd name="connsiteY63" fmla="*/ 963930 h 6858000"/>
              <a:gd name="connsiteX64" fmla="*/ 2265680 w 12193200"/>
              <a:gd name="connsiteY64" fmla="*/ 989330 h 6858000"/>
              <a:gd name="connsiteX65" fmla="*/ 2311400 w 12193200"/>
              <a:gd name="connsiteY65" fmla="*/ 939800 h 6858000"/>
              <a:gd name="connsiteX66" fmla="*/ 2311400 w 12193200"/>
              <a:gd name="connsiteY66" fmla="*/ 906780 h 6858000"/>
              <a:gd name="connsiteX67" fmla="*/ 2297430 w 12193200"/>
              <a:gd name="connsiteY67" fmla="*/ 873760 h 6858000"/>
              <a:gd name="connsiteX68" fmla="*/ 2263140 w 12193200"/>
              <a:gd name="connsiteY68" fmla="*/ 859790 h 6858000"/>
              <a:gd name="connsiteX69" fmla="*/ 2151380 w 12193200"/>
              <a:gd name="connsiteY69" fmla="*/ 859790 h 6858000"/>
              <a:gd name="connsiteX70" fmla="*/ 2117090 w 12193200"/>
              <a:gd name="connsiteY70" fmla="*/ 875030 h 6858000"/>
              <a:gd name="connsiteX71" fmla="*/ 2104390 w 12193200"/>
              <a:gd name="connsiteY71" fmla="*/ 908050 h 6858000"/>
              <a:gd name="connsiteX72" fmla="*/ 2118360 w 12193200"/>
              <a:gd name="connsiteY72" fmla="*/ 942340 h 6858000"/>
              <a:gd name="connsiteX73" fmla="*/ 2152650 w 12193200"/>
              <a:gd name="connsiteY73" fmla="*/ 956310 h 6858000"/>
              <a:gd name="connsiteX74" fmla="*/ 2186940 w 12193200"/>
              <a:gd name="connsiteY74" fmla="*/ 941070 h 6858000"/>
              <a:gd name="connsiteX75" fmla="*/ 2190750 w 12193200"/>
              <a:gd name="connsiteY75" fmla="*/ 935990 h 6858000"/>
              <a:gd name="connsiteX76" fmla="*/ 2178050 w 12193200"/>
              <a:gd name="connsiteY76" fmla="*/ 923290 h 6858000"/>
              <a:gd name="connsiteX77" fmla="*/ 2178050 w 12193200"/>
              <a:gd name="connsiteY77" fmla="*/ 924560 h 6858000"/>
              <a:gd name="connsiteX78" fmla="*/ 2152650 w 12193200"/>
              <a:gd name="connsiteY78" fmla="*/ 939800 h 6858000"/>
              <a:gd name="connsiteX79" fmla="*/ 2123440 w 12193200"/>
              <a:gd name="connsiteY79" fmla="*/ 908050 h 6858000"/>
              <a:gd name="connsiteX80" fmla="*/ 2152650 w 12193200"/>
              <a:gd name="connsiteY80" fmla="*/ 876300 h 6858000"/>
              <a:gd name="connsiteX81" fmla="*/ 2178050 w 12193200"/>
              <a:gd name="connsiteY81" fmla="*/ 891540 h 6858000"/>
              <a:gd name="connsiteX82" fmla="*/ 2178050 w 12193200"/>
              <a:gd name="connsiteY82" fmla="*/ 892810 h 6858000"/>
              <a:gd name="connsiteX83" fmla="*/ 2190750 w 12193200"/>
              <a:gd name="connsiteY83" fmla="*/ 880110 h 6858000"/>
              <a:gd name="connsiteX84" fmla="*/ 2185670 w 12193200"/>
              <a:gd name="connsiteY84" fmla="*/ 873760 h 6858000"/>
              <a:gd name="connsiteX85" fmla="*/ 2151380 w 12193200"/>
              <a:gd name="connsiteY85" fmla="*/ 859790 h 6858000"/>
              <a:gd name="connsiteX86" fmla="*/ 2044700 w 12193200"/>
              <a:gd name="connsiteY86" fmla="*/ 859790 h 6858000"/>
              <a:gd name="connsiteX87" fmla="*/ 2010410 w 12193200"/>
              <a:gd name="connsiteY87" fmla="*/ 875030 h 6858000"/>
              <a:gd name="connsiteX88" fmla="*/ 1997710 w 12193200"/>
              <a:gd name="connsiteY88" fmla="*/ 908050 h 6858000"/>
              <a:gd name="connsiteX89" fmla="*/ 2011680 w 12193200"/>
              <a:gd name="connsiteY89" fmla="*/ 942340 h 6858000"/>
              <a:gd name="connsiteX90" fmla="*/ 2045970 w 12193200"/>
              <a:gd name="connsiteY90" fmla="*/ 956310 h 6858000"/>
              <a:gd name="connsiteX91" fmla="*/ 2080260 w 12193200"/>
              <a:gd name="connsiteY91" fmla="*/ 941070 h 6858000"/>
              <a:gd name="connsiteX92" fmla="*/ 2081530 w 12193200"/>
              <a:gd name="connsiteY92" fmla="*/ 939800 h 6858000"/>
              <a:gd name="connsiteX93" fmla="*/ 2068830 w 12193200"/>
              <a:gd name="connsiteY93" fmla="*/ 927100 h 6858000"/>
              <a:gd name="connsiteX94" fmla="*/ 2045970 w 12193200"/>
              <a:gd name="connsiteY94" fmla="*/ 939800 h 6858000"/>
              <a:gd name="connsiteX95" fmla="*/ 2016760 w 12193200"/>
              <a:gd name="connsiteY95" fmla="*/ 908050 h 6858000"/>
              <a:gd name="connsiteX96" fmla="*/ 2044700 w 12193200"/>
              <a:gd name="connsiteY96" fmla="*/ 876300 h 6858000"/>
              <a:gd name="connsiteX97" fmla="*/ 2068830 w 12193200"/>
              <a:gd name="connsiteY97" fmla="*/ 889000 h 6858000"/>
              <a:gd name="connsiteX98" fmla="*/ 2081530 w 12193200"/>
              <a:gd name="connsiteY98" fmla="*/ 876300 h 6858000"/>
              <a:gd name="connsiteX99" fmla="*/ 2078990 w 12193200"/>
              <a:gd name="connsiteY99" fmla="*/ 873760 h 6858000"/>
              <a:gd name="connsiteX100" fmla="*/ 2044700 w 12193200"/>
              <a:gd name="connsiteY100" fmla="*/ 859790 h 6858000"/>
              <a:gd name="connsiteX101" fmla="*/ 2444750 w 12193200"/>
              <a:gd name="connsiteY101" fmla="*/ 858520 h 6858000"/>
              <a:gd name="connsiteX102" fmla="*/ 2411730 w 12193200"/>
              <a:gd name="connsiteY102" fmla="*/ 873760 h 6858000"/>
              <a:gd name="connsiteX103" fmla="*/ 2399030 w 12193200"/>
              <a:gd name="connsiteY103" fmla="*/ 906780 h 6858000"/>
              <a:gd name="connsiteX104" fmla="*/ 2413000 w 12193200"/>
              <a:gd name="connsiteY104" fmla="*/ 939800 h 6858000"/>
              <a:gd name="connsiteX105" fmla="*/ 2446020 w 12193200"/>
              <a:gd name="connsiteY105" fmla="*/ 953770 h 6858000"/>
              <a:gd name="connsiteX106" fmla="*/ 2479040 w 12193200"/>
              <a:gd name="connsiteY106" fmla="*/ 938530 h 6858000"/>
              <a:gd name="connsiteX107" fmla="*/ 2491740 w 12193200"/>
              <a:gd name="connsiteY107" fmla="*/ 905510 h 6858000"/>
              <a:gd name="connsiteX108" fmla="*/ 2477770 w 12193200"/>
              <a:gd name="connsiteY108" fmla="*/ 872490 h 6858000"/>
              <a:gd name="connsiteX109" fmla="*/ 2444750 w 12193200"/>
              <a:gd name="connsiteY109" fmla="*/ 858520 h 6858000"/>
              <a:gd name="connsiteX110" fmla="*/ 2382520 w 12193200"/>
              <a:gd name="connsiteY110" fmla="*/ 858520 h 6858000"/>
              <a:gd name="connsiteX111" fmla="*/ 2353310 w 12193200"/>
              <a:gd name="connsiteY111" fmla="*/ 873760 h 6858000"/>
              <a:gd name="connsiteX112" fmla="*/ 2340610 w 12193200"/>
              <a:gd name="connsiteY112" fmla="*/ 906780 h 6858000"/>
              <a:gd name="connsiteX113" fmla="*/ 2340610 w 12193200"/>
              <a:gd name="connsiteY113" fmla="*/ 952500 h 6858000"/>
              <a:gd name="connsiteX114" fmla="*/ 2354580 w 12193200"/>
              <a:gd name="connsiteY114" fmla="*/ 952500 h 6858000"/>
              <a:gd name="connsiteX115" fmla="*/ 2354580 w 12193200"/>
              <a:gd name="connsiteY115" fmla="*/ 906780 h 6858000"/>
              <a:gd name="connsiteX116" fmla="*/ 2382520 w 12193200"/>
              <a:gd name="connsiteY116" fmla="*/ 872490 h 6858000"/>
              <a:gd name="connsiteX117" fmla="*/ 1926590 w 12193200"/>
              <a:gd name="connsiteY117" fmla="*/ 858520 h 6858000"/>
              <a:gd name="connsiteX118" fmla="*/ 1883410 w 12193200"/>
              <a:gd name="connsiteY118" fmla="*/ 899160 h 6858000"/>
              <a:gd name="connsiteX119" fmla="*/ 1883410 w 12193200"/>
              <a:gd name="connsiteY119" fmla="*/ 953770 h 6858000"/>
              <a:gd name="connsiteX120" fmla="*/ 1902460 w 12193200"/>
              <a:gd name="connsiteY120" fmla="*/ 953770 h 6858000"/>
              <a:gd name="connsiteX121" fmla="*/ 1902460 w 12193200"/>
              <a:gd name="connsiteY121" fmla="*/ 899160 h 6858000"/>
              <a:gd name="connsiteX122" fmla="*/ 1926590 w 12193200"/>
              <a:gd name="connsiteY122" fmla="*/ 877570 h 6858000"/>
              <a:gd name="connsiteX123" fmla="*/ 1950720 w 12193200"/>
              <a:gd name="connsiteY123" fmla="*/ 899160 h 6858000"/>
              <a:gd name="connsiteX124" fmla="*/ 1950720 w 12193200"/>
              <a:gd name="connsiteY124" fmla="*/ 953770 h 6858000"/>
              <a:gd name="connsiteX125" fmla="*/ 1969770 w 12193200"/>
              <a:gd name="connsiteY125" fmla="*/ 953770 h 6858000"/>
              <a:gd name="connsiteX126" fmla="*/ 1969770 w 12193200"/>
              <a:gd name="connsiteY126" fmla="*/ 899160 h 6858000"/>
              <a:gd name="connsiteX127" fmla="*/ 1926590 w 12193200"/>
              <a:gd name="connsiteY127" fmla="*/ 858520 h 6858000"/>
              <a:gd name="connsiteX128" fmla="*/ 1708150 w 12193200"/>
              <a:gd name="connsiteY128" fmla="*/ 858520 h 6858000"/>
              <a:gd name="connsiteX129" fmla="*/ 1675130 w 12193200"/>
              <a:gd name="connsiteY129" fmla="*/ 873760 h 6858000"/>
              <a:gd name="connsiteX130" fmla="*/ 1662430 w 12193200"/>
              <a:gd name="connsiteY130" fmla="*/ 906780 h 6858000"/>
              <a:gd name="connsiteX131" fmla="*/ 1676400 w 12193200"/>
              <a:gd name="connsiteY131" fmla="*/ 939800 h 6858000"/>
              <a:gd name="connsiteX132" fmla="*/ 1709420 w 12193200"/>
              <a:gd name="connsiteY132" fmla="*/ 953770 h 6858000"/>
              <a:gd name="connsiteX133" fmla="*/ 1742440 w 12193200"/>
              <a:gd name="connsiteY133" fmla="*/ 938530 h 6858000"/>
              <a:gd name="connsiteX134" fmla="*/ 1755140 w 12193200"/>
              <a:gd name="connsiteY134" fmla="*/ 905510 h 6858000"/>
              <a:gd name="connsiteX135" fmla="*/ 1741170 w 12193200"/>
              <a:gd name="connsiteY135" fmla="*/ 872490 h 6858000"/>
              <a:gd name="connsiteX136" fmla="*/ 1708150 w 12193200"/>
              <a:gd name="connsiteY136" fmla="*/ 858520 h 6858000"/>
              <a:gd name="connsiteX137" fmla="*/ 1529080 w 12193200"/>
              <a:gd name="connsiteY137" fmla="*/ 858520 h 6858000"/>
              <a:gd name="connsiteX138" fmla="*/ 1499870 w 12193200"/>
              <a:gd name="connsiteY138" fmla="*/ 873760 h 6858000"/>
              <a:gd name="connsiteX139" fmla="*/ 1487170 w 12193200"/>
              <a:gd name="connsiteY139" fmla="*/ 906780 h 6858000"/>
              <a:gd name="connsiteX140" fmla="*/ 1487170 w 12193200"/>
              <a:gd name="connsiteY140" fmla="*/ 952500 h 6858000"/>
              <a:gd name="connsiteX141" fmla="*/ 1501140 w 12193200"/>
              <a:gd name="connsiteY141" fmla="*/ 952500 h 6858000"/>
              <a:gd name="connsiteX142" fmla="*/ 1501140 w 12193200"/>
              <a:gd name="connsiteY142" fmla="*/ 906780 h 6858000"/>
              <a:gd name="connsiteX143" fmla="*/ 1529080 w 12193200"/>
              <a:gd name="connsiteY143" fmla="*/ 872490 h 6858000"/>
              <a:gd name="connsiteX144" fmla="*/ 1294130 w 12193200"/>
              <a:gd name="connsiteY144" fmla="*/ 858520 h 6858000"/>
              <a:gd name="connsiteX145" fmla="*/ 1261110 w 12193200"/>
              <a:gd name="connsiteY145" fmla="*/ 873760 h 6858000"/>
              <a:gd name="connsiteX146" fmla="*/ 1248410 w 12193200"/>
              <a:gd name="connsiteY146" fmla="*/ 906780 h 6858000"/>
              <a:gd name="connsiteX147" fmla="*/ 1248410 w 12193200"/>
              <a:gd name="connsiteY147" fmla="*/ 985520 h 6858000"/>
              <a:gd name="connsiteX148" fmla="*/ 1262380 w 12193200"/>
              <a:gd name="connsiteY148" fmla="*/ 985520 h 6858000"/>
              <a:gd name="connsiteX149" fmla="*/ 1262380 w 12193200"/>
              <a:gd name="connsiteY149" fmla="*/ 939800 h 6858000"/>
              <a:gd name="connsiteX150" fmla="*/ 1266190 w 12193200"/>
              <a:gd name="connsiteY150" fmla="*/ 943610 h 6858000"/>
              <a:gd name="connsiteX151" fmla="*/ 1295400 w 12193200"/>
              <a:gd name="connsiteY151" fmla="*/ 953770 h 6858000"/>
              <a:gd name="connsiteX152" fmla="*/ 1328420 w 12193200"/>
              <a:gd name="connsiteY152" fmla="*/ 938530 h 6858000"/>
              <a:gd name="connsiteX153" fmla="*/ 1341120 w 12193200"/>
              <a:gd name="connsiteY153" fmla="*/ 905510 h 6858000"/>
              <a:gd name="connsiteX154" fmla="*/ 1327150 w 12193200"/>
              <a:gd name="connsiteY154" fmla="*/ 872490 h 6858000"/>
              <a:gd name="connsiteX155" fmla="*/ 1294130 w 12193200"/>
              <a:gd name="connsiteY155" fmla="*/ 858520 h 6858000"/>
              <a:gd name="connsiteX156" fmla="*/ 1413510 w 12193200"/>
              <a:gd name="connsiteY156" fmla="*/ 857250 h 6858000"/>
              <a:gd name="connsiteX157" fmla="*/ 1380490 w 12193200"/>
              <a:gd name="connsiteY157" fmla="*/ 871220 h 6858000"/>
              <a:gd name="connsiteX158" fmla="*/ 1366520 w 12193200"/>
              <a:gd name="connsiteY158" fmla="*/ 904240 h 6858000"/>
              <a:gd name="connsiteX159" fmla="*/ 1379220 w 12193200"/>
              <a:gd name="connsiteY159" fmla="*/ 937260 h 6858000"/>
              <a:gd name="connsiteX160" fmla="*/ 1412240 w 12193200"/>
              <a:gd name="connsiteY160" fmla="*/ 952500 h 6858000"/>
              <a:gd name="connsiteX161" fmla="*/ 1441450 w 12193200"/>
              <a:gd name="connsiteY161" fmla="*/ 942340 h 6858000"/>
              <a:gd name="connsiteX162" fmla="*/ 1445260 w 12193200"/>
              <a:gd name="connsiteY162" fmla="*/ 939800 h 6858000"/>
              <a:gd name="connsiteX163" fmla="*/ 1445260 w 12193200"/>
              <a:gd name="connsiteY163" fmla="*/ 952500 h 6858000"/>
              <a:gd name="connsiteX164" fmla="*/ 1459230 w 12193200"/>
              <a:gd name="connsiteY164" fmla="*/ 952500 h 6858000"/>
              <a:gd name="connsiteX165" fmla="*/ 1459230 w 12193200"/>
              <a:gd name="connsiteY165" fmla="*/ 906780 h 6858000"/>
              <a:gd name="connsiteX166" fmla="*/ 1446530 w 12193200"/>
              <a:gd name="connsiteY166" fmla="*/ 873760 h 6858000"/>
              <a:gd name="connsiteX167" fmla="*/ 1413510 w 12193200"/>
              <a:gd name="connsiteY167" fmla="*/ 857250 h 6858000"/>
              <a:gd name="connsiteX168" fmla="*/ 1565910 w 12193200"/>
              <a:gd name="connsiteY168" fmla="*/ 826770 h 6858000"/>
              <a:gd name="connsiteX169" fmla="*/ 1565910 w 12193200"/>
              <a:gd name="connsiteY169" fmla="*/ 862330 h 6858000"/>
              <a:gd name="connsiteX170" fmla="*/ 1551940 w 12193200"/>
              <a:gd name="connsiteY170" fmla="*/ 862330 h 6858000"/>
              <a:gd name="connsiteX171" fmla="*/ 1551940 w 12193200"/>
              <a:gd name="connsiteY171" fmla="*/ 876300 h 6858000"/>
              <a:gd name="connsiteX172" fmla="*/ 1565910 w 12193200"/>
              <a:gd name="connsiteY172" fmla="*/ 876300 h 6858000"/>
              <a:gd name="connsiteX173" fmla="*/ 1565910 w 12193200"/>
              <a:gd name="connsiteY173" fmla="*/ 906780 h 6858000"/>
              <a:gd name="connsiteX174" fmla="*/ 1565910 w 12193200"/>
              <a:gd name="connsiteY174" fmla="*/ 908050 h 6858000"/>
              <a:gd name="connsiteX175" fmla="*/ 1578610 w 12193200"/>
              <a:gd name="connsiteY175" fmla="*/ 939800 h 6858000"/>
              <a:gd name="connsiteX176" fmla="*/ 1607820 w 12193200"/>
              <a:gd name="connsiteY176" fmla="*/ 955040 h 6858000"/>
              <a:gd name="connsiteX177" fmla="*/ 1607820 w 12193200"/>
              <a:gd name="connsiteY177" fmla="*/ 941070 h 6858000"/>
              <a:gd name="connsiteX178" fmla="*/ 1579880 w 12193200"/>
              <a:gd name="connsiteY178" fmla="*/ 908050 h 6858000"/>
              <a:gd name="connsiteX179" fmla="*/ 1579880 w 12193200"/>
              <a:gd name="connsiteY179" fmla="*/ 876300 h 6858000"/>
              <a:gd name="connsiteX180" fmla="*/ 1606550 w 12193200"/>
              <a:gd name="connsiteY180" fmla="*/ 876300 h 6858000"/>
              <a:gd name="connsiteX181" fmla="*/ 1606550 w 12193200"/>
              <a:gd name="connsiteY181" fmla="*/ 862330 h 6858000"/>
              <a:gd name="connsiteX182" fmla="*/ 1579880 w 12193200"/>
              <a:gd name="connsiteY182" fmla="*/ 862330 h 6858000"/>
              <a:gd name="connsiteX183" fmla="*/ 1579880 w 12193200"/>
              <a:gd name="connsiteY183" fmla="*/ 826770 h 6858000"/>
              <a:gd name="connsiteX184" fmla="*/ 1831340 w 12193200"/>
              <a:gd name="connsiteY184" fmla="*/ 812800 h 6858000"/>
              <a:gd name="connsiteX185" fmla="*/ 1802130 w 12193200"/>
              <a:gd name="connsiteY185" fmla="*/ 828040 h 6858000"/>
              <a:gd name="connsiteX186" fmla="*/ 1789430 w 12193200"/>
              <a:gd name="connsiteY186" fmla="*/ 861060 h 6858000"/>
              <a:gd name="connsiteX187" fmla="*/ 1775460 w 12193200"/>
              <a:gd name="connsiteY187" fmla="*/ 862330 h 6858000"/>
              <a:gd name="connsiteX188" fmla="*/ 1775460 w 12193200"/>
              <a:gd name="connsiteY188" fmla="*/ 876300 h 6858000"/>
              <a:gd name="connsiteX189" fmla="*/ 1789430 w 12193200"/>
              <a:gd name="connsiteY189" fmla="*/ 876300 h 6858000"/>
              <a:gd name="connsiteX190" fmla="*/ 1789430 w 12193200"/>
              <a:gd name="connsiteY190" fmla="*/ 952500 h 6858000"/>
              <a:gd name="connsiteX191" fmla="*/ 1803400 w 12193200"/>
              <a:gd name="connsiteY191" fmla="*/ 952500 h 6858000"/>
              <a:gd name="connsiteX192" fmla="*/ 1803400 w 12193200"/>
              <a:gd name="connsiteY192" fmla="*/ 876300 h 6858000"/>
              <a:gd name="connsiteX193" fmla="*/ 1830070 w 12193200"/>
              <a:gd name="connsiteY193" fmla="*/ 876300 h 6858000"/>
              <a:gd name="connsiteX194" fmla="*/ 1830070 w 12193200"/>
              <a:gd name="connsiteY194" fmla="*/ 862330 h 6858000"/>
              <a:gd name="connsiteX195" fmla="*/ 1803400 w 12193200"/>
              <a:gd name="connsiteY195" fmla="*/ 862330 h 6858000"/>
              <a:gd name="connsiteX196" fmla="*/ 1803400 w 12193200"/>
              <a:gd name="connsiteY196" fmla="*/ 861060 h 6858000"/>
              <a:gd name="connsiteX197" fmla="*/ 1831340 w 12193200"/>
              <a:gd name="connsiteY197" fmla="*/ 826770 h 6858000"/>
              <a:gd name="connsiteX198" fmla="*/ 1689100 w 12193200"/>
              <a:gd name="connsiteY198" fmla="*/ 510540 h 6858000"/>
              <a:gd name="connsiteX199" fmla="*/ 1761490 w 12193200"/>
              <a:gd name="connsiteY199" fmla="*/ 603250 h 6858000"/>
              <a:gd name="connsiteX200" fmla="*/ 1686560 w 12193200"/>
              <a:gd name="connsiteY200" fmla="*/ 695960 h 6858000"/>
              <a:gd name="connsiteX201" fmla="*/ 1612900 w 12193200"/>
              <a:gd name="connsiteY201" fmla="*/ 600710 h 6858000"/>
              <a:gd name="connsiteX202" fmla="*/ 1689100 w 12193200"/>
              <a:gd name="connsiteY202" fmla="*/ 510540 h 6858000"/>
              <a:gd name="connsiteX203" fmla="*/ 1249680 w 12193200"/>
              <a:gd name="connsiteY203" fmla="*/ 444500 h 6858000"/>
              <a:gd name="connsiteX204" fmla="*/ 1249680 w 12193200"/>
              <a:gd name="connsiteY204" fmla="*/ 762000 h 6858000"/>
              <a:gd name="connsiteX205" fmla="*/ 1341120 w 12193200"/>
              <a:gd name="connsiteY205" fmla="*/ 762000 h 6858000"/>
              <a:gd name="connsiteX206" fmla="*/ 1341120 w 12193200"/>
              <a:gd name="connsiteY206" fmla="*/ 645160 h 6858000"/>
              <a:gd name="connsiteX207" fmla="*/ 1459230 w 12193200"/>
              <a:gd name="connsiteY207" fmla="*/ 645160 h 6858000"/>
              <a:gd name="connsiteX208" fmla="*/ 1459230 w 12193200"/>
              <a:gd name="connsiteY208" fmla="*/ 576580 h 6858000"/>
              <a:gd name="connsiteX209" fmla="*/ 1341120 w 12193200"/>
              <a:gd name="connsiteY209" fmla="*/ 576580 h 6858000"/>
              <a:gd name="connsiteX210" fmla="*/ 1341120 w 12193200"/>
              <a:gd name="connsiteY210" fmla="*/ 518160 h 6858000"/>
              <a:gd name="connsiteX211" fmla="*/ 1470660 w 12193200"/>
              <a:gd name="connsiteY211" fmla="*/ 518160 h 6858000"/>
              <a:gd name="connsiteX212" fmla="*/ 1470660 w 12193200"/>
              <a:gd name="connsiteY212" fmla="*/ 444500 h 6858000"/>
              <a:gd name="connsiteX213" fmla="*/ 2463800 w 12193200"/>
              <a:gd name="connsiteY213" fmla="*/ 443230 h 6858000"/>
              <a:gd name="connsiteX214" fmla="*/ 2463800 w 12193200"/>
              <a:gd name="connsiteY214" fmla="*/ 516890 h 6858000"/>
              <a:gd name="connsiteX215" fmla="*/ 2548890 w 12193200"/>
              <a:gd name="connsiteY215" fmla="*/ 516890 h 6858000"/>
              <a:gd name="connsiteX216" fmla="*/ 2548890 w 12193200"/>
              <a:gd name="connsiteY216" fmla="*/ 762000 h 6858000"/>
              <a:gd name="connsiteX217" fmla="*/ 2640330 w 12193200"/>
              <a:gd name="connsiteY217" fmla="*/ 762000 h 6858000"/>
              <a:gd name="connsiteX218" fmla="*/ 2640330 w 12193200"/>
              <a:gd name="connsiteY218" fmla="*/ 516890 h 6858000"/>
              <a:gd name="connsiteX219" fmla="*/ 2725420 w 12193200"/>
              <a:gd name="connsiteY219" fmla="*/ 516890 h 6858000"/>
              <a:gd name="connsiteX220" fmla="*/ 2725420 w 12193200"/>
              <a:gd name="connsiteY220" fmla="*/ 443230 h 6858000"/>
              <a:gd name="connsiteX221" fmla="*/ 2317750 w 12193200"/>
              <a:gd name="connsiteY221" fmla="*/ 443230 h 6858000"/>
              <a:gd name="connsiteX222" fmla="*/ 2317750 w 12193200"/>
              <a:gd name="connsiteY222" fmla="*/ 762000 h 6858000"/>
              <a:gd name="connsiteX223" fmla="*/ 2409190 w 12193200"/>
              <a:gd name="connsiteY223" fmla="*/ 762000 h 6858000"/>
              <a:gd name="connsiteX224" fmla="*/ 2409190 w 12193200"/>
              <a:gd name="connsiteY224" fmla="*/ 443230 h 6858000"/>
              <a:gd name="connsiteX225" fmla="*/ 1885950 w 12193200"/>
              <a:gd name="connsiteY225" fmla="*/ 443230 h 6858000"/>
              <a:gd name="connsiteX226" fmla="*/ 1982470 w 12193200"/>
              <a:gd name="connsiteY226" fmla="*/ 599440 h 6858000"/>
              <a:gd name="connsiteX227" fmla="*/ 1883410 w 12193200"/>
              <a:gd name="connsiteY227" fmla="*/ 762000 h 6858000"/>
              <a:gd name="connsiteX228" fmla="*/ 1974850 w 12193200"/>
              <a:gd name="connsiteY228" fmla="*/ 762000 h 6858000"/>
              <a:gd name="connsiteX229" fmla="*/ 2026920 w 12193200"/>
              <a:gd name="connsiteY229" fmla="*/ 670560 h 6858000"/>
              <a:gd name="connsiteX230" fmla="*/ 2080260 w 12193200"/>
              <a:gd name="connsiteY230" fmla="*/ 762000 h 6858000"/>
              <a:gd name="connsiteX231" fmla="*/ 2183130 w 12193200"/>
              <a:gd name="connsiteY231" fmla="*/ 762000 h 6858000"/>
              <a:gd name="connsiteX232" fmla="*/ 2081530 w 12193200"/>
              <a:gd name="connsiteY232" fmla="*/ 598170 h 6858000"/>
              <a:gd name="connsiteX233" fmla="*/ 2172970 w 12193200"/>
              <a:gd name="connsiteY233" fmla="*/ 443230 h 6858000"/>
              <a:gd name="connsiteX234" fmla="*/ 2081530 w 12193200"/>
              <a:gd name="connsiteY234" fmla="*/ 443230 h 6858000"/>
              <a:gd name="connsiteX235" fmla="*/ 2037080 w 12193200"/>
              <a:gd name="connsiteY235" fmla="*/ 524510 h 6858000"/>
              <a:gd name="connsiteX236" fmla="*/ 1990090 w 12193200"/>
              <a:gd name="connsiteY236" fmla="*/ 443230 h 6858000"/>
              <a:gd name="connsiteX237" fmla="*/ 1689100 w 12193200"/>
              <a:gd name="connsiteY237" fmla="*/ 438150 h 6858000"/>
              <a:gd name="connsiteX238" fmla="*/ 1517650 w 12193200"/>
              <a:gd name="connsiteY238" fmla="*/ 603250 h 6858000"/>
              <a:gd name="connsiteX239" fmla="*/ 1690370 w 12193200"/>
              <a:gd name="connsiteY239" fmla="*/ 768350 h 6858000"/>
              <a:gd name="connsiteX240" fmla="*/ 1858010 w 12193200"/>
              <a:gd name="connsiteY240" fmla="*/ 600710 h 6858000"/>
              <a:gd name="connsiteX241" fmla="*/ 1689100 w 12193200"/>
              <a:gd name="connsiteY241" fmla="*/ 438150 h 6858000"/>
              <a:gd name="connsiteX242" fmla="*/ 325438 w 12193200"/>
              <a:gd name="connsiteY242" fmla="*/ 330200 h 6858000"/>
              <a:gd name="connsiteX243" fmla="*/ 385793 w 12193200"/>
              <a:gd name="connsiteY243" fmla="*/ 617855 h 6858000"/>
              <a:gd name="connsiteX244" fmla="*/ 412158 w 12193200"/>
              <a:gd name="connsiteY244" fmla="*/ 677228 h 6858000"/>
              <a:gd name="connsiteX245" fmla="*/ 600210 w 12193200"/>
              <a:gd name="connsiteY245" fmla="*/ 938848 h 6858000"/>
              <a:gd name="connsiteX246" fmla="*/ 649447 w 12193200"/>
              <a:gd name="connsiteY246" fmla="*/ 965200 h 6858000"/>
              <a:gd name="connsiteX247" fmla="*/ 698684 w 12193200"/>
              <a:gd name="connsiteY247" fmla="*/ 938848 h 6858000"/>
              <a:gd name="connsiteX248" fmla="*/ 795569 w 12193200"/>
              <a:gd name="connsiteY248" fmla="*/ 803910 h 6858000"/>
              <a:gd name="connsiteX249" fmla="*/ 749191 w 12193200"/>
              <a:gd name="connsiteY249" fmla="*/ 714693 h 6858000"/>
              <a:gd name="connsiteX250" fmla="*/ 656753 w 12193200"/>
              <a:gd name="connsiteY250" fmla="*/ 672465 h 6858000"/>
              <a:gd name="connsiteX251" fmla="*/ 692013 w 12193200"/>
              <a:gd name="connsiteY251" fmla="*/ 561340 h 6858000"/>
              <a:gd name="connsiteX252" fmla="*/ 803510 w 12193200"/>
              <a:gd name="connsiteY252" fmla="*/ 596583 h 6858000"/>
              <a:gd name="connsiteX253" fmla="*/ 784768 w 12193200"/>
              <a:gd name="connsiteY253" fmla="*/ 696278 h 6858000"/>
              <a:gd name="connsiteX254" fmla="*/ 821617 w 12193200"/>
              <a:gd name="connsiteY254" fmla="*/ 767398 h 6858000"/>
              <a:gd name="connsiteX255" fmla="*/ 886736 w 12193200"/>
              <a:gd name="connsiteY255" fmla="*/ 677228 h 6858000"/>
              <a:gd name="connsiteX256" fmla="*/ 913101 w 12193200"/>
              <a:gd name="connsiteY256" fmla="*/ 617855 h 6858000"/>
              <a:gd name="connsiteX257" fmla="*/ 973138 w 12193200"/>
              <a:gd name="connsiteY257" fmla="*/ 330200 h 6858000"/>
              <a:gd name="connsiteX258" fmla="*/ 807957 w 12193200"/>
              <a:gd name="connsiteY258" fmla="*/ 445135 h 6858000"/>
              <a:gd name="connsiteX259" fmla="*/ 490619 w 12193200"/>
              <a:gd name="connsiteY259" fmla="*/ 445135 h 6858000"/>
              <a:gd name="connsiteX260" fmla="*/ 325438 w 12193200"/>
              <a:gd name="connsiteY260" fmla="*/ 330200 h 6858000"/>
              <a:gd name="connsiteX261" fmla="*/ 0 w 12193200"/>
              <a:gd name="connsiteY261" fmla="*/ 0 h 6858000"/>
              <a:gd name="connsiteX262" fmla="*/ 12193200 w 12193200"/>
              <a:gd name="connsiteY262" fmla="*/ 0 h 6858000"/>
              <a:gd name="connsiteX263" fmla="*/ 12193200 w 12193200"/>
              <a:gd name="connsiteY263" fmla="*/ 6858000 h 6858000"/>
              <a:gd name="connsiteX264" fmla="*/ 12192407 w 12193200"/>
              <a:gd name="connsiteY264" fmla="*/ 6858000 h 6858000"/>
              <a:gd name="connsiteX265" fmla="*/ 12192407 w 12193200"/>
              <a:gd name="connsiteY265" fmla="*/ 6477000 h 6858000"/>
              <a:gd name="connsiteX266" fmla="*/ 0 w 12193200"/>
              <a:gd name="connsiteY266" fmla="*/ 6477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2193200" h="6858000">
                <a:moveTo>
                  <a:pt x="2677160" y="872490"/>
                </a:moveTo>
                <a:cubicBezTo>
                  <a:pt x="2696210" y="872490"/>
                  <a:pt x="2710180" y="886460"/>
                  <a:pt x="2710180" y="906780"/>
                </a:cubicBezTo>
                <a:cubicBezTo>
                  <a:pt x="2710180" y="927100"/>
                  <a:pt x="2696210" y="942340"/>
                  <a:pt x="2677160" y="942340"/>
                </a:cubicBezTo>
                <a:cubicBezTo>
                  <a:pt x="2658110" y="942340"/>
                  <a:pt x="2644140" y="928370"/>
                  <a:pt x="2644140" y="908050"/>
                </a:cubicBezTo>
                <a:cubicBezTo>
                  <a:pt x="2644140" y="887730"/>
                  <a:pt x="2658110" y="872490"/>
                  <a:pt x="2677160" y="872490"/>
                </a:cubicBezTo>
                <a:close/>
                <a:moveTo>
                  <a:pt x="2264410" y="872490"/>
                </a:moveTo>
                <a:cubicBezTo>
                  <a:pt x="2283460" y="872490"/>
                  <a:pt x="2297430" y="886460"/>
                  <a:pt x="2297430" y="906780"/>
                </a:cubicBezTo>
                <a:cubicBezTo>
                  <a:pt x="2297430" y="927100"/>
                  <a:pt x="2283460" y="942340"/>
                  <a:pt x="2264410" y="942340"/>
                </a:cubicBezTo>
                <a:cubicBezTo>
                  <a:pt x="2245360" y="942340"/>
                  <a:pt x="2231390" y="928370"/>
                  <a:pt x="2231390" y="908050"/>
                </a:cubicBezTo>
                <a:cubicBezTo>
                  <a:pt x="2231390" y="887730"/>
                  <a:pt x="2245360" y="872490"/>
                  <a:pt x="2264410" y="872490"/>
                </a:cubicBezTo>
                <a:close/>
                <a:moveTo>
                  <a:pt x="2446020" y="871220"/>
                </a:moveTo>
                <a:cubicBezTo>
                  <a:pt x="2465070" y="871220"/>
                  <a:pt x="2479040" y="885190"/>
                  <a:pt x="2479040" y="905510"/>
                </a:cubicBezTo>
                <a:cubicBezTo>
                  <a:pt x="2479040" y="925830"/>
                  <a:pt x="2465070" y="941070"/>
                  <a:pt x="2446020" y="941070"/>
                </a:cubicBezTo>
                <a:cubicBezTo>
                  <a:pt x="2426970" y="941070"/>
                  <a:pt x="2413000" y="927100"/>
                  <a:pt x="2413000" y="906780"/>
                </a:cubicBezTo>
                <a:cubicBezTo>
                  <a:pt x="2413000" y="886460"/>
                  <a:pt x="2426970" y="871220"/>
                  <a:pt x="2446020" y="871220"/>
                </a:cubicBezTo>
                <a:close/>
                <a:moveTo>
                  <a:pt x="1708150" y="871220"/>
                </a:moveTo>
                <a:cubicBezTo>
                  <a:pt x="1727200" y="871220"/>
                  <a:pt x="1741170" y="885190"/>
                  <a:pt x="1741170" y="905510"/>
                </a:cubicBezTo>
                <a:cubicBezTo>
                  <a:pt x="1741170" y="925830"/>
                  <a:pt x="1727200" y="941070"/>
                  <a:pt x="1708150" y="941070"/>
                </a:cubicBezTo>
                <a:cubicBezTo>
                  <a:pt x="1689100" y="941070"/>
                  <a:pt x="1675130" y="927100"/>
                  <a:pt x="1675130" y="906780"/>
                </a:cubicBezTo>
                <a:cubicBezTo>
                  <a:pt x="1675130" y="886460"/>
                  <a:pt x="1689100" y="871220"/>
                  <a:pt x="1708150" y="871220"/>
                </a:cubicBezTo>
                <a:close/>
                <a:moveTo>
                  <a:pt x="1295400" y="871220"/>
                </a:moveTo>
                <a:cubicBezTo>
                  <a:pt x="1314450" y="871220"/>
                  <a:pt x="1328420" y="885190"/>
                  <a:pt x="1328420" y="905510"/>
                </a:cubicBezTo>
                <a:cubicBezTo>
                  <a:pt x="1328420" y="925830"/>
                  <a:pt x="1314450" y="941070"/>
                  <a:pt x="1295400" y="941070"/>
                </a:cubicBezTo>
                <a:cubicBezTo>
                  <a:pt x="1276350" y="941070"/>
                  <a:pt x="1262380" y="927100"/>
                  <a:pt x="1262380" y="906780"/>
                </a:cubicBezTo>
                <a:cubicBezTo>
                  <a:pt x="1262380" y="886460"/>
                  <a:pt x="1276350" y="871220"/>
                  <a:pt x="1295400" y="871220"/>
                </a:cubicBezTo>
                <a:close/>
                <a:moveTo>
                  <a:pt x="1412240" y="869950"/>
                </a:moveTo>
                <a:cubicBezTo>
                  <a:pt x="1431290" y="869950"/>
                  <a:pt x="1445260" y="885190"/>
                  <a:pt x="1445260" y="905510"/>
                </a:cubicBezTo>
                <a:cubicBezTo>
                  <a:pt x="1445260" y="925830"/>
                  <a:pt x="1431290" y="941070"/>
                  <a:pt x="1412240" y="939800"/>
                </a:cubicBezTo>
                <a:cubicBezTo>
                  <a:pt x="1393190" y="939800"/>
                  <a:pt x="1379220" y="924560"/>
                  <a:pt x="1379220" y="904240"/>
                </a:cubicBezTo>
                <a:cubicBezTo>
                  <a:pt x="1379220" y="885190"/>
                  <a:pt x="1393190" y="869950"/>
                  <a:pt x="1412240" y="869950"/>
                </a:cubicBezTo>
                <a:close/>
                <a:moveTo>
                  <a:pt x="2519680" y="862330"/>
                </a:moveTo>
                <a:lnTo>
                  <a:pt x="2519680" y="915670"/>
                </a:lnTo>
                <a:cubicBezTo>
                  <a:pt x="2519680" y="937260"/>
                  <a:pt x="2540000" y="955040"/>
                  <a:pt x="2561590" y="955040"/>
                </a:cubicBezTo>
                <a:cubicBezTo>
                  <a:pt x="2583180" y="955040"/>
                  <a:pt x="2603500" y="937260"/>
                  <a:pt x="2603500" y="915670"/>
                </a:cubicBezTo>
                <a:lnTo>
                  <a:pt x="2603500" y="862330"/>
                </a:lnTo>
                <a:lnTo>
                  <a:pt x="2589530" y="862330"/>
                </a:lnTo>
                <a:lnTo>
                  <a:pt x="2589530" y="918210"/>
                </a:lnTo>
                <a:cubicBezTo>
                  <a:pt x="2588260" y="932180"/>
                  <a:pt x="2574290" y="941070"/>
                  <a:pt x="2561590" y="941070"/>
                </a:cubicBezTo>
                <a:cubicBezTo>
                  <a:pt x="2548890" y="941070"/>
                  <a:pt x="2534920" y="930910"/>
                  <a:pt x="2533650" y="918210"/>
                </a:cubicBezTo>
                <a:lnTo>
                  <a:pt x="2533650" y="915670"/>
                </a:lnTo>
                <a:lnTo>
                  <a:pt x="2533650" y="862330"/>
                </a:lnTo>
                <a:close/>
                <a:moveTo>
                  <a:pt x="2675890" y="861060"/>
                </a:moveTo>
                <a:cubicBezTo>
                  <a:pt x="2663190" y="861060"/>
                  <a:pt x="2651760" y="866140"/>
                  <a:pt x="2642870" y="876300"/>
                </a:cubicBezTo>
                <a:cubicBezTo>
                  <a:pt x="2633980" y="885190"/>
                  <a:pt x="2630170" y="896620"/>
                  <a:pt x="2630170" y="909320"/>
                </a:cubicBezTo>
                <a:lnTo>
                  <a:pt x="2630170" y="988060"/>
                </a:lnTo>
                <a:lnTo>
                  <a:pt x="2644140" y="988060"/>
                </a:lnTo>
                <a:lnTo>
                  <a:pt x="2644140" y="942340"/>
                </a:lnTo>
                <a:lnTo>
                  <a:pt x="2647950" y="944880"/>
                </a:lnTo>
                <a:cubicBezTo>
                  <a:pt x="2655570" y="951230"/>
                  <a:pt x="2665730" y="955040"/>
                  <a:pt x="2677160" y="955040"/>
                </a:cubicBezTo>
                <a:cubicBezTo>
                  <a:pt x="2689860" y="955040"/>
                  <a:pt x="2701290" y="949960"/>
                  <a:pt x="2710180" y="939800"/>
                </a:cubicBezTo>
                <a:cubicBezTo>
                  <a:pt x="2717800" y="930910"/>
                  <a:pt x="2722880" y="919480"/>
                  <a:pt x="2722880" y="906780"/>
                </a:cubicBezTo>
                <a:cubicBezTo>
                  <a:pt x="2722880" y="894080"/>
                  <a:pt x="2717800" y="882650"/>
                  <a:pt x="2708910" y="873760"/>
                </a:cubicBezTo>
                <a:cubicBezTo>
                  <a:pt x="2700020" y="864870"/>
                  <a:pt x="2688590" y="859790"/>
                  <a:pt x="2675890" y="861060"/>
                </a:cubicBezTo>
                <a:close/>
                <a:moveTo>
                  <a:pt x="2263140" y="859790"/>
                </a:moveTo>
                <a:cubicBezTo>
                  <a:pt x="2250440" y="859790"/>
                  <a:pt x="2239010" y="864870"/>
                  <a:pt x="2230120" y="875030"/>
                </a:cubicBezTo>
                <a:cubicBezTo>
                  <a:pt x="2221230" y="883920"/>
                  <a:pt x="2217420" y="895350"/>
                  <a:pt x="2217420" y="908050"/>
                </a:cubicBezTo>
                <a:cubicBezTo>
                  <a:pt x="2217420" y="919480"/>
                  <a:pt x="2222500" y="932180"/>
                  <a:pt x="2231390" y="941070"/>
                </a:cubicBezTo>
                <a:cubicBezTo>
                  <a:pt x="2240280" y="949960"/>
                  <a:pt x="2251710" y="955040"/>
                  <a:pt x="2264410" y="955040"/>
                </a:cubicBezTo>
                <a:cubicBezTo>
                  <a:pt x="2274570" y="955040"/>
                  <a:pt x="2284730" y="951230"/>
                  <a:pt x="2293620" y="943610"/>
                </a:cubicBezTo>
                <a:lnTo>
                  <a:pt x="2297430" y="941070"/>
                </a:lnTo>
                <a:lnTo>
                  <a:pt x="2297430" y="946150"/>
                </a:lnTo>
                <a:cubicBezTo>
                  <a:pt x="2297430" y="965200"/>
                  <a:pt x="2283460" y="977900"/>
                  <a:pt x="2264410" y="977900"/>
                </a:cubicBezTo>
                <a:cubicBezTo>
                  <a:pt x="2252980" y="977900"/>
                  <a:pt x="2244090" y="972820"/>
                  <a:pt x="2239010" y="963930"/>
                </a:cubicBezTo>
                <a:lnTo>
                  <a:pt x="2225040" y="963930"/>
                </a:lnTo>
                <a:cubicBezTo>
                  <a:pt x="2231390" y="980440"/>
                  <a:pt x="2246630" y="989330"/>
                  <a:pt x="2265680" y="989330"/>
                </a:cubicBezTo>
                <a:cubicBezTo>
                  <a:pt x="2294890" y="989330"/>
                  <a:pt x="2311400" y="971550"/>
                  <a:pt x="2311400" y="939800"/>
                </a:cubicBezTo>
                <a:lnTo>
                  <a:pt x="2311400" y="906780"/>
                </a:lnTo>
                <a:cubicBezTo>
                  <a:pt x="2311400" y="894080"/>
                  <a:pt x="2306320" y="882650"/>
                  <a:pt x="2297430" y="873760"/>
                </a:cubicBezTo>
                <a:cubicBezTo>
                  <a:pt x="2288540" y="864870"/>
                  <a:pt x="2277110" y="859790"/>
                  <a:pt x="2263140" y="859790"/>
                </a:cubicBezTo>
                <a:close/>
                <a:moveTo>
                  <a:pt x="2151380" y="859790"/>
                </a:moveTo>
                <a:cubicBezTo>
                  <a:pt x="2138680" y="859790"/>
                  <a:pt x="2127250" y="864870"/>
                  <a:pt x="2117090" y="875030"/>
                </a:cubicBezTo>
                <a:cubicBezTo>
                  <a:pt x="2108200" y="883920"/>
                  <a:pt x="2104390" y="895350"/>
                  <a:pt x="2104390" y="908050"/>
                </a:cubicBezTo>
                <a:cubicBezTo>
                  <a:pt x="2104390" y="920750"/>
                  <a:pt x="2109470" y="933450"/>
                  <a:pt x="2118360" y="942340"/>
                </a:cubicBezTo>
                <a:cubicBezTo>
                  <a:pt x="2127250" y="952500"/>
                  <a:pt x="2138680" y="956310"/>
                  <a:pt x="2152650" y="956310"/>
                </a:cubicBezTo>
                <a:cubicBezTo>
                  <a:pt x="2165350" y="956310"/>
                  <a:pt x="2178050" y="951230"/>
                  <a:pt x="2186940" y="941070"/>
                </a:cubicBezTo>
                <a:cubicBezTo>
                  <a:pt x="2188210" y="939800"/>
                  <a:pt x="2189480" y="938530"/>
                  <a:pt x="2190750" y="935990"/>
                </a:cubicBezTo>
                <a:lnTo>
                  <a:pt x="2178050" y="923290"/>
                </a:lnTo>
                <a:lnTo>
                  <a:pt x="2178050" y="924560"/>
                </a:lnTo>
                <a:cubicBezTo>
                  <a:pt x="2172970" y="933450"/>
                  <a:pt x="2164080" y="939800"/>
                  <a:pt x="2152650" y="939800"/>
                </a:cubicBezTo>
                <a:cubicBezTo>
                  <a:pt x="2136140" y="939800"/>
                  <a:pt x="2123440" y="925830"/>
                  <a:pt x="2123440" y="908050"/>
                </a:cubicBezTo>
                <a:cubicBezTo>
                  <a:pt x="2123440" y="890270"/>
                  <a:pt x="2136140" y="876300"/>
                  <a:pt x="2152650" y="876300"/>
                </a:cubicBezTo>
                <a:cubicBezTo>
                  <a:pt x="2164080" y="876300"/>
                  <a:pt x="2172970" y="881380"/>
                  <a:pt x="2178050" y="891540"/>
                </a:cubicBezTo>
                <a:lnTo>
                  <a:pt x="2178050" y="892810"/>
                </a:lnTo>
                <a:lnTo>
                  <a:pt x="2190750" y="880110"/>
                </a:lnTo>
                <a:cubicBezTo>
                  <a:pt x="2189480" y="877570"/>
                  <a:pt x="2186940" y="876300"/>
                  <a:pt x="2185670" y="873760"/>
                </a:cubicBezTo>
                <a:cubicBezTo>
                  <a:pt x="2176780" y="864870"/>
                  <a:pt x="2165350" y="859790"/>
                  <a:pt x="2151380" y="859790"/>
                </a:cubicBezTo>
                <a:close/>
                <a:moveTo>
                  <a:pt x="2044700" y="859790"/>
                </a:moveTo>
                <a:cubicBezTo>
                  <a:pt x="2032000" y="859790"/>
                  <a:pt x="2019300" y="864870"/>
                  <a:pt x="2010410" y="875030"/>
                </a:cubicBezTo>
                <a:cubicBezTo>
                  <a:pt x="2002790" y="883920"/>
                  <a:pt x="1997710" y="895350"/>
                  <a:pt x="1997710" y="908050"/>
                </a:cubicBezTo>
                <a:cubicBezTo>
                  <a:pt x="1997710" y="920750"/>
                  <a:pt x="2002790" y="933450"/>
                  <a:pt x="2011680" y="942340"/>
                </a:cubicBezTo>
                <a:cubicBezTo>
                  <a:pt x="2020570" y="951230"/>
                  <a:pt x="2032000" y="956310"/>
                  <a:pt x="2045970" y="956310"/>
                </a:cubicBezTo>
                <a:cubicBezTo>
                  <a:pt x="2058670" y="956310"/>
                  <a:pt x="2071370" y="951230"/>
                  <a:pt x="2080260" y="941070"/>
                </a:cubicBezTo>
                <a:lnTo>
                  <a:pt x="2081530" y="939800"/>
                </a:lnTo>
                <a:lnTo>
                  <a:pt x="2068830" y="927100"/>
                </a:lnTo>
                <a:cubicBezTo>
                  <a:pt x="2063750" y="935990"/>
                  <a:pt x="2054860" y="939800"/>
                  <a:pt x="2045970" y="939800"/>
                </a:cubicBezTo>
                <a:cubicBezTo>
                  <a:pt x="2029460" y="939800"/>
                  <a:pt x="2016760" y="925830"/>
                  <a:pt x="2016760" y="908050"/>
                </a:cubicBezTo>
                <a:cubicBezTo>
                  <a:pt x="2016760" y="890270"/>
                  <a:pt x="2029460" y="876300"/>
                  <a:pt x="2044700" y="876300"/>
                </a:cubicBezTo>
                <a:cubicBezTo>
                  <a:pt x="2054860" y="876300"/>
                  <a:pt x="2063750" y="881380"/>
                  <a:pt x="2068830" y="889000"/>
                </a:cubicBezTo>
                <a:lnTo>
                  <a:pt x="2081530" y="876300"/>
                </a:lnTo>
                <a:cubicBezTo>
                  <a:pt x="2080260" y="876300"/>
                  <a:pt x="2080260" y="875030"/>
                  <a:pt x="2078990" y="873760"/>
                </a:cubicBezTo>
                <a:cubicBezTo>
                  <a:pt x="2070100" y="864870"/>
                  <a:pt x="2058670" y="859790"/>
                  <a:pt x="2044700" y="859790"/>
                </a:cubicBezTo>
                <a:close/>
                <a:moveTo>
                  <a:pt x="2444750" y="858520"/>
                </a:moveTo>
                <a:cubicBezTo>
                  <a:pt x="2432050" y="858520"/>
                  <a:pt x="2420620" y="863600"/>
                  <a:pt x="2411730" y="873760"/>
                </a:cubicBezTo>
                <a:cubicBezTo>
                  <a:pt x="2402840" y="882650"/>
                  <a:pt x="2399030" y="894080"/>
                  <a:pt x="2399030" y="906780"/>
                </a:cubicBezTo>
                <a:cubicBezTo>
                  <a:pt x="2399030" y="918210"/>
                  <a:pt x="2404110" y="930910"/>
                  <a:pt x="2413000" y="939800"/>
                </a:cubicBezTo>
                <a:cubicBezTo>
                  <a:pt x="2421890" y="948690"/>
                  <a:pt x="2433320" y="953770"/>
                  <a:pt x="2446020" y="953770"/>
                </a:cubicBezTo>
                <a:cubicBezTo>
                  <a:pt x="2458720" y="953770"/>
                  <a:pt x="2470150" y="948690"/>
                  <a:pt x="2479040" y="938530"/>
                </a:cubicBezTo>
                <a:cubicBezTo>
                  <a:pt x="2486660" y="929640"/>
                  <a:pt x="2491740" y="918210"/>
                  <a:pt x="2491740" y="905510"/>
                </a:cubicBezTo>
                <a:cubicBezTo>
                  <a:pt x="2491740" y="892810"/>
                  <a:pt x="2486660" y="881380"/>
                  <a:pt x="2477770" y="872490"/>
                </a:cubicBezTo>
                <a:cubicBezTo>
                  <a:pt x="2468880" y="863600"/>
                  <a:pt x="2457450" y="858520"/>
                  <a:pt x="2444750" y="858520"/>
                </a:cubicBezTo>
                <a:close/>
                <a:moveTo>
                  <a:pt x="2382520" y="858520"/>
                </a:moveTo>
                <a:cubicBezTo>
                  <a:pt x="2372360" y="859790"/>
                  <a:pt x="2360930" y="864870"/>
                  <a:pt x="2353310" y="873760"/>
                </a:cubicBezTo>
                <a:cubicBezTo>
                  <a:pt x="2344420" y="883920"/>
                  <a:pt x="2340610" y="894080"/>
                  <a:pt x="2340610" y="906780"/>
                </a:cubicBezTo>
                <a:lnTo>
                  <a:pt x="2340610" y="952500"/>
                </a:lnTo>
                <a:lnTo>
                  <a:pt x="2354580" y="952500"/>
                </a:lnTo>
                <a:lnTo>
                  <a:pt x="2354580" y="906780"/>
                </a:lnTo>
                <a:cubicBezTo>
                  <a:pt x="2354580" y="889000"/>
                  <a:pt x="2366010" y="875030"/>
                  <a:pt x="2382520" y="872490"/>
                </a:cubicBezTo>
                <a:close/>
                <a:moveTo>
                  <a:pt x="1926590" y="858520"/>
                </a:moveTo>
                <a:cubicBezTo>
                  <a:pt x="1903730" y="858520"/>
                  <a:pt x="1883410" y="877570"/>
                  <a:pt x="1883410" y="899160"/>
                </a:cubicBezTo>
                <a:lnTo>
                  <a:pt x="1883410" y="953770"/>
                </a:lnTo>
                <a:lnTo>
                  <a:pt x="1902460" y="953770"/>
                </a:lnTo>
                <a:lnTo>
                  <a:pt x="1902460" y="899160"/>
                </a:lnTo>
                <a:cubicBezTo>
                  <a:pt x="1902460" y="886460"/>
                  <a:pt x="1915160" y="877570"/>
                  <a:pt x="1926590" y="877570"/>
                </a:cubicBezTo>
                <a:cubicBezTo>
                  <a:pt x="1938020" y="877570"/>
                  <a:pt x="1950720" y="886460"/>
                  <a:pt x="1950720" y="899160"/>
                </a:cubicBezTo>
                <a:lnTo>
                  <a:pt x="1950720" y="953770"/>
                </a:lnTo>
                <a:lnTo>
                  <a:pt x="1969770" y="953770"/>
                </a:lnTo>
                <a:lnTo>
                  <a:pt x="1969770" y="899160"/>
                </a:lnTo>
                <a:cubicBezTo>
                  <a:pt x="1969770" y="877570"/>
                  <a:pt x="1949450" y="858520"/>
                  <a:pt x="1926590" y="858520"/>
                </a:cubicBezTo>
                <a:close/>
                <a:moveTo>
                  <a:pt x="1708150" y="858520"/>
                </a:moveTo>
                <a:cubicBezTo>
                  <a:pt x="1695450" y="858520"/>
                  <a:pt x="1684020" y="863600"/>
                  <a:pt x="1675130" y="873760"/>
                </a:cubicBezTo>
                <a:cubicBezTo>
                  <a:pt x="1666240" y="882650"/>
                  <a:pt x="1662430" y="894080"/>
                  <a:pt x="1662430" y="906780"/>
                </a:cubicBezTo>
                <a:cubicBezTo>
                  <a:pt x="1662430" y="918210"/>
                  <a:pt x="1667510" y="930910"/>
                  <a:pt x="1676400" y="939800"/>
                </a:cubicBezTo>
                <a:cubicBezTo>
                  <a:pt x="1685290" y="948690"/>
                  <a:pt x="1696720" y="953770"/>
                  <a:pt x="1709420" y="953770"/>
                </a:cubicBezTo>
                <a:cubicBezTo>
                  <a:pt x="1722120" y="953770"/>
                  <a:pt x="1733550" y="948690"/>
                  <a:pt x="1742440" y="938530"/>
                </a:cubicBezTo>
                <a:cubicBezTo>
                  <a:pt x="1750060" y="929640"/>
                  <a:pt x="1755140" y="918210"/>
                  <a:pt x="1755140" y="905510"/>
                </a:cubicBezTo>
                <a:cubicBezTo>
                  <a:pt x="1755140" y="892810"/>
                  <a:pt x="1750060" y="881380"/>
                  <a:pt x="1741170" y="872490"/>
                </a:cubicBezTo>
                <a:cubicBezTo>
                  <a:pt x="1732280" y="863600"/>
                  <a:pt x="1720850" y="858520"/>
                  <a:pt x="1708150" y="858520"/>
                </a:cubicBezTo>
                <a:close/>
                <a:moveTo>
                  <a:pt x="1529080" y="858520"/>
                </a:moveTo>
                <a:cubicBezTo>
                  <a:pt x="1518920" y="859790"/>
                  <a:pt x="1507490" y="864870"/>
                  <a:pt x="1499870" y="873760"/>
                </a:cubicBezTo>
                <a:cubicBezTo>
                  <a:pt x="1492250" y="883920"/>
                  <a:pt x="1487170" y="894080"/>
                  <a:pt x="1487170" y="906780"/>
                </a:cubicBezTo>
                <a:lnTo>
                  <a:pt x="1487170" y="952500"/>
                </a:lnTo>
                <a:lnTo>
                  <a:pt x="1501140" y="952500"/>
                </a:lnTo>
                <a:lnTo>
                  <a:pt x="1501140" y="906780"/>
                </a:lnTo>
                <a:cubicBezTo>
                  <a:pt x="1501140" y="889000"/>
                  <a:pt x="1512570" y="875030"/>
                  <a:pt x="1529080" y="872490"/>
                </a:cubicBezTo>
                <a:close/>
                <a:moveTo>
                  <a:pt x="1294130" y="858520"/>
                </a:moveTo>
                <a:cubicBezTo>
                  <a:pt x="1281430" y="858520"/>
                  <a:pt x="1270000" y="863600"/>
                  <a:pt x="1261110" y="873760"/>
                </a:cubicBezTo>
                <a:cubicBezTo>
                  <a:pt x="1252220" y="882650"/>
                  <a:pt x="1248410" y="894080"/>
                  <a:pt x="1248410" y="906780"/>
                </a:cubicBezTo>
                <a:lnTo>
                  <a:pt x="1248410" y="985520"/>
                </a:lnTo>
                <a:lnTo>
                  <a:pt x="1262380" y="985520"/>
                </a:lnTo>
                <a:lnTo>
                  <a:pt x="1262380" y="939800"/>
                </a:lnTo>
                <a:lnTo>
                  <a:pt x="1266190" y="943610"/>
                </a:lnTo>
                <a:cubicBezTo>
                  <a:pt x="1273810" y="949960"/>
                  <a:pt x="1283970" y="953770"/>
                  <a:pt x="1295400" y="953770"/>
                </a:cubicBezTo>
                <a:cubicBezTo>
                  <a:pt x="1308100" y="953770"/>
                  <a:pt x="1319530" y="948690"/>
                  <a:pt x="1328420" y="938530"/>
                </a:cubicBezTo>
                <a:cubicBezTo>
                  <a:pt x="1336040" y="929640"/>
                  <a:pt x="1341120" y="918210"/>
                  <a:pt x="1341120" y="905510"/>
                </a:cubicBezTo>
                <a:cubicBezTo>
                  <a:pt x="1341120" y="892810"/>
                  <a:pt x="1336040" y="881380"/>
                  <a:pt x="1327150" y="872490"/>
                </a:cubicBezTo>
                <a:cubicBezTo>
                  <a:pt x="1318260" y="863600"/>
                  <a:pt x="1306830" y="858520"/>
                  <a:pt x="1294130" y="858520"/>
                </a:cubicBezTo>
                <a:close/>
                <a:moveTo>
                  <a:pt x="1413510" y="857250"/>
                </a:moveTo>
                <a:cubicBezTo>
                  <a:pt x="1400810" y="857250"/>
                  <a:pt x="1389380" y="862330"/>
                  <a:pt x="1380490" y="871220"/>
                </a:cubicBezTo>
                <a:cubicBezTo>
                  <a:pt x="1371600" y="880110"/>
                  <a:pt x="1366520" y="891540"/>
                  <a:pt x="1366520" y="904240"/>
                </a:cubicBezTo>
                <a:cubicBezTo>
                  <a:pt x="1366520" y="916940"/>
                  <a:pt x="1371600" y="928370"/>
                  <a:pt x="1379220" y="937260"/>
                </a:cubicBezTo>
                <a:cubicBezTo>
                  <a:pt x="1388110" y="947420"/>
                  <a:pt x="1399540" y="952500"/>
                  <a:pt x="1412240" y="952500"/>
                </a:cubicBezTo>
                <a:cubicBezTo>
                  <a:pt x="1423670" y="952500"/>
                  <a:pt x="1433830" y="949960"/>
                  <a:pt x="1441450" y="942340"/>
                </a:cubicBezTo>
                <a:lnTo>
                  <a:pt x="1445260" y="939800"/>
                </a:lnTo>
                <a:lnTo>
                  <a:pt x="1445260" y="952500"/>
                </a:lnTo>
                <a:lnTo>
                  <a:pt x="1459230" y="952500"/>
                </a:lnTo>
                <a:lnTo>
                  <a:pt x="1459230" y="906780"/>
                </a:lnTo>
                <a:cubicBezTo>
                  <a:pt x="1459230" y="894080"/>
                  <a:pt x="1455420" y="882650"/>
                  <a:pt x="1446530" y="873760"/>
                </a:cubicBezTo>
                <a:cubicBezTo>
                  <a:pt x="1436370" y="863600"/>
                  <a:pt x="1424940" y="858520"/>
                  <a:pt x="1413510" y="857250"/>
                </a:cubicBezTo>
                <a:close/>
                <a:moveTo>
                  <a:pt x="1565910" y="826770"/>
                </a:moveTo>
                <a:lnTo>
                  <a:pt x="1565910" y="862330"/>
                </a:lnTo>
                <a:lnTo>
                  <a:pt x="1551940" y="862330"/>
                </a:lnTo>
                <a:lnTo>
                  <a:pt x="1551940" y="876300"/>
                </a:lnTo>
                <a:lnTo>
                  <a:pt x="1565910" y="876300"/>
                </a:lnTo>
                <a:lnTo>
                  <a:pt x="1565910" y="906780"/>
                </a:lnTo>
                <a:lnTo>
                  <a:pt x="1565910" y="908050"/>
                </a:lnTo>
                <a:cubicBezTo>
                  <a:pt x="1565910" y="920750"/>
                  <a:pt x="1570990" y="930910"/>
                  <a:pt x="1578610" y="939800"/>
                </a:cubicBezTo>
                <a:cubicBezTo>
                  <a:pt x="1586230" y="948690"/>
                  <a:pt x="1596390" y="953770"/>
                  <a:pt x="1607820" y="955040"/>
                </a:cubicBezTo>
                <a:lnTo>
                  <a:pt x="1607820" y="941070"/>
                </a:lnTo>
                <a:cubicBezTo>
                  <a:pt x="1591310" y="939800"/>
                  <a:pt x="1579880" y="925830"/>
                  <a:pt x="1579880" y="908050"/>
                </a:cubicBezTo>
                <a:lnTo>
                  <a:pt x="1579880" y="876300"/>
                </a:lnTo>
                <a:lnTo>
                  <a:pt x="1606550" y="876300"/>
                </a:lnTo>
                <a:lnTo>
                  <a:pt x="1606550" y="862330"/>
                </a:lnTo>
                <a:lnTo>
                  <a:pt x="1579880" y="862330"/>
                </a:lnTo>
                <a:lnTo>
                  <a:pt x="1579880" y="826770"/>
                </a:lnTo>
                <a:close/>
                <a:moveTo>
                  <a:pt x="1831340" y="812800"/>
                </a:moveTo>
                <a:cubicBezTo>
                  <a:pt x="1821180" y="814070"/>
                  <a:pt x="1809750" y="819150"/>
                  <a:pt x="1802130" y="828040"/>
                </a:cubicBezTo>
                <a:cubicBezTo>
                  <a:pt x="1793240" y="838200"/>
                  <a:pt x="1789430" y="849630"/>
                  <a:pt x="1789430" y="861060"/>
                </a:cubicBezTo>
                <a:lnTo>
                  <a:pt x="1775460" y="862330"/>
                </a:lnTo>
                <a:lnTo>
                  <a:pt x="1775460" y="876300"/>
                </a:lnTo>
                <a:lnTo>
                  <a:pt x="1789430" y="876300"/>
                </a:lnTo>
                <a:lnTo>
                  <a:pt x="1789430" y="952500"/>
                </a:lnTo>
                <a:lnTo>
                  <a:pt x="1803400" y="952500"/>
                </a:lnTo>
                <a:lnTo>
                  <a:pt x="1803400" y="876300"/>
                </a:lnTo>
                <a:lnTo>
                  <a:pt x="1830070" y="876300"/>
                </a:lnTo>
                <a:lnTo>
                  <a:pt x="1830070" y="862330"/>
                </a:lnTo>
                <a:lnTo>
                  <a:pt x="1803400" y="862330"/>
                </a:lnTo>
                <a:lnTo>
                  <a:pt x="1803400" y="861060"/>
                </a:lnTo>
                <a:cubicBezTo>
                  <a:pt x="1803400" y="843280"/>
                  <a:pt x="1814830" y="829310"/>
                  <a:pt x="1831340" y="826770"/>
                </a:cubicBezTo>
                <a:close/>
                <a:moveTo>
                  <a:pt x="1689100" y="510540"/>
                </a:moveTo>
                <a:cubicBezTo>
                  <a:pt x="1743710" y="510540"/>
                  <a:pt x="1761490" y="553720"/>
                  <a:pt x="1761490" y="603250"/>
                </a:cubicBezTo>
                <a:cubicBezTo>
                  <a:pt x="1761490" y="652780"/>
                  <a:pt x="1742440" y="694690"/>
                  <a:pt x="1686560" y="695960"/>
                </a:cubicBezTo>
                <a:cubicBezTo>
                  <a:pt x="1633220" y="695960"/>
                  <a:pt x="1612900" y="651510"/>
                  <a:pt x="1612900" y="600710"/>
                </a:cubicBezTo>
                <a:cubicBezTo>
                  <a:pt x="1612900" y="551180"/>
                  <a:pt x="1634490" y="510540"/>
                  <a:pt x="1689100" y="510540"/>
                </a:cubicBezTo>
                <a:close/>
                <a:moveTo>
                  <a:pt x="1249680" y="444500"/>
                </a:moveTo>
                <a:lnTo>
                  <a:pt x="1249680" y="762000"/>
                </a:lnTo>
                <a:lnTo>
                  <a:pt x="1341120" y="762000"/>
                </a:lnTo>
                <a:lnTo>
                  <a:pt x="1341120" y="645160"/>
                </a:lnTo>
                <a:lnTo>
                  <a:pt x="1459230" y="645160"/>
                </a:lnTo>
                <a:lnTo>
                  <a:pt x="1459230" y="576580"/>
                </a:lnTo>
                <a:lnTo>
                  <a:pt x="1341120" y="576580"/>
                </a:lnTo>
                <a:lnTo>
                  <a:pt x="1341120" y="518160"/>
                </a:lnTo>
                <a:lnTo>
                  <a:pt x="1470660" y="518160"/>
                </a:lnTo>
                <a:lnTo>
                  <a:pt x="1470660" y="444500"/>
                </a:lnTo>
                <a:close/>
                <a:moveTo>
                  <a:pt x="2463800" y="443230"/>
                </a:moveTo>
                <a:lnTo>
                  <a:pt x="2463800" y="516890"/>
                </a:lnTo>
                <a:lnTo>
                  <a:pt x="2548890" y="516890"/>
                </a:lnTo>
                <a:lnTo>
                  <a:pt x="2548890" y="762000"/>
                </a:lnTo>
                <a:lnTo>
                  <a:pt x="2640330" y="762000"/>
                </a:lnTo>
                <a:lnTo>
                  <a:pt x="2640330" y="516890"/>
                </a:lnTo>
                <a:lnTo>
                  <a:pt x="2725420" y="516890"/>
                </a:lnTo>
                <a:lnTo>
                  <a:pt x="2725420" y="443230"/>
                </a:lnTo>
                <a:close/>
                <a:moveTo>
                  <a:pt x="2317750" y="443230"/>
                </a:moveTo>
                <a:lnTo>
                  <a:pt x="2317750" y="762000"/>
                </a:lnTo>
                <a:lnTo>
                  <a:pt x="2409190" y="762000"/>
                </a:lnTo>
                <a:lnTo>
                  <a:pt x="2409190" y="443230"/>
                </a:lnTo>
                <a:close/>
                <a:moveTo>
                  <a:pt x="1885950" y="443230"/>
                </a:moveTo>
                <a:lnTo>
                  <a:pt x="1982470" y="599440"/>
                </a:lnTo>
                <a:lnTo>
                  <a:pt x="1883410" y="762000"/>
                </a:lnTo>
                <a:lnTo>
                  <a:pt x="1974850" y="762000"/>
                </a:lnTo>
                <a:lnTo>
                  <a:pt x="2026920" y="670560"/>
                </a:lnTo>
                <a:lnTo>
                  <a:pt x="2080260" y="762000"/>
                </a:lnTo>
                <a:lnTo>
                  <a:pt x="2183130" y="762000"/>
                </a:lnTo>
                <a:lnTo>
                  <a:pt x="2081530" y="598170"/>
                </a:lnTo>
                <a:lnTo>
                  <a:pt x="2172970" y="443230"/>
                </a:lnTo>
                <a:lnTo>
                  <a:pt x="2081530" y="443230"/>
                </a:lnTo>
                <a:lnTo>
                  <a:pt x="2037080" y="524510"/>
                </a:lnTo>
                <a:lnTo>
                  <a:pt x="1990090" y="443230"/>
                </a:lnTo>
                <a:close/>
                <a:moveTo>
                  <a:pt x="1689100" y="438150"/>
                </a:moveTo>
                <a:cubicBezTo>
                  <a:pt x="1574800" y="438150"/>
                  <a:pt x="1517650" y="518160"/>
                  <a:pt x="1517650" y="603250"/>
                </a:cubicBezTo>
                <a:cubicBezTo>
                  <a:pt x="1517650" y="688340"/>
                  <a:pt x="1577340" y="768350"/>
                  <a:pt x="1690370" y="768350"/>
                </a:cubicBezTo>
                <a:cubicBezTo>
                  <a:pt x="1803400" y="768350"/>
                  <a:pt x="1858010" y="685800"/>
                  <a:pt x="1858010" y="600710"/>
                </a:cubicBezTo>
                <a:cubicBezTo>
                  <a:pt x="1858010" y="515620"/>
                  <a:pt x="1802130" y="436880"/>
                  <a:pt x="1689100" y="438150"/>
                </a:cubicBezTo>
                <a:close/>
                <a:moveTo>
                  <a:pt x="325438" y="330200"/>
                </a:moveTo>
                <a:cubicBezTo>
                  <a:pt x="385793" y="617855"/>
                  <a:pt x="385793" y="617855"/>
                  <a:pt x="385793" y="617855"/>
                </a:cubicBezTo>
                <a:cubicBezTo>
                  <a:pt x="389922" y="639763"/>
                  <a:pt x="399134" y="660083"/>
                  <a:pt x="412158" y="677228"/>
                </a:cubicBezTo>
                <a:cubicBezTo>
                  <a:pt x="456630" y="738823"/>
                  <a:pt x="563362" y="886778"/>
                  <a:pt x="600210" y="938848"/>
                </a:cubicBezTo>
                <a:cubicBezTo>
                  <a:pt x="611964" y="955675"/>
                  <a:pt x="631341" y="965200"/>
                  <a:pt x="649447" y="965200"/>
                </a:cubicBezTo>
                <a:cubicBezTo>
                  <a:pt x="667554" y="965200"/>
                  <a:pt x="686613" y="955675"/>
                  <a:pt x="698684" y="938848"/>
                </a:cubicBezTo>
                <a:cubicBezTo>
                  <a:pt x="718061" y="911543"/>
                  <a:pt x="756815" y="857885"/>
                  <a:pt x="795569" y="803910"/>
                </a:cubicBezTo>
                <a:cubicBezTo>
                  <a:pt x="749191" y="714693"/>
                  <a:pt x="749191" y="714693"/>
                  <a:pt x="749191" y="714693"/>
                </a:cubicBezTo>
                <a:cubicBezTo>
                  <a:pt x="713296" y="723265"/>
                  <a:pt x="674542" y="707073"/>
                  <a:pt x="656753" y="672465"/>
                </a:cubicBezTo>
                <a:cubicBezTo>
                  <a:pt x="635788" y="632143"/>
                  <a:pt x="651671" y="582295"/>
                  <a:pt x="692013" y="561340"/>
                </a:cubicBezTo>
                <a:cubicBezTo>
                  <a:pt x="732673" y="540068"/>
                  <a:pt x="782545" y="555943"/>
                  <a:pt x="803510" y="596583"/>
                </a:cubicBezTo>
                <a:cubicBezTo>
                  <a:pt x="821299" y="630873"/>
                  <a:pt x="812404" y="671830"/>
                  <a:pt x="784768" y="696278"/>
                </a:cubicBezTo>
                <a:cubicBezTo>
                  <a:pt x="821617" y="767398"/>
                  <a:pt x="821617" y="767398"/>
                  <a:pt x="821617" y="767398"/>
                </a:cubicBezTo>
                <a:cubicBezTo>
                  <a:pt x="847347" y="731838"/>
                  <a:pt x="870853" y="699135"/>
                  <a:pt x="886736" y="677228"/>
                </a:cubicBezTo>
                <a:cubicBezTo>
                  <a:pt x="899442" y="660083"/>
                  <a:pt x="908972" y="639763"/>
                  <a:pt x="913101" y="617855"/>
                </a:cubicBezTo>
                <a:cubicBezTo>
                  <a:pt x="973138" y="330200"/>
                  <a:pt x="973138" y="330200"/>
                  <a:pt x="973138" y="330200"/>
                </a:cubicBezTo>
                <a:lnTo>
                  <a:pt x="807957" y="445135"/>
                </a:lnTo>
                <a:cubicBezTo>
                  <a:pt x="490619" y="445135"/>
                  <a:pt x="490619" y="445135"/>
                  <a:pt x="490619" y="445135"/>
                </a:cubicBezTo>
                <a:cubicBezTo>
                  <a:pt x="325438" y="330200"/>
                  <a:pt x="325438" y="330200"/>
                  <a:pt x="325438" y="330200"/>
                </a:cubicBez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12192407" y="6858000"/>
                </a:lnTo>
                <a:lnTo>
                  <a:pt x="12192407" y="6477000"/>
                </a:lnTo>
                <a:lnTo>
                  <a:pt x="0" y="647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baseline="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picture]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7"/>
            <a:ext cx="10440000" cy="468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8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39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/>
          <a:p>
            <a:fld id="{2B2FF30B-BF96-4E5F-A39A-7DC6232D7D33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4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(white logo)          L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E968C06C-5B28-4F90-9F65-E2A757DA31C4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324645" y="330200"/>
            <a:ext cx="2403475" cy="658813"/>
          </a:xfrm>
          <a:custGeom>
            <a:avLst/>
            <a:gdLst>
              <a:gd name="T0" fmla="*/ 1562 w 7579"/>
              <a:gd name="T1" fmla="*/ 1377 h 2075"/>
              <a:gd name="T2" fmla="*/ 1333 w 7579"/>
              <a:gd name="T3" fmla="*/ 1211 h 2075"/>
              <a:gd name="T4" fmla="*/ 272 w 7579"/>
              <a:gd name="T5" fmla="*/ 1093 h 2075"/>
              <a:gd name="T6" fmla="*/ 5437 w 7579"/>
              <a:gd name="T7" fmla="*/ 1720 h 2075"/>
              <a:gd name="T8" fmla="*/ 5542 w 7579"/>
              <a:gd name="T9" fmla="*/ 1710 h 2075"/>
              <a:gd name="T10" fmla="*/ 5437 w 7579"/>
              <a:gd name="T11" fmla="*/ 1971 h 2075"/>
              <a:gd name="T12" fmla="*/ 5511 w 7579"/>
              <a:gd name="T13" fmla="*/ 1878 h 2075"/>
              <a:gd name="T14" fmla="*/ 5852 w 7579"/>
              <a:gd name="T15" fmla="*/ 1768 h 2075"/>
              <a:gd name="T16" fmla="*/ 5770 w 7579"/>
              <a:gd name="T17" fmla="*/ 1665 h 2075"/>
              <a:gd name="T18" fmla="*/ 5881 w 7579"/>
              <a:gd name="T19" fmla="*/ 1922 h 2075"/>
              <a:gd name="T20" fmla="*/ 5772 w 7579"/>
              <a:gd name="T21" fmla="*/ 1916 h 2075"/>
              <a:gd name="T22" fmla="*/ 4923 w 7579"/>
              <a:gd name="T23" fmla="*/ 1964 h 2075"/>
              <a:gd name="T24" fmla="*/ 5140 w 7579"/>
              <a:gd name="T25" fmla="*/ 1791 h 2075"/>
              <a:gd name="T26" fmla="*/ 5060 w 7579"/>
              <a:gd name="T27" fmla="*/ 1664 h 2075"/>
              <a:gd name="T28" fmla="*/ 6591 w 7579"/>
              <a:gd name="T29" fmla="*/ 1919 h 2075"/>
              <a:gd name="T30" fmla="*/ 6798 w 7579"/>
              <a:gd name="T31" fmla="*/ 1813 h 2075"/>
              <a:gd name="T32" fmla="*/ 6226 w 7579"/>
              <a:gd name="T33" fmla="*/ 1712 h 2075"/>
              <a:gd name="T34" fmla="*/ 6041 w 7579"/>
              <a:gd name="T35" fmla="*/ 1996 h 2075"/>
              <a:gd name="T36" fmla="*/ 6124 w 7579"/>
              <a:gd name="T37" fmla="*/ 1968 h 2075"/>
              <a:gd name="T38" fmla="*/ 6226 w 7579"/>
              <a:gd name="T39" fmla="*/ 1712 h 2075"/>
              <a:gd name="T40" fmla="*/ 6227 w 7579"/>
              <a:gd name="T41" fmla="*/ 1818 h 2075"/>
              <a:gd name="T42" fmla="*/ 6407 w 7579"/>
              <a:gd name="T43" fmla="*/ 1817 h 2075"/>
              <a:gd name="T44" fmla="*/ 7145 w 7579"/>
              <a:gd name="T45" fmla="*/ 1852 h 2075"/>
              <a:gd name="T46" fmla="*/ 6968 w 7579"/>
              <a:gd name="T47" fmla="*/ 1677 h 2075"/>
              <a:gd name="T48" fmla="*/ 7190 w 7579"/>
              <a:gd name="T49" fmla="*/ 1677 h 2075"/>
              <a:gd name="T50" fmla="*/ 7529 w 7579"/>
              <a:gd name="T51" fmla="*/ 1920 h 2075"/>
              <a:gd name="T52" fmla="*/ 7277 w 7579"/>
              <a:gd name="T53" fmla="*/ 2069 h 2075"/>
              <a:gd name="T54" fmla="*/ 7526 w 7579"/>
              <a:gd name="T55" fmla="*/ 1818 h 2075"/>
              <a:gd name="T56" fmla="*/ 3675 w 7579"/>
              <a:gd name="T57" fmla="*/ 1817 h 2075"/>
              <a:gd name="T58" fmla="*/ 3807 w 7579"/>
              <a:gd name="T59" fmla="*/ 1711 h 2075"/>
              <a:gd name="T60" fmla="*/ 3216 w 7579"/>
              <a:gd name="T61" fmla="*/ 1810 h 2075"/>
              <a:gd name="T62" fmla="*/ 2967 w 7579"/>
              <a:gd name="T63" fmla="*/ 2064 h 2075"/>
              <a:gd name="T64" fmla="*/ 3173 w 7579"/>
              <a:gd name="T65" fmla="*/ 1707 h 2075"/>
              <a:gd name="T66" fmla="*/ 3174 w 7579"/>
              <a:gd name="T67" fmla="*/ 1813 h 2075"/>
              <a:gd name="T68" fmla="*/ 4269 w 7579"/>
              <a:gd name="T69" fmla="*/ 1919 h 2075"/>
              <a:gd name="T70" fmla="*/ 4476 w 7579"/>
              <a:gd name="T71" fmla="*/ 1813 h 2075"/>
              <a:gd name="T72" fmla="*/ 3968 w 7579"/>
              <a:gd name="T73" fmla="*/ 1820 h 2075"/>
              <a:gd name="T74" fmla="*/ 3968 w 7579"/>
              <a:gd name="T75" fmla="*/ 1563 h 2075"/>
              <a:gd name="T76" fmla="*/ 3923 w 7579"/>
              <a:gd name="T77" fmla="*/ 1722 h 2075"/>
              <a:gd name="T78" fmla="*/ 4055 w 7579"/>
              <a:gd name="T79" fmla="*/ 1926 h 2075"/>
              <a:gd name="T80" fmla="*/ 4581 w 7579"/>
              <a:gd name="T81" fmla="*/ 1722 h 2075"/>
              <a:gd name="T82" fmla="*/ 4756 w 7579"/>
              <a:gd name="T83" fmla="*/ 1722 h 2075"/>
              <a:gd name="T84" fmla="*/ 4758 w 7579"/>
              <a:gd name="T85" fmla="*/ 1525 h 2075"/>
              <a:gd name="T86" fmla="*/ 3586 w 7579"/>
              <a:gd name="T87" fmla="*/ 1960 h 2075"/>
              <a:gd name="T88" fmla="*/ 3334 w 7579"/>
              <a:gd name="T89" fmla="*/ 1915 h 2075"/>
              <a:gd name="T90" fmla="*/ 3543 w 7579"/>
              <a:gd name="T91" fmla="*/ 1814 h 2075"/>
              <a:gd name="T92" fmla="*/ 6751 w 7579"/>
              <a:gd name="T93" fmla="*/ 356 h 2075"/>
              <a:gd name="T94" fmla="*/ 7309 w 7579"/>
              <a:gd name="T95" fmla="*/ 589 h 2075"/>
              <a:gd name="T96" fmla="*/ 6291 w 7579"/>
              <a:gd name="T97" fmla="*/ 356 h 2075"/>
              <a:gd name="T98" fmla="*/ 3214 w 7579"/>
              <a:gd name="T99" fmla="*/ 1360 h 2075"/>
              <a:gd name="T100" fmla="*/ 3214 w 7579"/>
              <a:gd name="T101" fmla="*/ 589 h 2075"/>
              <a:gd name="T102" fmla="*/ 4842 w 7579"/>
              <a:gd name="T103" fmla="*/ 850 h 2075"/>
              <a:gd name="T104" fmla="*/ 4539 w 7579"/>
              <a:gd name="T105" fmla="*/ 859 h 2075"/>
              <a:gd name="T106" fmla="*/ 5545 w 7579"/>
              <a:gd name="T107" fmla="*/ 1360 h 2075"/>
              <a:gd name="T108" fmla="*/ 5411 w 7579"/>
              <a:gd name="T109" fmla="*/ 610 h 2075"/>
              <a:gd name="T110" fmla="*/ 5211 w 7579"/>
              <a:gd name="T111" fmla="*/ 136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579" h="2075">
                <a:moveTo>
                  <a:pt x="1519" y="362"/>
                </a:moveTo>
                <a:cubicBezTo>
                  <a:pt x="2039" y="0"/>
                  <a:pt x="2039" y="0"/>
                  <a:pt x="2039" y="0"/>
                </a:cubicBezTo>
                <a:cubicBezTo>
                  <a:pt x="1849" y="906"/>
                  <a:pt x="1849" y="906"/>
                  <a:pt x="1849" y="906"/>
                </a:cubicBezTo>
                <a:cubicBezTo>
                  <a:pt x="1836" y="975"/>
                  <a:pt x="1807" y="1039"/>
                  <a:pt x="1766" y="1093"/>
                </a:cubicBezTo>
                <a:cubicBezTo>
                  <a:pt x="1716" y="1162"/>
                  <a:pt x="1642" y="1265"/>
                  <a:pt x="1562" y="1377"/>
                </a:cubicBezTo>
                <a:cubicBezTo>
                  <a:pt x="1446" y="1153"/>
                  <a:pt x="1446" y="1153"/>
                  <a:pt x="1446" y="1153"/>
                </a:cubicBezTo>
                <a:cubicBezTo>
                  <a:pt x="1533" y="1076"/>
                  <a:pt x="1561" y="947"/>
                  <a:pt x="1505" y="839"/>
                </a:cubicBezTo>
                <a:cubicBezTo>
                  <a:pt x="1438" y="711"/>
                  <a:pt x="1281" y="661"/>
                  <a:pt x="1154" y="728"/>
                </a:cubicBezTo>
                <a:cubicBezTo>
                  <a:pt x="1026" y="794"/>
                  <a:pt x="976" y="951"/>
                  <a:pt x="1043" y="1078"/>
                </a:cubicBezTo>
                <a:cubicBezTo>
                  <a:pt x="1099" y="1187"/>
                  <a:pt x="1220" y="1238"/>
                  <a:pt x="1333" y="1211"/>
                </a:cubicBezTo>
                <a:cubicBezTo>
                  <a:pt x="1479" y="1492"/>
                  <a:pt x="1479" y="1492"/>
                  <a:pt x="1479" y="1492"/>
                </a:cubicBezTo>
                <a:cubicBezTo>
                  <a:pt x="1357" y="1662"/>
                  <a:pt x="1235" y="1831"/>
                  <a:pt x="1174" y="1917"/>
                </a:cubicBezTo>
                <a:cubicBezTo>
                  <a:pt x="1137" y="1970"/>
                  <a:pt x="1076" y="2000"/>
                  <a:pt x="1019" y="2000"/>
                </a:cubicBezTo>
                <a:cubicBezTo>
                  <a:pt x="962" y="2000"/>
                  <a:pt x="902" y="1970"/>
                  <a:pt x="864" y="1917"/>
                </a:cubicBezTo>
                <a:cubicBezTo>
                  <a:pt x="748" y="1753"/>
                  <a:pt x="412" y="1287"/>
                  <a:pt x="272" y="1093"/>
                </a:cubicBezTo>
                <a:cubicBezTo>
                  <a:pt x="232" y="1039"/>
                  <a:pt x="202" y="975"/>
                  <a:pt x="189" y="906"/>
                </a:cubicBezTo>
                <a:cubicBezTo>
                  <a:pt x="0" y="0"/>
                  <a:pt x="0" y="0"/>
                  <a:pt x="0" y="0"/>
                </a:cubicBezTo>
                <a:cubicBezTo>
                  <a:pt x="520" y="362"/>
                  <a:pt x="520" y="362"/>
                  <a:pt x="520" y="362"/>
                </a:cubicBezTo>
                <a:lnTo>
                  <a:pt x="1519" y="362"/>
                </a:lnTo>
                <a:close/>
                <a:moveTo>
                  <a:pt x="5437" y="1720"/>
                </a:moveTo>
                <a:cubicBezTo>
                  <a:pt x="5467" y="1720"/>
                  <a:pt x="5494" y="1734"/>
                  <a:pt x="5511" y="1758"/>
                </a:cubicBezTo>
                <a:cubicBezTo>
                  <a:pt x="5512" y="1760"/>
                  <a:pt x="5512" y="1760"/>
                  <a:pt x="5512" y="1760"/>
                </a:cubicBezTo>
                <a:cubicBezTo>
                  <a:pt x="5552" y="1721"/>
                  <a:pt x="5552" y="1721"/>
                  <a:pt x="5552" y="1721"/>
                </a:cubicBezTo>
                <a:cubicBezTo>
                  <a:pt x="5550" y="1719"/>
                  <a:pt x="5550" y="1719"/>
                  <a:pt x="5550" y="1719"/>
                </a:cubicBezTo>
                <a:cubicBezTo>
                  <a:pt x="5547" y="1716"/>
                  <a:pt x="5544" y="1713"/>
                  <a:pt x="5542" y="1710"/>
                </a:cubicBezTo>
                <a:cubicBezTo>
                  <a:pt x="5513" y="1680"/>
                  <a:pt x="5476" y="1665"/>
                  <a:pt x="5434" y="1665"/>
                </a:cubicBezTo>
                <a:cubicBezTo>
                  <a:pt x="5395" y="1665"/>
                  <a:pt x="5358" y="1682"/>
                  <a:pt x="5328" y="1713"/>
                </a:cubicBezTo>
                <a:cubicBezTo>
                  <a:pt x="5302" y="1742"/>
                  <a:pt x="5288" y="1778"/>
                  <a:pt x="5288" y="1819"/>
                </a:cubicBezTo>
                <a:cubicBezTo>
                  <a:pt x="5288" y="1858"/>
                  <a:pt x="5304" y="1898"/>
                  <a:pt x="5331" y="1926"/>
                </a:cubicBezTo>
                <a:cubicBezTo>
                  <a:pt x="5359" y="1956"/>
                  <a:pt x="5395" y="1971"/>
                  <a:pt x="5437" y="1971"/>
                </a:cubicBezTo>
                <a:cubicBezTo>
                  <a:pt x="5479" y="1971"/>
                  <a:pt x="5516" y="1954"/>
                  <a:pt x="5545" y="1922"/>
                </a:cubicBezTo>
                <a:cubicBezTo>
                  <a:pt x="5550" y="1917"/>
                  <a:pt x="5550" y="1917"/>
                  <a:pt x="5550" y="1917"/>
                </a:cubicBezTo>
                <a:cubicBezTo>
                  <a:pt x="5551" y="1916"/>
                  <a:pt x="5551" y="1916"/>
                  <a:pt x="5551" y="1916"/>
                </a:cubicBezTo>
                <a:cubicBezTo>
                  <a:pt x="5512" y="1876"/>
                  <a:pt x="5512" y="1876"/>
                  <a:pt x="5512" y="1876"/>
                </a:cubicBezTo>
                <a:cubicBezTo>
                  <a:pt x="5511" y="1878"/>
                  <a:pt x="5511" y="1878"/>
                  <a:pt x="5511" y="1878"/>
                </a:cubicBezTo>
                <a:cubicBezTo>
                  <a:pt x="5494" y="1902"/>
                  <a:pt x="5467" y="1916"/>
                  <a:pt x="5437" y="1916"/>
                </a:cubicBezTo>
                <a:cubicBezTo>
                  <a:pt x="5384" y="1916"/>
                  <a:pt x="5344" y="1874"/>
                  <a:pt x="5344" y="1818"/>
                </a:cubicBezTo>
                <a:cubicBezTo>
                  <a:pt x="5344" y="1762"/>
                  <a:pt x="5384" y="1720"/>
                  <a:pt x="5437" y="1720"/>
                </a:cubicBezTo>
                <a:close/>
                <a:moveTo>
                  <a:pt x="5772" y="1720"/>
                </a:moveTo>
                <a:cubicBezTo>
                  <a:pt x="5806" y="1720"/>
                  <a:pt x="5836" y="1738"/>
                  <a:pt x="5852" y="1768"/>
                </a:cubicBezTo>
                <a:cubicBezTo>
                  <a:pt x="5853" y="1770"/>
                  <a:pt x="5853" y="1770"/>
                  <a:pt x="5853" y="1770"/>
                </a:cubicBezTo>
                <a:cubicBezTo>
                  <a:pt x="5894" y="1730"/>
                  <a:pt x="5894" y="1730"/>
                  <a:pt x="5894" y="1730"/>
                </a:cubicBezTo>
                <a:cubicBezTo>
                  <a:pt x="5893" y="1728"/>
                  <a:pt x="5893" y="1728"/>
                  <a:pt x="5893" y="1728"/>
                </a:cubicBezTo>
                <a:cubicBezTo>
                  <a:pt x="5888" y="1722"/>
                  <a:pt x="5883" y="1715"/>
                  <a:pt x="5877" y="1710"/>
                </a:cubicBezTo>
                <a:cubicBezTo>
                  <a:pt x="5848" y="1680"/>
                  <a:pt x="5812" y="1665"/>
                  <a:pt x="5770" y="1665"/>
                </a:cubicBezTo>
                <a:cubicBezTo>
                  <a:pt x="5731" y="1665"/>
                  <a:pt x="5693" y="1682"/>
                  <a:pt x="5664" y="1713"/>
                </a:cubicBezTo>
                <a:cubicBezTo>
                  <a:pt x="5637" y="1742"/>
                  <a:pt x="5623" y="1778"/>
                  <a:pt x="5623" y="1819"/>
                </a:cubicBezTo>
                <a:cubicBezTo>
                  <a:pt x="5623" y="1858"/>
                  <a:pt x="5639" y="1898"/>
                  <a:pt x="5666" y="1926"/>
                </a:cubicBezTo>
                <a:cubicBezTo>
                  <a:pt x="5694" y="1956"/>
                  <a:pt x="5730" y="1971"/>
                  <a:pt x="5772" y="1971"/>
                </a:cubicBezTo>
                <a:cubicBezTo>
                  <a:pt x="5814" y="1971"/>
                  <a:pt x="5851" y="1954"/>
                  <a:pt x="5881" y="1922"/>
                </a:cubicBezTo>
                <a:cubicBezTo>
                  <a:pt x="5885" y="1918"/>
                  <a:pt x="5888" y="1913"/>
                  <a:pt x="5892" y="1908"/>
                </a:cubicBezTo>
                <a:cubicBezTo>
                  <a:pt x="5893" y="1907"/>
                  <a:pt x="5893" y="1907"/>
                  <a:pt x="5893" y="1907"/>
                </a:cubicBezTo>
                <a:cubicBezTo>
                  <a:pt x="5853" y="1866"/>
                  <a:pt x="5853" y="1866"/>
                  <a:pt x="5853" y="1866"/>
                </a:cubicBezTo>
                <a:cubicBezTo>
                  <a:pt x="5852" y="1869"/>
                  <a:pt x="5852" y="1869"/>
                  <a:pt x="5852" y="1869"/>
                </a:cubicBezTo>
                <a:cubicBezTo>
                  <a:pt x="5836" y="1899"/>
                  <a:pt x="5806" y="1916"/>
                  <a:pt x="5772" y="1916"/>
                </a:cubicBezTo>
                <a:cubicBezTo>
                  <a:pt x="5720" y="1916"/>
                  <a:pt x="5680" y="1874"/>
                  <a:pt x="5680" y="1818"/>
                </a:cubicBezTo>
                <a:cubicBezTo>
                  <a:pt x="5680" y="1762"/>
                  <a:pt x="5719" y="1720"/>
                  <a:pt x="5772" y="1720"/>
                </a:cubicBezTo>
                <a:close/>
                <a:moveTo>
                  <a:pt x="5060" y="1664"/>
                </a:moveTo>
                <a:cubicBezTo>
                  <a:pt x="4987" y="1664"/>
                  <a:pt x="4923" y="1723"/>
                  <a:pt x="4923" y="1792"/>
                </a:cubicBezTo>
                <a:cubicBezTo>
                  <a:pt x="4923" y="1964"/>
                  <a:pt x="4923" y="1964"/>
                  <a:pt x="4923" y="1964"/>
                </a:cubicBezTo>
                <a:cubicBezTo>
                  <a:pt x="4982" y="1964"/>
                  <a:pt x="4982" y="1964"/>
                  <a:pt x="4982" y="1964"/>
                </a:cubicBezTo>
                <a:cubicBezTo>
                  <a:pt x="4982" y="1791"/>
                  <a:pt x="4982" y="1791"/>
                  <a:pt x="4982" y="1791"/>
                </a:cubicBezTo>
                <a:cubicBezTo>
                  <a:pt x="4982" y="1753"/>
                  <a:pt x="5024" y="1723"/>
                  <a:pt x="5060" y="1723"/>
                </a:cubicBezTo>
                <a:cubicBezTo>
                  <a:pt x="5096" y="1723"/>
                  <a:pt x="5138" y="1753"/>
                  <a:pt x="5138" y="1791"/>
                </a:cubicBezTo>
                <a:cubicBezTo>
                  <a:pt x="5140" y="1791"/>
                  <a:pt x="5140" y="1791"/>
                  <a:pt x="5140" y="1791"/>
                </a:cubicBezTo>
                <a:cubicBezTo>
                  <a:pt x="5138" y="1791"/>
                  <a:pt x="5138" y="1791"/>
                  <a:pt x="5138" y="1791"/>
                </a:cubicBezTo>
                <a:cubicBezTo>
                  <a:pt x="5138" y="1964"/>
                  <a:pt x="5138" y="1964"/>
                  <a:pt x="5138" y="1964"/>
                </a:cubicBezTo>
                <a:cubicBezTo>
                  <a:pt x="5197" y="1964"/>
                  <a:pt x="5197" y="1964"/>
                  <a:pt x="5197" y="1964"/>
                </a:cubicBezTo>
                <a:cubicBezTo>
                  <a:pt x="5197" y="1791"/>
                  <a:pt x="5197" y="1791"/>
                  <a:pt x="5197" y="1791"/>
                </a:cubicBezTo>
                <a:cubicBezTo>
                  <a:pt x="5197" y="1723"/>
                  <a:pt x="5133" y="1664"/>
                  <a:pt x="5060" y="1664"/>
                </a:cubicBezTo>
                <a:close/>
                <a:moveTo>
                  <a:pt x="6797" y="1707"/>
                </a:moveTo>
                <a:cubicBezTo>
                  <a:pt x="6825" y="1735"/>
                  <a:pt x="6840" y="1772"/>
                  <a:pt x="6840" y="1810"/>
                </a:cubicBezTo>
                <a:cubicBezTo>
                  <a:pt x="6840" y="1849"/>
                  <a:pt x="6826" y="1887"/>
                  <a:pt x="6800" y="1915"/>
                </a:cubicBezTo>
                <a:cubicBezTo>
                  <a:pt x="6772" y="1947"/>
                  <a:pt x="6735" y="1963"/>
                  <a:pt x="6695" y="1963"/>
                </a:cubicBezTo>
                <a:cubicBezTo>
                  <a:pt x="6654" y="1963"/>
                  <a:pt x="6619" y="1948"/>
                  <a:pt x="6591" y="1919"/>
                </a:cubicBezTo>
                <a:cubicBezTo>
                  <a:pt x="6564" y="1892"/>
                  <a:pt x="6549" y="1852"/>
                  <a:pt x="6549" y="1814"/>
                </a:cubicBezTo>
                <a:cubicBezTo>
                  <a:pt x="6549" y="1774"/>
                  <a:pt x="6562" y="1739"/>
                  <a:pt x="6589" y="1711"/>
                </a:cubicBezTo>
                <a:cubicBezTo>
                  <a:pt x="6617" y="1680"/>
                  <a:pt x="6654" y="1663"/>
                  <a:pt x="6692" y="1663"/>
                </a:cubicBezTo>
                <a:cubicBezTo>
                  <a:pt x="6733" y="1663"/>
                  <a:pt x="6768" y="1678"/>
                  <a:pt x="6797" y="1707"/>
                </a:cubicBezTo>
                <a:close/>
                <a:moveTo>
                  <a:pt x="6798" y="1813"/>
                </a:moveTo>
                <a:cubicBezTo>
                  <a:pt x="6798" y="1751"/>
                  <a:pt x="6753" y="1703"/>
                  <a:pt x="6694" y="1703"/>
                </a:cubicBezTo>
                <a:cubicBezTo>
                  <a:pt x="6635" y="1703"/>
                  <a:pt x="6591" y="1751"/>
                  <a:pt x="6591" y="1814"/>
                </a:cubicBezTo>
                <a:cubicBezTo>
                  <a:pt x="6591" y="1876"/>
                  <a:pt x="6636" y="1923"/>
                  <a:pt x="6695" y="1923"/>
                </a:cubicBezTo>
                <a:cubicBezTo>
                  <a:pt x="6754" y="1923"/>
                  <a:pt x="6798" y="1876"/>
                  <a:pt x="6798" y="1813"/>
                </a:cubicBezTo>
                <a:close/>
                <a:moveTo>
                  <a:pt x="6226" y="1712"/>
                </a:moveTo>
                <a:cubicBezTo>
                  <a:pt x="6254" y="1740"/>
                  <a:pt x="6269" y="1777"/>
                  <a:pt x="6269" y="1815"/>
                </a:cubicBezTo>
                <a:cubicBezTo>
                  <a:pt x="6269" y="1917"/>
                  <a:pt x="6269" y="1917"/>
                  <a:pt x="6269" y="1917"/>
                </a:cubicBezTo>
                <a:cubicBezTo>
                  <a:pt x="6269" y="2016"/>
                  <a:pt x="6216" y="2075"/>
                  <a:pt x="6126" y="2075"/>
                </a:cubicBezTo>
                <a:cubicBezTo>
                  <a:pt x="6065" y="2075"/>
                  <a:pt x="6019" y="2046"/>
                  <a:pt x="5997" y="1996"/>
                </a:cubicBezTo>
                <a:cubicBezTo>
                  <a:pt x="6041" y="1996"/>
                  <a:pt x="6041" y="1996"/>
                  <a:pt x="6041" y="1996"/>
                </a:cubicBezTo>
                <a:cubicBezTo>
                  <a:pt x="6059" y="2024"/>
                  <a:pt x="6087" y="2038"/>
                  <a:pt x="6123" y="2038"/>
                </a:cubicBezTo>
                <a:cubicBezTo>
                  <a:pt x="6184" y="2038"/>
                  <a:pt x="6227" y="1998"/>
                  <a:pt x="6228" y="1937"/>
                </a:cubicBezTo>
                <a:cubicBezTo>
                  <a:pt x="6229" y="1922"/>
                  <a:pt x="6229" y="1922"/>
                  <a:pt x="6229" y="1922"/>
                </a:cubicBezTo>
                <a:cubicBezTo>
                  <a:pt x="6218" y="1932"/>
                  <a:pt x="6218" y="1932"/>
                  <a:pt x="6218" y="1932"/>
                </a:cubicBezTo>
                <a:cubicBezTo>
                  <a:pt x="6191" y="1956"/>
                  <a:pt x="6159" y="1968"/>
                  <a:pt x="6124" y="1968"/>
                </a:cubicBezTo>
                <a:cubicBezTo>
                  <a:pt x="6083" y="1968"/>
                  <a:pt x="6048" y="1953"/>
                  <a:pt x="6020" y="1924"/>
                </a:cubicBezTo>
                <a:cubicBezTo>
                  <a:pt x="5994" y="1896"/>
                  <a:pt x="5978" y="1857"/>
                  <a:pt x="5978" y="1819"/>
                </a:cubicBezTo>
                <a:cubicBezTo>
                  <a:pt x="5978" y="1779"/>
                  <a:pt x="5991" y="1744"/>
                  <a:pt x="6018" y="1716"/>
                </a:cubicBezTo>
                <a:cubicBezTo>
                  <a:pt x="6047" y="1685"/>
                  <a:pt x="6083" y="1668"/>
                  <a:pt x="6122" y="1668"/>
                </a:cubicBezTo>
                <a:cubicBezTo>
                  <a:pt x="6163" y="1668"/>
                  <a:pt x="6198" y="1683"/>
                  <a:pt x="6226" y="1712"/>
                </a:cubicBezTo>
                <a:close/>
                <a:moveTo>
                  <a:pt x="6227" y="1818"/>
                </a:moveTo>
                <a:cubicBezTo>
                  <a:pt x="6227" y="1755"/>
                  <a:pt x="6183" y="1708"/>
                  <a:pt x="6124" y="1708"/>
                </a:cubicBezTo>
                <a:cubicBezTo>
                  <a:pt x="6065" y="1708"/>
                  <a:pt x="6020" y="1756"/>
                  <a:pt x="6020" y="1818"/>
                </a:cubicBezTo>
                <a:cubicBezTo>
                  <a:pt x="6020" y="1881"/>
                  <a:pt x="6065" y="1928"/>
                  <a:pt x="6124" y="1928"/>
                </a:cubicBezTo>
                <a:cubicBezTo>
                  <a:pt x="6183" y="1928"/>
                  <a:pt x="6227" y="1881"/>
                  <a:pt x="6227" y="1818"/>
                </a:cubicBezTo>
                <a:close/>
                <a:moveTo>
                  <a:pt x="6362" y="1816"/>
                </a:moveTo>
                <a:cubicBezTo>
                  <a:pt x="6362" y="1819"/>
                  <a:pt x="6362" y="1819"/>
                  <a:pt x="6362" y="1819"/>
                </a:cubicBezTo>
                <a:cubicBezTo>
                  <a:pt x="6362" y="1960"/>
                  <a:pt x="6362" y="1960"/>
                  <a:pt x="6362" y="1960"/>
                </a:cubicBezTo>
                <a:cubicBezTo>
                  <a:pt x="6407" y="1960"/>
                  <a:pt x="6407" y="1960"/>
                  <a:pt x="6407" y="1960"/>
                </a:cubicBezTo>
                <a:cubicBezTo>
                  <a:pt x="6407" y="1817"/>
                  <a:pt x="6407" y="1817"/>
                  <a:pt x="6407" y="1817"/>
                </a:cubicBezTo>
                <a:cubicBezTo>
                  <a:pt x="6407" y="1762"/>
                  <a:pt x="6444" y="1718"/>
                  <a:pt x="6494" y="1711"/>
                </a:cubicBezTo>
                <a:cubicBezTo>
                  <a:pt x="6494" y="1668"/>
                  <a:pt x="6494" y="1668"/>
                  <a:pt x="6494" y="1668"/>
                </a:cubicBezTo>
                <a:cubicBezTo>
                  <a:pt x="6460" y="1671"/>
                  <a:pt x="6428" y="1688"/>
                  <a:pt x="6402" y="1715"/>
                </a:cubicBezTo>
                <a:cubicBezTo>
                  <a:pt x="6376" y="1742"/>
                  <a:pt x="6363" y="1777"/>
                  <a:pt x="6362" y="1816"/>
                </a:cubicBezTo>
                <a:close/>
                <a:moveTo>
                  <a:pt x="7145" y="1852"/>
                </a:moveTo>
                <a:cubicBezTo>
                  <a:pt x="7142" y="1895"/>
                  <a:pt x="7097" y="1925"/>
                  <a:pt x="7057" y="1925"/>
                </a:cubicBezTo>
                <a:cubicBezTo>
                  <a:pt x="7017" y="1925"/>
                  <a:pt x="6972" y="1895"/>
                  <a:pt x="6968" y="1852"/>
                </a:cubicBezTo>
                <a:cubicBezTo>
                  <a:pt x="6968" y="1852"/>
                  <a:pt x="6968" y="1852"/>
                  <a:pt x="6968" y="1852"/>
                </a:cubicBezTo>
                <a:cubicBezTo>
                  <a:pt x="6968" y="1846"/>
                  <a:pt x="6968" y="1846"/>
                  <a:pt x="6968" y="1846"/>
                </a:cubicBezTo>
                <a:cubicBezTo>
                  <a:pt x="6968" y="1677"/>
                  <a:pt x="6968" y="1677"/>
                  <a:pt x="6968" y="1677"/>
                </a:cubicBezTo>
                <a:cubicBezTo>
                  <a:pt x="6924" y="1677"/>
                  <a:pt x="6924" y="1677"/>
                  <a:pt x="6924" y="1677"/>
                </a:cubicBezTo>
                <a:cubicBezTo>
                  <a:pt x="6924" y="1846"/>
                  <a:pt x="6924" y="1846"/>
                  <a:pt x="6924" y="1846"/>
                </a:cubicBezTo>
                <a:cubicBezTo>
                  <a:pt x="6924" y="1912"/>
                  <a:pt x="6986" y="1970"/>
                  <a:pt x="7057" y="1970"/>
                </a:cubicBezTo>
                <a:cubicBezTo>
                  <a:pt x="7128" y="1970"/>
                  <a:pt x="7190" y="1912"/>
                  <a:pt x="7190" y="1847"/>
                </a:cubicBezTo>
                <a:cubicBezTo>
                  <a:pt x="7190" y="1677"/>
                  <a:pt x="7190" y="1677"/>
                  <a:pt x="7190" y="1677"/>
                </a:cubicBezTo>
                <a:cubicBezTo>
                  <a:pt x="7146" y="1677"/>
                  <a:pt x="7146" y="1677"/>
                  <a:pt x="7146" y="1677"/>
                </a:cubicBezTo>
                <a:lnTo>
                  <a:pt x="7145" y="1852"/>
                </a:lnTo>
                <a:close/>
                <a:moveTo>
                  <a:pt x="7525" y="1712"/>
                </a:moveTo>
                <a:cubicBezTo>
                  <a:pt x="7553" y="1740"/>
                  <a:pt x="7568" y="1777"/>
                  <a:pt x="7568" y="1815"/>
                </a:cubicBezTo>
                <a:cubicBezTo>
                  <a:pt x="7568" y="1854"/>
                  <a:pt x="7554" y="1892"/>
                  <a:pt x="7529" y="1920"/>
                </a:cubicBezTo>
                <a:cubicBezTo>
                  <a:pt x="7500" y="1951"/>
                  <a:pt x="7463" y="1968"/>
                  <a:pt x="7423" y="1968"/>
                </a:cubicBezTo>
                <a:cubicBezTo>
                  <a:pt x="7387" y="1968"/>
                  <a:pt x="7355" y="1957"/>
                  <a:pt x="7329" y="1934"/>
                </a:cubicBezTo>
                <a:cubicBezTo>
                  <a:pt x="7319" y="1925"/>
                  <a:pt x="7319" y="1925"/>
                  <a:pt x="7319" y="1925"/>
                </a:cubicBezTo>
                <a:cubicBezTo>
                  <a:pt x="7319" y="2069"/>
                  <a:pt x="7319" y="2069"/>
                  <a:pt x="7319" y="2069"/>
                </a:cubicBezTo>
                <a:cubicBezTo>
                  <a:pt x="7277" y="2069"/>
                  <a:pt x="7277" y="2069"/>
                  <a:pt x="7277" y="2069"/>
                </a:cubicBezTo>
                <a:cubicBezTo>
                  <a:pt x="7277" y="1819"/>
                  <a:pt x="7277" y="1819"/>
                  <a:pt x="7277" y="1819"/>
                </a:cubicBezTo>
                <a:cubicBezTo>
                  <a:pt x="7277" y="1779"/>
                  <a:pt x="7290" y="1744"/>
                  <a:pt x="7317" y="1716"/>
                </a:cubicBezTo>
                <a:cubicBezTo>
                  <a:pt x="7345" y="1685"/>
                  <a:pt x="7382" y="1668"/>
                  <a:pt x="7420" y="1668"/>
                </a:cubicBezTo>
                <a:cubicBezTo>
                  <a:pt x="7461" y="1668"/>
                  <a:pt x="7496" y="1683"/>
                  <a:pt x="7525" y="1712"/>
                </a:cubicBezTo>
                <a:close/>
                <a:moveTo>
                  <a:pt x="7526" y="1818"/>
                </a:moveTo>
                <a:cubicBezTo>
                  <a:pt x="7526" y="1755"/>
                  <a:pt x="7481" y="1708"/>
                  <a:pt x="7422" y="1708"/>
                </a:cubicBezTo>
                <a:cubicBezTo>
                  <a:pt x="7363" y="1708"/>
                  <a:pt x="7319" y="1756"/>
                  <a:pt x="7319" y="1818"/>
                </a:cubicBezTo>
                <a:cubicBezTo>
                  <a:pt x="7319" y="1881"/>
                  <a:pt x="7364" y="1928"/>
                  <a:pt x="7423" y="1928"/>
                </a:cubicBezTo>
                <a:cubicBezTo>
                  <a:pt x="7482" y="1928"/>
                  <a:pt x="7526" y="1881"/>
                  <a:pt x="7526" y="1818"/>
                </a:cubicBezTo>
                <a:close/>
                <a:moveTo>
                  <a:pt x="3675" y="1817"/>
                </a:moveTo>
                <a:cubicBezTo>
                  <a:pt x="3675" y="1820"/>
                  <a:pt x="3675" y="1820"/>
                  <a:pt x="3675" y="1820"/>
                </a:cubicBezTo>
                <a:cubicBezTo>
                  <a:pt x="3675" y="1960"/>
                  <a:pt x="3675" y="1960"/>
                  <a:pt x="3675" y="1960"/>
                </a:cubicBezTo>
                <a:cubicBezTo>
                  <a:pt x="3720" y="1960"/>
                  <a:pt x="3720" y="1960"/>
                  <a:pt x="3720" y="1960"/>
                </a:cubicBezTo>
                <a:cubicBezTo>
                  <a:pt x="3720" y="1817"/>
                  <a:pt x="3720" y="1817"/>
                  <a:pt x="3720" y="1817"/>
                </a:cubicBezTo>
                <a:cubicBezTo>
                  <a:pt x="3721" y="1762"/>
                  <a:pt x="3757" y="1718"/>
                  <a:pt x="3807" y="1711"/>
                </a:cubicBezTo>
                <a:cubicBezTo>
                  <a:pt x="3807" y="1668"/>
                  <a:pt x="3807" y="1668"/>
                  <a:pt x="3807" y="1668"/>
                </a:cubicBezTo>
                <a:cubicBezTo>
                  <a:pt x="3773" y="1671"/>
                  <a:pt x="3741" y="1688"/>
                  <a:pt x="3716" y="1715"/>
                </a:cubicBezTo>
                <a:cubicBezTo>
                  <a:pt x="3689" y="1743"/>
                  <a:pt x="3676" y="1777"/>
                  <a:pt x="3675" y="1817"/>
                </a:cubicBezTo>
                <a:close/>
                <a:moveTo>
                  <a:pt x="3173" y="1707"/>
                </a:moveTo>
                <a:cubicBezTo>
                  <a:pt x="3201" y="1736"/>
                  <a:pt x="3216" y="1772"/>
                  <a:pt x="3216" y="1810"/>
                </a:cubicBezTo>
                <a:cubicBezTo>
                  <a:pt x="3216" y="1849"/>
                  <a:pt x="3202" y="1888"/>
                  <a:pt x="3177" y="1915"/>
                </a:cubicBezTo>
                <a:cubicBezTo>
                  <a:pt x="3148" y="1947"/>
                  <a:pt x="3111" y="1963"/>
                  <a:pt x="3071" y="1963"/>
                </a:cubicBezTo>
                <a:cubicBezTo>
                  <a:pt x="3035" y="1963"/>
                  <a:pt x="3003" y="1952"/>
                  <a:pt x="2977" y="1929"/>
                </a:cubicBezTo>
                <a:cubicBezTo>
                  <a:pt x="2967" y="1920"/>
                  <a:pt x="2967" y="1920"/>
                  <a:pt x="2967" y="1920"/>
                </a:cubicBezTo>
                <a:cubicBezTo>
                  <a:pt x="2967" y="2064"/>
                  <a:pt x="2967" y="2064"/>
                  <a:pt x="2967" y="2064"/>
                </a:cubicBezTo>
                <a:cubicBezTo>
                  <a:pt x="2925" y="2064"/>
                  <a:pt x="2925" y="2064"/>
                  <a:pt x="2925" y="2064"/>
                </a:cubicBezTo>
                <a:cubicBezTo>
                  <a:pt x="2925" y="1814"/>
                  <a:pt x="2925" y="1814"/>
                  <a:pt x="2925" y="1814"/>
                </a:cubicBezTo>
                <a:cubicBezTo>
                  <a:pt x="2925" y="1774"/>
                  <a:pt x="2938" y="1739"/>
                  <a:pt x="2965" y="1711"/>
                </a:cubicBezTo>
                <a:cubicBezTo>
                  <a:pt x="2993" y="1680"/>
                  <a:pt x="3030" y="1664"/>
                  <a:pt x="3068" y="1664"/>
                </a:cubicBezTo>
                <a:cubicBezTo>
                  <a:pt x="3109" y="1664"/>
                  <a:pt x="3145" y="1678"/>
                  <a:pt x="3173" y="1707"/>
                </a:cubicBezTo>
                <a:close/>
                <a:moveTo>
                  <a:pt x="3174" y="1813"/>
                </a:moveTo>
                <a:cubicBezTo>
                  <a:pt x="3174" y="1751"/>
                  <a:pt x="3129" y="1704"/>
                  <a:pt x="3070" y="1704"/>
                </a:cubicBezTo>
                <a:cubicBezTo>
                  <a:pt x="3011" y="1704"/>
                  <a:pt x="2967" y="1751"/>
                  <a:pt x="2967" y="1814"/>
                </a:cubicBezTo>
                <a:cubicBezTo>
                  <a:pt x="2967" y="1876"/>
                  <a:pt x="3012" y="1923"/>
                  <a:pt x="3071" y="1923"/>
                </a:cubicBezTo>
                <a:cubicBezTo>
                  <a:pt x="3130" y="1923"/>
                  <a:pt x="3174" y="1876"/>
                  <a:pt x="3174" y="1813"/>
                </a:cubicBezTo>
                <a:close/>
                <a:moveTo>
                  <a:pt x="4475" y="1707"/>
                </a:moveTo>
                <a:cubicBezTo>
                  <a:pt x="4503" y="1735"/>
                  <a:pt x="4518" y="1772"/>
                  <a:pt x="4518" y="1810"/>
                </a:cubicBezTo>
                <a:cubicBezTo>
                  <a:pt x="4518" y="1849"/>
                  <a:pt x="4504" y="1887"/>
                  <a:pt x="4479" y="1915"/>
                </a:cubicBezTo>
                <a:cubicBezTo>
                  <a:pt x="4450" y="1947"/>
                  <a:pt x="4414" y="1963"/>
                  <a:pt x="4373" y="1963"/>
                </a:cubicBezTo>
                <a:cubicBezTo>
                  <a:pt x="4332" y="1963"/>
                  <a:pt x="4297" y="1948"/>
                  <a:pt x="4269" y="1919"/>
                </a:cubicBezTo>
                <a:cubicBezTo>
                  <a:pt x="4243" y="1892"/>
                  <a:pt x="4227" y="1852"/>
                  <a:pt x="4227" y="1814"/>
                </a:cubicBezTo>
                <a:cubicBezTo>
                  <a:pt x="4227" y="1774"/>
                  <a:pt x="4240" y="1739"/>
                  <a:pt x="4267" y="1711"/>
                </a:cubicBezTo>
                <a:cubicBezTo>
                  <a:pt x="4295" y="1680"/>
                  <a:pt x="4332" y="1663"/>
                  <a:pt x="4370" y="1663"/>
                </a:cubicBezTo>
                <a:cubicBezTo>
                  <a:pt x="4411" y="1663"/>
                  <a:pt x="4447" y="1678"/>
                  <a:pt x="4475" y="1707"/>
                </a:cubicBezTo>
                <a:close/>
                <a:moveTo>
                  <a:pt x="4476" y="1813"/>
                </a:moveTo>
                <a:cubicBezTo>
                  <a:pt x="4476" y="1751"/>
                  <a:pt x="4432" y="1703"/>
                  <a:pt x="4373" y="1703"/>
                </a:cubicBezTo>
                <a:cubicBezTo>
                  <a:pt x="4314" y="1703"/>
                  <a:pt x="4269" y="1751"/>
                  <a:pt x="4269" y="1814"/>
                </a:cubicBezTo>
                <a:cubicBezTo>
                  <a:pt x="4269" y="1876"/>
                  <a:pt x="4314" y="1923"/>
                  <a:pt x="4373" y="1923"/>
                </a:cubicBezTo>
                <a:cubicBezTo>
                  <a:pt x="4432" y="1923"/>
                  <a:pt x="4476" y="1876"/>
                  <a:pt x="4476" y="1813"/>
                </a:cubicBezTo>
                <a:close/>
                <a:moveTo>
                  <a:pt x="3968" y="1820"/>
                </a:moveTo>
                <a:cubicBezTo>
                  <a:pt x="3968" y="1722"/>
                  <a:pt x="3968" y="1722"/>
                  <a:pt x="3968" y="1722"/>
                </a:cubicBezTo>
                <a:cubicBezTo>
                  <a:pt x="4054" y="1722"/>
                  <a:pt x="4054" y="1722"/>
                  <a:pt x="4054" y="1722"/>
                </a:cubicBezTo>
                <a:cubicBezTo>
                  <a:pt x="4054" y="1677"/>
                  <a:pt x="4054" y="1677"/>
                  <a:pt x="4054" y="1677"/>
                </a:cubicBezTo>
                <a:cubicBezTo>
                  <a:pt x="3968" y="1677"/>
                  <a:pt x="3968" y="1677"/>
                  <a:pt x="3968" y="1677"/>
                </a:cubicBezTo>
                <a:cubicBezTo>
                  <a:pt x="3968" y="1563"/>
                  <a:pt x="3968" y="1563"/>
                  <a:pt x="3968" y="1563"/>
                </a:cubicBezTo>
                <a:cubicBezTo>
                  <a:pt x="3923" y="1563"/>
                  <a:pt x="3923" y="1563"/>
                  <a:pt x="3923" y="1563"/>
                </a:cubicBezTo>
                <a:cubicBezTo>
                  <a:pt x="3923" y="1677"/>
                  <a:pt x="3923" y="1677"/>
                  <a:pt x="3923" y="1677"/>
                </a:cubicBezTo>
                <a:cubicBezTo>
                  <a:pt x="3878" y="1677"/>
                  <a:pt x="3878" y="1677"/>
                  <a:pt x="3878" y="1677"/>
                </a:cubicBezTo>
                <a:cubicBezTo>
                  <a:pt x="3878" y="1722"/>
                  <a:pt x="3878" y="1722"/>
                  <a:pt x="3878" y="1722"/>
                </a:cubicBezTo>
                <a:cubicBezTo>
                  <a:pt x="3923" y="1722"/>
                  <a:pt x="3923" y="1722"/>
                  <a:pt x="3923" y="1722"/>
                </a:cubicBezTo>
                <a:cubicBezTo>
                  <a:pt x="3923" y="1817"/>
                  <a:pt x="3923" y="1817"/>
                  <a:pt x="3923" y="1817"/>
                </a:cubicBezTo>
                <a:cubicBezTo>
                  <a:pt x="3923" y="1820"/>
                  <a:pt x="3923" y="1820"/>
                  <a:pt x="3923" y="1820"/>
                </a:cubicBezTo>
                <a:cubicBezTo>
                  <a:pt x="3924" y="1860"/>
                  <a:pt x="3937" y="1894"/>
                  <a:pt x="3964" y="1922"/>
                </a:cubicBezTo>
                <a:cubicBezTo>
                  <a:pt x="3989" y="1949"/>
                  <a:pt x="4022" y="1966"/>
                  <a:pt x="4055" y="1969"/>
                </a:cubicBezTo>
                <a:cubicBezTo>
                  <a:pt x="4055" y="1926"/>
                  <a:pt x="4055" y="1926"/>
                  <a:pt x="4055" y="1926"/>
                </a:cubicBezTo>
                <a:cubicBezTo>
                  <a:pt x="4005" y="1919"/>
                  <a:pt x="3969" y="1875"/>
                  <a:pt x="3968" y="1820"/>
                </a:cubicBezTo>
                <a:close/>
                <a:moveTo>
                  <a:pt x="4626" y="1674"/>
                </a:moveTo>
                <a:cubicBezTo>
                  <a:pt x="4626" y="1677"/>
                  <a:pt x="4626" y="1677"/>
                  <a:pt x="4626" y="1677"/>
                </a:cubicBezTo>
                <a:cubicBezTo>
                  <a:pt x="4581" y="1677"/>
                  <a:pt x="4581" y="1677"/>
                  <a:pt x="4581" y="1677"/>
                </a:cubicBezTo>
                <a:cubicBezTo>
                  <a:pt x="4581" y="1722"/>
                  <a:pt x="4581" y="1722"/>
                  <a:pt x="4581" y="1722"/>
                </a:cubicBezTo>
                <a:cubicBezTo>
                  <a:pt x="4626" y="1722"/>
                  <a:pt x="4626" y="1722"/>
                  <a:pt x="4626" y="1722"/>
                </a:cubicBezTo>
                <a:cubicBezTo>
                  <a:pt x="4626" y="1963"/>
                  <a:pt x="4626" y="1963"/>
                  <a:pt x="4626" y="1963"/>
                </a:cubicBezTo>
                <a:cubicBezTo>
                  <a:pt x="4671" y="1963"/>
                  <a:pt x="4671" y="1963"/>
                  <a:pt x="4671" y="1963"/>
                </a:cubicBezTo>
                <a:cubicBezTo>
                  <a:pt x="4671" y="1722"/>
                  <a:pt x="4671" y="1722"/>
                  <a:pt x="4671" y="1722"/>
                </a:cubicBezTo>
                <a:cubicBezTo>
                  <a:pt x="4756" y="1722"/>
                  <a:pt x="4756" y="1722"/>
                  <a:pt x="4756" y="1722"/>
                </a:cubicBezTo>
                <a:cubicBezTo>
                  <a:pt x="4756" y="1677"/>
                  <a:pt x="4756" y="1677"/>
                  <a:pt x="4756" y="1677"/>
                </a:cubicBezTo>
                <a:cubicBezTo>
                  <a:pt x="4671" y="1677"/>
                  <a:pt x="4671" y="1677"/>
                  <a:pt x="4671" y="1677"/>
                </a:cubicBezTo>
                <a:cubicBezTo>
                  <a:pt x="4671" y="1674"/>
                  <a:pt x="4671" y="1674"/>
                  <a:pt x="4671" y="1674"/>
                </a:cubicBezTo>
                <a:cubicBezTo>
                  <a:pt x="4671" y="1619"/>
                  <a:pt x="4708" y="1575"/>
                  <a:pt x="4758" y="1568"/>
                </a:cubicBezTo>
                <a:cubicBezTo>
                  <a:pt x="4758" y="1525"/>
                  <a:pt x="4758" y="1525"/>
                  <a:pt x="4758" y="1525"/>
                </a:cubicBezTo>
                <a:cubicBezTo>
                  <a:pt x="4724" y="1528"/>
                  <a:pt x="4692" y="1545"/>
                  <a:pt x="4666" y="1572"/>
                </a:cubicBezTo>
                <a:cubicBezTo>
                  <a:pt x="4640" y="1600"/>
                  <a:pt x="4627" y="1634"/>
                  <a:pt x="4626" y="1674"/>
                </a:cubicBezTo>
                <a:close/>
                <a:moveTo>
                  <a:pt x="3546" y="1711"/>
                </a:moveTo>
                <a:cubicBezTo>
                  <a:pt x="3572" y="1739"/>
                  <a:pt x="3586" y="1774"/>
                  <a:pt x="3586" y="1814"/>
                </a:cubicBezTo>
                <a:cubicBezTo>
                  <a:pt x="3586" y="1960"/>
                  <a:pt x="3586" y="1960"/>
                  <a:pt x="3586" y="1960"/>
                </a:cubicBezTo>
                <a:cubicBezTo>
                  <a:pt x="3543" y="1960"/>
                  <a:pt x="3543" y="1960"/>
                  <a:pt x="3543" y="1960"/>
                </a:cubicBezTo>
                <a:cubicBezTo>
                  <a:pt x="3543" y="1920"/>
                  <a:pt x="3543" y="1920"/>
                  <a:pt x="3543" y="1920"/>
                </a:cubicBezTo>
                <a:cubicBezTo>
                  <a:pt x="3533" y="1929"/>
                  <a:pt x="3533" y="1929"/>
                  <a:pt x="3533" y="1929"/>
                </a:cubicBezTo>
                <a:cubicBezTo>
                  <a:pt x="3507" y="1952"/>
                  <a:pt x="3475" y="1963"/>
                  <a:pt x="3439" y="1963"/>
                </a:cubicBezTo>
                <a:cubicBezTo>
                  <a:pt x="3399" y="1963"/>
                  <a:pt x="3362" y="1947"/>
                  <a:pt x="3334" y="1915"/>
                </a:cubicBezTo>
                <a:cubicBezTo>
                  <a:pt x="3309" y="1888"/>
                  <a:pt x="3294" y="1849"/>
                  <a:pt x="3294" y="1810"/>
                </a:cubicBezTo>
                <a:cubicBezTo>
                  <a:pt x="3294" y="1772"/>
                  <a:pt x="3310" y="1736"/>
                  <a:pt x="3337" y="1707"/>
                </a:cubicBezTo>
                <a:cubicBezTo>
                  <a:pt x="3366" y="1678"/>
                  <a:pt x="3401" y="1664"/>
                  <a:pt x="3442" y="1664"/>
                </a:cubicBezTo>
                <a:cubicBezTo>
                  <a:pt x="3480" y="1664"/>
                  <a:pt x="3517" y="1680"/>
                  <a:pt x="3546" y="1711"/>
                </a:cubicBezTo>
                <a:close/>
                <a:moveTo>
                  <a:pt x="3543" y="1814"/>
                </a:moveTo>
                <a:cubicBezTo>
                  <a:pt x="3543" y="1751"/>
                  <a:pt x="3499" y="1704"/>
                  <a:pt x="3440" y="1704"/>
                </a:cubicBezTo>
                <a:cubicBezTo>
                  <a:pt x="3381" y="1704"/>
                  <a:pt x="3336" y="1751"/>
                  <a:pt x="3336" y="1813"/>
                </a:cubicBezTo>
                <a:cubicBezTo>
                  <a:pt x="3336" y="1876"/>
                  <a:pt x="3381" y="1923"/>
                  <a:pt x="3439" y="1923"/>
                </a:cubicBezTo>
                <a:cubicBezTo>
                  <a:pt x="3499" y="1923"/>
                  <a:pt x="3543" y="1876"/>
                  <a:pt x="3543" y="1814"/>
                </a:cubicBezTo>
                <a:close/>
                <a:moveTo>
                  <a:pt x="6751" y="356"/>
                </a:moveTo>
                <a:cubicBezTo>
                  <a:pt x="6751" y="589"/>
                  <a:pt x="6751" y="589"/>
                  <a:pt x="6751" y="589"/>
                </a:cubicBezTo>
                <a:cubicBezTo>
                  <a:pt x="7021" y="589"/>
                  <a:pt x="7021" y="589"/>
                  <a:pt x="7021" y="589"/>
                </a:cubicBezTo>
                <a:cubicBezTo>
                  <a:pt x="7021" y="1360"/>
                  <a:pt x="7021" y="1360"/>
                  <a:pt x="7021" y="1360"/>
                </a:cubicBezTo>
                <a:cubicBezTo>
                  <a:pt x="7309" y="1360"/>
                  <a:pt x="7309" y="1360"/>
                  <a:pt x="7309" y="1360"/>
                </a:cubicBezTo>
                <a:cubicBezTo>
                  <a:pt x="7309" y="589"/>
                  <a:pt x="7309" y="589"/>
                  <a:pt x="7309" y="589"/>
                </a:cubicBezTo>
                <a:cubicBezTo>
                  <a:pt x="7579" y="589"/>
                  <a:pt x="7579" y="589"/>
                  <a:pt x="7579" y="589"/>
                </a:cubicBezTo>
                <a:cubicBezTo>
                  <a:pt x="7579" y="356"/>
                  <a:pt x="7579" y="356"/>
                  <a:pt x="7579" y="356"/>
                </a:cubicBezTo>
                <a:lnTo>
                  <a:pt x="6751" y="356"/>
                </a:lnTo>
                <a:close/>
                <a:moveTo>
                  <a:pt x="6580" y="356"/>
                </a:moveTo>
                <a:cubicBezTo>
                  <a:pt x="6291" y="356"/>
                  <a:pt x="6291" y="356"/>
                  <a:pt x="6291" y="356"/>
                </a:cubicBezTo>
                <a:cubicBezTo>
                  <a:pt x="6291" y="1360"/>
                  <a:pt x="6291" y="1360"/>
                  <a:pt x="6291" y="1360"/>
                </a:cubicBezTo>
                <a:cubicBezTo>
                  <a:pt x="6580" y="1360"/>
                  <a:pt x="6580" y="1360"/>
                  <a:pt x="6580" y="1360"/>
                </a:cubicBezTo>
                <a:lnTo>
                  <a:pt x="6580" y="356"/>
                </a:lnTo>
                <a:close/>
                <a:moveTo>
                  <a:pt x="2926" y="1360"/>
                </a:moveTo>
                <a:cubicBezTo>
                  <a:pt x="3214" y="1360"/>
                  <a:pt x="3214" y="1360"/>
                  <a:pt x="3214" y="1360"/>
                </a:cubicBezTo>
                <a:cubicBezTo>
                  <a:pt x="3214" y="992"/>
                  <a:pt x="3214" y="992"/>
                  <a:pt x="3214" y="992"/>
                </a:cubicBezTo>
                <a:cubicBezTo>
                  <a:pt x="3586" y="992"/>
                  <a:pt x="3586" y="992"/>
                  <a:pt x="3586" y="992"/>
                </a:cubicBezTo>
                <a:cubicBezTo>
                  <a:pt x="3586" y="775"/>
                  <a:pt x="3586" y="775"/>
                  <a:pt x="3586" y="775"/>
                </a:cubicBezTo>
                <a:cubicBezTo>
                  <a:pt x="3214" y="775"/>
                  <a:pt x="3214" y="775"/>
                  <a:pt x="3214" y="775"/>
                </a:cubicBezTo>
                <a:cubicBezTo>
                  <a:pt x="3214" y="589"/>
                  <a:pt x="3214" y="589"/>
                  <a:pt x="3214" y="589"/>
                </a:cubicBezTo>
                <a:cubicBezTo>
                  <a:pt x="3623" y="589"/>
                  <a:pt x="3623" y="589"/>
                  <a:pt x="3623" y="589"/>
                </a:cubicBezTo>
                <a:cubicBezTo>
                  <a:pt x="3623" y="356"/>
                  <a:pt x="3623" y="356"/>
                  <a:pt x="3623" y="356"/>
                </a:cubicBezTo>
                <a:cubicBezTo>
                  <a:pt x="2926" y="356"/>
                  <a:pt x="2926" y="356"/>
                  <a:pt x="2926" y="356"/>
                </a:cubicBezTo>
                <a:lnTo>
                  <a:pt x="2926" y="1360"/>
                </a:lnTo>
                <a:close/>
                <a:moveTo>
                  <a:pt x="4842" y="850"/>
                </a:moveTo>
                <a:cubicBezTo>
                  <a:pt x="4842" y="1120"/>
                  <a:pt x="4672" y="1378"/>
                  <a:pt x="4313" y="1378"/>
                </a:cubicBezTo>
                <a:cubicBezTo>
                  <a:pt x="3956" y="1378"/>
                  <a:pt x="3769" y="1126"/>
                  <a:pt x="3769" y="859"/>
                </a:cubicBezTo>
                <a:cubicBezTo>
                  <a:pt x="3769" y="589"/>
                  <a:pt x="3950" y="338"/>
                  <a:pt x="4307" y="338"/>
                </a:cubicBezTo>
                <a:cubicBezTo>
                  <a:pt x="4666" y="338"/>
                  <a:pt x="4842" y="585"/>
                  <a:pt x="4842" y="850"/>
                </a:cubicBezTo>
                <a:close/>
                <a:moveTo>
                  <a:pt x="4539" y="859"/>
                </a:moveTo>
                <a:cubicBezTo>
                  <a:pt x="4539" y="702"/>
                  <a:pt x="4483" y="567"/>
                  <a:pt x="4313" y="567"/>
                </a:cubicBezTo>
                <a:cubicBezTo>
                  <a:pt x="4140" y="567"/>
                  <a:pt x="4073" y="695"/>
                  <a:pt x="4073" y="850"/>
                </a:cubicBezTo>
                <a:cubicBezTo>
                  <a:pt x="4073" y="1009"/>
                  <a:pt x="4138" y="1149"/>
                  <a:pt x="4307" y="1149"/>
                </a:cubicBezTo>
                <a:cubicBezTo>
                  <a:pt x="4480" y="1149"/>
                  <a:pt x="4539" y="1015"/>
                  <a:pt x="4539" y="859"/>
                </a:cubicBezTo>
                <a:close/>
                <a:moveTo>
                  <a:pt x="5545" y="1360"/>
                </a:moveTo>
                <a:cubicBezTo>
                  <a:pt x="5869" y="1360"/>
                  <a:pt x="5869" y="1360"/>
                  <a:pt x="5869" y="1360"/>
                </a:cubicBezTo>
                <a:cubicBezTo>
                  <a:pt x="5549" y="843"/>
                  <a:pt x="5549" y="843"/>
                  <a:pt x="5549" y="843"/>
                </a:cubicBezTo>
                <a:cubicBezTo>
                  <a:pt x="5836" y="356"/>
                  <a:pt x="5836" y="356"/>
                  <a:pt x="5836" y="356"/>
                </a:cubicBezTo>
                <a:cubicBezTo>
                  <a:pt x="5549" y="356"/>
                  <a:pt x="5549" y="356"/>
                  <a:pt x="5549" y="356"/>
                </a:cubicBezTo>
                <a:cubicBezTo>
                  <a:pt x="5411" y="610"/>
                  <a:pt x="5411" y="610"/>
                  <a:pt x="5411" y="610"/>
                </a:cubicBezTo>
                <a:cubicBezTo>
                  <a:pt x="5264" y="356"/>
                  <a:pt x="5264" y="356"/>
                  <a:pt x="5264" y="356"/>
                </a:cubicBezTo>
                <a:cubicBezTo>
                  <a:pt x="4937" y="356"/>
                  <a:pt x="4937" y="356"/>
                  <a:pt x="4937" y="356"/>
                </a:cubicBezTo>
                <a:cubicBezTo>
                  <a:pt x="5242" y="847"/>
                  <a:pt x="5242" y="847"/>
                  <a:pt x="5242" y="847"/>
                </a:cubicBezTo>
                <a:cubicBezTo>
                  <a:pt x="4925" y="1360"/>
                  <a:pt x="4925" y="1360"/>
                  <a:pt x="4925" y="1360"/>
                </a:cubicBezTo>
                <a:cubicBezTo>
                  <a:pt x="5211" y="1360"/>
                  <a:pt x="5211" y="1360"/>
                  <a:pt x="5211" y="1360"/>
                </a:cubicBezTo>
                <a:cubicBezTo>
                  <a:pt x="5377" y="1073"/>
                  <a:pt x="5377" y="1073"/>
                  <a:pt x="5377" y="1073"/>
                </a:cubicBezTo>
                <a:lnTo>
                  <a:pt x="5545" y="1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8" name="Vrije vorm: vorm 17">
            <a:extLst>
              <a:ext uri="{FF2B5EF4-FFF2-40B4-BE49-F238E27FC236}">
                <a16:creationId xmlns:a16="http://schemas.microsoft.com/office/drawing/2014/main" id="{0207DFCF-DDB6-4D1A-8741-EDDD5880EDD7}"/>
              </a:ext>
            </a:extLst>
          </p:cNvPr>
          <p:cNvSpPr>
            <a:spLocks noGrp="1" noSelect="1"/>
          </p:cNvSpPr>
          <p:nvPr>
            <p:ph type="pic" idx="13" hasCustomPrompt="1"/>
          </p:nvPr>
        </p:nvSpPr>
        <p:spPr bwMode="gray">
          <a:xfrm>
            <a:off x="0" y="0"/>
            <a:ext cx="12193200" cy="6858000"/>
          </a:xfrm>
          <a:custGeom>
            <a:avLst/>
            <a:gdLst>
              <a:gd name="connsiteX0" fmla="*/ 2677160 w 12193200"/>
              <a:gd name="connsiteY0" fmla="*/ 872490 h 6858000"/>
              <a:gd name="connsiteX1" fmla="*/ 2710180 w 12193200"/>
              <a:gd name="connsiteY1" fmla="*/ 906780 h 6858000"/>
              <a:gd name="connsiteX2" fmla="*/ 2677160 w 12193200"/>
              <a:gd name="connsiteY2" fmla="*/ 942340 h 6858000"/>
              <a:gd name="connsiteX3" fmla="*/ 2644140 w 12193200"/>
              <a:gd name="connsiteY3" fmla="*/ 908050 h 6858000"/>
              <a:gd name="connsiteX4" fmla="*/ 2677160 w 12193200"/>
              <a:gd name="connsiteY4" fmla="*/ 872490 h 6858000"/>
              <a:gd name="connsiteX5" fmla="*/ 2264410 w 12193200"/>
              <a:gd name="connsiteY5" fmla="*/ 872490 h 6858000"/>
              <a:gd name="connsiteX6" fmla="*/ 2297430 w 12193200"/>
              <a:gd name="connsiteY6" fmla="*/ 906780 h 6858000"/>
              <a:gd name="connsiteX7" fmla="*/ 2264410 w 12193200"/>
              <a:gd name="connsiteY7" fmla="*/ 942340 h 6858000"/>
              <a:gd name="connsiteX8" fmla="*/ 2231390 w 12193200"/>
              <a:gd name="connsiteY8" fmla="*/ 908050 h 6858000"/>
              <a:gd name="connsiteX9" fmla="*/ 2264410 w 12193200"/>
              <a:gd name="connsiteY9" fmla="*/ 872490 h 6858000"/>
              <a:gd name="connsiteX10" fmla="*/ 2446020 w 12193200"/>
              <a:gd name="connsiteY10" fmla="*/ 871220 h 6858000"/>
              <a:gd name="connsiteX11" fmla="*/ 2479040 w 12193200"/>
              <a:gd name="connsiteY11" fmla="*/ 905510 h 6858000"/>
              <a:gd name="connsiteX12" fmla="*/ 2446020 w 12193200"/>
              <a:gd name="connsiteY12" fmla="*/ 941070 h 6858000"/>
              <a:gd name="connsiteX13" fmla="*/ 2413000 w 12193200"/>
              <a:gd name="connsiteY13" fmla="*/ 906780 h 6858000"/>
              <a:gd name="connsiteX14" fmla="*/ 2446020 w 12193200"/>
              <a:gd name="connsiteY14" fmla="*/ 871220 h 6858000"/>
              <a:gd name="connsiteX15" fmla="*/ 1708150 w 12193200"/>
              <a:gd name="connsiteY15" fmla="*/ 871220 h 6858000"/>
              <a:gd name="connsiteX16" fmla="*/ 1741170 w 12193200"/>
              <a:gd name="connsiteY16" fmla="*/ 905510 h 6858000"/>
              <a:gd name="connsiteX17" fmla="*/ 1708150 w 12193200"/>
              <a:gd name="connsiteY17" fmla="*/ 941070 h 6858000"/>
              <a:gd name="connsiteX18" fmla="*/ 1675130 w 12193200"/>
              <a:gd name="connsiteY18" fmla="*/ 906780 h 6858000"/>
              <a:gd name="connsiteX19" fmla="*/ 1708150 w 12193200"/>
              <a:gd name="connsiteY19" fmla="*/ 871220 h 6858000"/>
              <a:gd name="connsiteX20" fmla="*/ 1295400 w 12193200"/>
              <a:gd name="connsiteY20" fmla="*/ 871220 h 6858000"/>
              <a:gd name="connsiteX21" fmla="*/ 1328420 w 12193200"/>
              <a:gd name="connsiteY21" fmla="*/ 905510 h 6858000"/>
              <a:gd name="connsiteX22" fmla="*/ 1295400 w 12193200"/>
              <a:gd name="connsiteY22" fmla="*/ 941070 h 6858000"/>
              <a:gd name="connsiteX23" fmla="*/ 1262380 w 12193200"/>
              <a:gd name="connsiteY23" fmla="*/ 906780 h 6858000"/>
              <a:gd name="connsiteX24" fmla="*/ 1295400 w 12193200"/>
              <a:gd name="connsiteY24" fmla="*/ 871220 h 6858000"/>
              <a:gd name="connsiteX25" fmla="*/ 1412240 w 12193200"/>
              <a:gd name="connsiteY25" fmla="*/ 869950 h 6858000"/>
              <a:gd name="connsiteX26" fmla="*/ 1445260 w 12193200"/>
              <a:gd name="connsiteY26" fmla="*/ 905510 h 6858000"/>
              <a:gd name="connsiteX27" fmla="*/ 1412240 w 12193200"/>
              <a:gd name="connsiteY27" fmla="*/ 939800 h 6858000"/>
              <a:gd name="connsiteX28" fmla="*/ 1379220 w 12193200"/>
              <a:gd name="connsiteY28" fmla="*/ 904240 h 6858000"/>
              <a:gd name="connsiteX29" fmla="*/ 1412240 w 12193200"/>
              <a:gd name="connsiteY29" fmla="*/ 869950 h 6858000"/>
              <a:gd name="connsiteX30" fmla="*/ 2519680 w 12193200"/>
              <a:gd name="connsiteY30" fmla="*/ 862330 h 6858000"/>
              <a:gd name="connsiteX31" fmla="*/ 2519680 w 12193200"/>
              <a:gd name="connsiteY31" fmla="*/ 915670 h 6858000"/>
              <a:gd name="connsiteX32" fmla="*/ 2561590 w 12193200"/>
              <a:gd name="connsiteY32" fmla="*/ 955040 h 6858000"/>
              <a:gd name="connsiteX33" fmla="*/ 2603500 w 12193200"/>
              <a:gd name="connsiteY33" fmla="*/ 915670 h 6858000"/>
              <a:gd name="connsiteX34" fmla="*/ 2603500 w 12193200"/>
              <a:gd name="connsiteY34" fmla="*/ 862330 h 6858000"/>
              <a:gd name="connsiteX35" fmla="*/ 2589530 w 12193200"/>
              <a:gd name="connsiteY35" fmla="*/ 862330 h 6858000"/>
              <a:gd name="connsiteX36" fmla="*/ 2589530 w 12193200"/>
              <a:gd name="connsiteY36" fmla="*/ 918210 h 6858000"/>
              <a:gd name="connsiteX37" fmla="*/ 2561590 w 12193200"/>
              <a:gd name="connsiteY37" fmla="*/ 941070 h 6858000"/>
              <a:gd name="connsiteX38" fmla="*/ 2533650 w 12193200"/>
              <a:gd name="connsiteY38" fmla="*/ 918210 h 6858000"/>
              <a:gd name="connsiteX39" fmla="*/ 2533650 w 12193200"/>
              <a:gd name="connsiteY39" fmla="*/ 915670 h 6858000"/>
              <a:gd name="connsiteX40" fmla="*/ 2533650 w 12193200"/>
              <a:gd name="connsiteY40" fmla="*/ 862330 h 6858000"/>
              <a:gd name="connsiteX41" fmla="*/ 2675890 w 12193200"/>
              <a:gd name="connsiteY41" fmla="*/ 861060 h 6858000"/>
              <a:gd name="connsiteX42" fmla="*/ 2642870 w 12193200"/>
              <a:gd name="connsiteY42" fmla="*/ 876300 h 6858000"/>
              <a:gd name="connsiteX43" fmla="*/ 2630170 w 12193200"/>
              <a:gd name="connsiteY43" fmla="*/ 909320 h 6858000"/>
              <a:gd name="connsiteX44" fmla="*/ 2630170 w 12193200"/>
              <a:gd name="connsiteY44" fmla="*/ 988060 h 6858000"/>
              <a:gd name="connsiteX45" fmla="*/ 2644140 w 12193200"/>
              <a:gd name="connsiteY45" fmla="*/ 988060 h 6858000"/>
              <a:gd name="connsiteX46" fmla="*/ 2644140 w 12193200"/>
              <a:gd name="connsiteY46" fmla="*/ 942340 h 6858000"/>
              <a:gd name="connsiteX47" fmla="*/ 2647950 w 12193200"/>
              <a:gd name="connsiteY47" fmla="*/ 944880 h 6858000"/>
              <a:gd name="connsiteX48" fmla="*/ 2677160 w 12193200"/>
              <a:gd name="connsiteY48" fmla="*/ 955040 h 6858000"/>
              <a:gd name="connsiteX49" fmla="*/ 2710180 w 12193200"/>
              <a:gd name="connsiteY49" fmla="*/ 939800 h 6858000"/>
              <a:gd name="connsiteX50" fmla="*/ 2722880 w 12193200"/>
              <a:gd name="connsiteY50" fmla="*/ 906780 h 6858000"/>
              <a:gd name="connsiteX51" fmla="*/ 2708910 w 12193200"/>
              <a:gd name="connsiteY51" fmla="*/ 873760 h 6858000"/>
              <a:gd name="connsiteX52" fmla="*/ 2675890 w 12193200"/>
              <a:gd name="connsiteY52" fmla="*/ 861060 h 6858000"/>
              <a:gd name="connsiteX53" fmla="*/ 2263140 w 12193200"/>
              <a:gd name="connsiteY53" fmla="*/ 859790 h 6858000"/>
              <a:gd name="connsiteX54" fmla="*/ 2230120 w 12193200"/>
              <a:gd name="connsiteY54" fmla="*/ 875030 h 6858000"/>
              <a:gd name="connsiteX55" fmla="*/ 2217420 w 12193200"/>
              <a:gd name="connsiteY55" fmla="*/ 908050 h 6858000"/>
              <a:gd name="connsiteX56" fmla="*/ 2231390 w 12193200"/>
              <a:gd name="connsiteY56" fmla="*/ 941070 h 6858000"/>
              <a:gd name="connsiteX57" fmla="*/ 2264410 w 12193200"/>
              <a:gd name="connsiteY57" fmla="*/ 955040 h 6858000"/>
              <a:gd name="connsiteX58" fmla="*/ 2293620 w 12193200"/>
              <a:gd name="connsiteY58" fmla="*/ 943610 h 6858000"/>
              <a:gd name="connsiteX59" fmla="*/ 2297430 w 12193200"/>
              <a:gd name="connsiteY59" fmla="*/ 941070 h 6858000"/>
              <a:gd name="connsiteX60" fmla="*/ 2297430 w 12193200"/>
              <a:gd name="connsiteY60" fmla="*/ 946150 h 6858000"/>
              <a:gd name="connsiteX61" fmla="*/ 2264410 w 12193200"/>
              <a:gd name="connsiteY61" fmla="*/ 977900 h 6858000"/>
              <a:gd name="connsiteX62" fmla="*/ 2239010 w 12193200"/>
              <a:gd name="connsiteY62" fmla="*/ 963930 h 6858000"/>
              <a:gd name="connsiteX63" fmla="*/ 2225040 w 12193200"/>
              <a:gd name="connsiteY63" fmla="*/ 963930 h 6858000"/>
              <a:gd name="connsiteX64" fmla="*/ 2265680 w 12193200"/>
              <a:gd name="connsiteY64" fmla="*/ 989330 h 6858000"/>
              <a:gd name="connsiteX65" fmla="*/ 2311400 w 12193200"/>
              <a:gd name="connsiteY65" fmla="*/ 939800 h 6858000"/>
              <a:gd name="connsiteX66" fmla="*/ 2311400 w 12193200"/>
              <a:gd name="connsiteY66" fmla="*/ 906780 h 6858000"/>
              <a:gd name="connsiteX67" fmla="*/ 2297430 w 12193200"/>
              <a:gd name="connsiteY67" fmla="*/ 873760 h 6858000"/>
              <a:gd name="connsiteX68" fmla="*/ 2263140 w 12193200"/>
              <a:gd name="connsiteY68" fmla="*/ 859790 h 6858000"/>
              <a:gd name="connsiteX69" fmla="*/ 2151380 w 12193200"/>
              <a:gd name="connsiteY69" fmla="*/ 859790 h 6858000"/>
              <a:gd name="connsiteX70" fmla="*/ 2117090 w 12193200"/>
              <a:gd name="connsiteY70" fmla="*/ 875030 h 6858000"/>
              <a:gd name="connsiteX71" fmla="*/ 2104390 w 12193200"/>
              <a:gd name="connsiteY71" fmla="*/ 908050 h 6858000"/>
              <a:gd name="connsiteX72" fmla="*/ 2118360 w 12193200"/>
              <a:gd name="connsiteY72" fmla="*/ 942340 h 6858000"/>
              <a:gd name="connsiteX73" fmla="*/ 2152650 w 12193200"/>
              <a:gd name="connsiteY73" fmla="*/ 956310 h 6858000"/>
              <a:gd name="connsiteX74" fmla="*/ 2186940 w 12193200"/>
              <a:gd name="connsiteY74" fmla="*/ 941070 h 6858000"/>
              <a:gd name="connsiteX75" fmla="*/ 2190750 w 12193200"/>
              <a:gd name="connsiteY75" fmla="*/ 935990 h 6858000"/>
              <a:gd name="connsiteX76" fmla="*/ 2178050 w 12193200"/>
              <a:gd name="connsiteY76" fmla="*/ 923290 h 6858000"/>
              <a:gd name="connsiteX77" fmla="*/ 2178050 w 12193200"/>
              <a:gd name="connsiteY77" fmla="*/ 924560 h 6858000"/>
              <a:gd name="connsiteX78" fmla="*/ 2152650 w 12193200"/>
              <a:gd name="connsiteY78" fmla="*/ 939800 h 6858000"/>
              <a:gd name="connsiteX79" fmla="*/ 2123440 w 12193200"/>
              <a:gd name="connsiteY79" fmla="*/ 908050 h 6858000"/>
              <a:gd name="connsiteX80" fmla="*/ 2152650 w 12193200"/>
              <a:gd name="connsiteY80" fmla="*/ 876300 h 6858000"/>
              <a:gd name="connsiteX81" fmla="*/ 2178050 w 12193200"/>
              <a:gd name="connsiteY81" fmla="*/ 891540 h 6858000"/>
              <a:gd name="connsiteX82" fmla="*/ 2178050 w 12193200"/>
              <a:gd name="connsiteY82" fmla="*/ 892810 h 6858000"/>
              <a:gd name="connsiteX83" fmla="*/ 2190750 w 12193200"/>
              <a:gd name="connsiteY83" fmla="*/ 880110 h 6858000"/>
              <a:gd name="connsiteX84" fmla="*/ 2185670 w 12193200"/>
              <a:gd name="connsiteY84" fmla="*/ 873760 h 6858000"/>
              <a:gd name="connsiteX85" fmla="*/ 2151380 w 12193200"/>
              <a:gd name="connsiteY85" fmla="*/ 859790 h 6858000"/>
              <a:gd name="connsiteX86" fmla="*/ 2044700 w 12193200"/>
              <a:gd name="connsiteY86" fmla="*/ 859790 h 6858000"/>
              <a:gd name="connsiteX87" fmla="*/ 2010410 w 12193200"/>
              <a:gd name="connsiteY87" fmla="*/ 875030 h 6858000"/>
              <a:gd name="connsiteX88" fmla="*/ 1997710 w 12193200"/>
              <a:gd name="connsiteY88" fmla="*/ 908050 h 6858000"/>
              <a:gd name="connsiteX89" fmla="*/ 2011680 w 12193200"/>
              <a:gd name="connsiteY89" fmla="*/ 942340 h 6858000"/>
              <a:gd name="connsiteX90" fmla="*/ 2045970 w 12193200"/>
              <a:gd name="connsiteY90" fmla="*/ 956310 h 6858000"/>
              <a:gd name="connsiteX91" fmla="*/ 2080260 w 12193200"/>
              <a:gd name="connsiteY91" fmla="*/ 941070 h 6858000"/>
              <a:gd name="connsiteX92" fmla="*/ 2081530 w 12193200"/>
              <a:gd name="connsiteY92" fmla="*/ 939800 h 6858000"/>
              <a:gd name="connsiteX93" fmla="*/ 2068830 w 12193200"/>
              <a:gd name="connsiteY93" fmla="*/ 927100 h 6858000"/>
              <a:gd name="connsiteX94" fmla="*/ 2045970 w 12193200"/>
              <a:gd name="connsiteY94" fmla="*/ 939800 h 6858000"/>
              <a:gd name="connsiteX95" fmla="*/ 2016760 w 12193200"/>
              <a:gd name="connsiteY95" fmla="*/ 908050 h 6858000"/>
              <a:gd name="connsiteX96" fmla="*/ 2044700 w 12193200"/>
              <a:gd name="connsiteY96" fmla="*/ 876300 h 6858000"/>
              <a:gd name="connsiteX97" fmla="*/ 2068830 w 12193200"/>
              <a:gd name="connsiteY97" fmla="*/ 889000 h 6858000"/>
              <a:gd name="connsiteX98" fmla="*/ 2081530 w 12193200"/>
              <a:gd name="connsiteY98" fmla="*/ 876300 h 6858000"/>
              <a:gd name="connsiteX99" fmla="*/ 2078990 w 12193200"/>
              <a:gd name="connsiteY99" fmla="*/ 873760 h 6858000"/>
              <a:gd name="connsiteX100" fmla="*/ 2044700 w 12193200"/>
              <a:gd name="connsiteY100" fmla="*/ 859790 h 6858000"/>
              <a:gd name="connsiteX101" fmla="*/ 2444750 w 12193200"/>
              <a:gd name="connsiteY101" fmla="*/ 858520 h 6858000"/>
              <a:gd name="connsiteX102" fmla="*/ 2411730 w 12193200"/>
              <a:gd name="connsiteY102" fmla="*/ 873760 h 6858000"/>
              <a:gd name="connsiteX103" fmla="*/ 2399030 w 12193200"/>
              <a:gd name="connsiteY103" fmla="*/ 906780 h 6858000"/>
              <a:gd name="connsiteX104" fmla="*/ 2413000 w 12193200"/>
              <a:gd name="connsiteY104" fmla="*/ 939800 h 6858000"/>
              <a:gd name="connsiteX105" fmla="*/ 2446020 w 12193200"/>
              <a:gd name="connsiteY105" fmla="*/ 953770 h 6858000"/>
              <a:gd name="connsiteX106" fmla="*/ 2479040 w 12193200"/>
              <a:gd name="connsiteY106" fmla="*/ 938530 h 6858000"/>
              <a:gd name="connsiteX107" fmla="*/ 2491740 w 12193200"/>
              <a:gd name="connsiteY107" fmla="*/ 905510 h 6858000"/>
              <a:gd name="connsiteX108" fmla="*/ 2477770 w 12193200"/>
              <a:gd name="connsiteY108" fmla="*/ 872490 h 6858000"/>
              <a:gd name="connsiteX109" fmla="*/ 2444750 w 12193200"/>
              <a:gd name="connsiteY109" fmla="*/ 858520 h 6858000"/>
              <a:gd name="connsiteX110" fmla="*/ 2382520 w 12193200"/>
              <a:gd name="connsiteY110" fmla="*/ 858520 h 6858000"/>
              <a:gd name="connsiteX111" fmla="*/ 2353310 w 12193200"/>
              <a:gd name="connsiteY111" fmla="*/ 873760 h 6858000"/>
              <a:gd name="connsiteX112" fmla="*/ 2340610 w 12193200"/>
              <a:gd name="connsiteY112" fmla="*/ 906780 h 6858000"/>
              <a:gd name="connsiteX113" fmla="*/ 2340610 w 12193200"/>
              <a:gd name="connsiteY113" fmla="*/ 952500 h 6858000"/>
              <a:gd name="connsiteX114" fmla="*/ 2354580 w 12193200"/>
              <a:gd name="connsiteY114" fmla="*/ 952500 h 6858000"/>
              <a:gd name="connsiteX115" fmla="*/ 2354580 w 12193200"/>
              <a:gd name="connsiteY115" fmla="*/ 906780 h 6858000"/>
              <a:gd name="connsiteX116" fmla="*/ 2382520 w 12193200"/>
              <a:gd name="connsiteY116" fmla="*/ 872490 h 6858000"/>
              <a:gd name="connsiteX117" fmla="*/ 1926590 w 12193200"/>
              <a:gd name="connsiteY117" fmla="*/ 858520 h 6858000"/>
              <a:gd name="connsiteX118" fmla="*/ 1883410 w 12193200"/>
              <a:gd name="connsiteY118" fmla="*/ 899160 h 6858000"/>
              <a:gd name="connsiteX119" fmla="*/ 1883410 w 12193200"/>
              <a:gd name="connsiteY119" fmla="*/ 953770 h 6858000"/>
              <a:gd name="connsiteX120" fmla="*/ 1902460 w 12193200"/>
              <a:gd name="connsiteY120" fmla="*/ 953770 h 6858000"/>
              <a:gd name="connsiteX121" fmla="*/ 1902460 w 12193200"/>
              <a:gd name="connsiteY121" fmla="*/ 899160 h 6858000"/>
              <a:gd name="connsiteX122" fmla="*/ 1926590 w 12193200"/>
              <a:gd name="connsiteY122" fmla="*/ 877570 h 6858000"/>
              <a:gd name="connsiteX123" fmla="*/ 1950720 w 12193200"/>
              <a:gd name="connsiteY123" fmla="*/ 899160 h 6858000"/>
              <a:gd name="connsiteX124" fmla="*/ 1950720 w 12193200"/>
              <a:gd name="connsiteY124" fmla="*/ 953770 h 6858000"/>
              <a:gd name="connsiteX125" fmla="*/ 1969770 w 12193200"/>
              <a:gd name="connsiteY125" fmla="*/ 953770 h 6858000"/>
              <a:gd name="connsiteX126" fmla="*/ 1969770 w 12193200"/>
              <a:gd name="connsiteY126" fmla="*/ 899160 h 6858000"/>
              <a:gd name="connsiteX127" fmla="*/ 1926590 w 12193200"/>
              <a:gd name="connsiteY127" fmla="*/ 858520 h 6858000"/>
              <a:gd name="connsiteX128" fmla="*/ 1708150 w 12193200"/>
              <a:gd name="connsiteY128" fmla="*/ 858520 h 6858000"/>
              <a:gd name="connsiteX129" fmla="*/ 1675130 w 12193200"/>
              <a:gd name="connsiteY129" fmla="*/ 873760 h 6858000"/>
              <a:gd name="connsiteX130" fmla="*/ 1662430 w 12193200"/>
              <a:gd name="connsiteY130" fmla="*/ 906780 h 6858000"/>
              <a:gd name="connsiteX131" fmla="*/ 1676400 w 12193200"/>
              <a:gd name="connsiteY131" fmla="*/ 939800 h 6858000"/>
              <a:gd name="connsiteX132" fmla="*/ 1709420 w 12193200"/>
              <a:gd name="connsiteY132" fmla="*/ 953770 h 6858000"/>
              <a:gd name="connsiteX133" fmla="*/ 1742440 w 12193200"/>
              <a:gd name="connsiteY133" fmla="*/ 938530 h 6858000"/>
              <a:gd name="connsiteX134" fmla="*/ 1755140 w 12193200"/>
              <a:gd name="connsiteY134" fmla="*/ 905510 h 6858000"/>
              <a:gd name="connsiteX135" fmla="*/ 1741170 w 12193200"/>
              <a:gd name="connsiteY135" fmla="*/ 872490 h 6858000"/>
              <a:gd name="connsiteX136" fmla="*/ 1708150 w 12193200"/>
              <a:gd name="connsiteY136" fmla="*/ 858520 h 6858000"/>
              <a:gd name="connsiteX137" fmla="*/ 1529080 w 12193200"/>
              <a:gd name="connsiteY137" fmla="*/ 858520 h 6858000"/>
              <a:gd name="connsiteX138" fmla="*/ 1499870 w 12193200"/>
              <a:gd name="connsiteY138" fmla="*/ 873760 h 6858000"/>
              <a:gd name="connsiteX139" fmla="*/ 1487170 w 12193200"/>
              <a:gd name="connsiteY139" fmla="*/ 906780 h 6858000"/>
              <a:gd name="connsiteX140" fmla="*/ 1487170 w 12193200"/>
              <a:gd name="connsiteY140" fmla="*/ 952500 h 6858000"/>
              <a:gd name="connsiteX141" fmla="*/ 1501140 w 12193200"/>
              <a:gd name="connsiteY141" fmla="*/ 952500 h 6858000"/>
              <a:gd name="connsiteX142" fmla="*/ 1501140 w 12193200"/>
              <a:gd name="connsiteY142" fmla="*/ 906780 h 6858000"/>
              <a:gd name="connsiteX143" fmla="*/ 1529080 w 12193200"/>
              <a:gd name="connsiteY143" fmla="*/ 872490 h 6858000"/>
              <a:gd name="connsiteX144" fmla="*/ 1294130 w 12193200"/>
              <a:gd name="connsiteY144" fmla="*/ 858520 h 6858000"/>
              <a:gd name="connsiteX145" fmla="*/ 1261110 w 12193200"/>
              <a:gd name="connsiteY145" fmla="*/ 873760 h 6858000"/>
              <a:gd name="connsiteX146" fmla="*/ 1248410 w 12193200"/>
              <a:gd name="connsiteY146" fmla="*/ 906780 h 6858000"/>
              <a:gd name="connsiteX147" fmla="*/ 1248410 w 12193200"/>
              <a:gd name="connsiteY147" fmla="*/ 985520 h 6858000"/>
              <a:gd name="connsiteX148" fmla="*/ 1262380 w 12193200"/>
              <a:gd name="connsiteY148" fmla="*/ 985520 h 6858000"/>
              <a:gd name="connsiteX149" fmla="*/ 1262380 w 12193200"/>
              <a:gd name="connsiteY149" fmla="*/ 939800 h 6858000"/>
              <a:gd name="connsiteX150" fmla="*/ 1266190 w 12193200"/>
              <a:gd name="connsiteY150" fmla="*/ 943610 h 6858000"/>
              <a:gd name="connsiteX151" fmla="*/ 1295400 w 12193200"/>
              <a:gd name="connsiteY151" fmla="*/ 953770 h 6858000"/>
              <a:gd name="connsiteX152" fmla="*/ 1328420 w 12193200"/>
              <a:gd name="connsiteY152" fmla="*/ 938530 h 6858000"/>
              <a:gd name="connsiteX153" fmla="*/ 1341120 w 12193200"/>
              <a:gd name="connsiteY153" fmla="*/ 905510 h 6858000"/>
              <a:gd name="connsiteX154" fmla="*/ 1327150 w 12193200"/>
              <a:gd name="connsiteY154" fmla="*/ 872490 h 6858000"/>
              <a:gd name="connsiteX155" fmla="*/ 1294130 w 12193200"/>
              <a:gd name="connsiteY155" fmla="*/ 858520 h 6858000"/>
              <a:gd name="connsiteX156" fmla="*/ 1413510 w 12193200"/>
              <a:gd name="connsiteY156" fmla="*/ 857250 h 6858000"/>
              <a:gd name="connsiteX157" fmla="*/ 1380490 w 12193200"/>
              <a:gd name="connsiteY157" fmla="*/ 871220 h 6858000"/>
              <a:gd name="connsiteX158" fmla="*/ 1366520 w 12193200"/>
              <a:gd name="connsiteY158" fmla="*/ 904240 h 6858000"/>
              <a:gd name="connsiteX159" fmla="*/ 1379220 w 12193200"/>
              <a:gd name="connsiteY159" fmla="*/ 937260 h 6858000"/>
              <a:gd name="connsiteX160" fmla="*/ 1412240 w 12193200"/>
              <a:gd name="connsiteY160" fmla="*/ 952500 h 6858000"/>
              <a:gd name="connsiteX161" fmla="*/ 1441450 w 12193200"/>
              <a:gd name="connsiteY161" fmla="*/ 942340 h 6858000"/>
              <a:gd name="connsiteX162" fmla="*/ 1445260 w 12193200"/>
              <a:gd name="connsiteY162" fmla="*/ 939800 h 6858000"/>
              <a:gd name="connsiteX163" fmla="*/ 1445260 w 12193200"/>
              <a:gd name="connsiteY163" fmla="*/ 952500 h 6858000"/>
              <a:gd name="connsiteX164" fmla="*/ 1459230 w 12193200"/>
              <a:gd name="connsiteY164" fmla="*/ 952500 h 6858000"/>
              <a:gd name="connsiteX165" fmla="*/ 1459230 w 12193200"/>
              <a:gd name="connsiteY165" fmla="*/ 906780 h 6858000"/>
              <a:gd name="connsiteX166" fmla="*/ 1446530 w 12193200"/>
              <a:gd name="connsiteY166" fmla="*/ 873760 h 6858000"/>
              <a:gd name="connsiteX167" fmla="*/ 1413510 w 12193200"/>
              <a:gd name="connsiteY167" fmla="*/ 857250 h 6858000"/>
              <a:gd name="connsiteX168" fmla="*/ 1565910 w 12193200"/>
              <a:gd name="connsiteY168" fmla="*/ 826770 h 6858000"/>
              <a:gd name="connsiteX169" fmla="*/ 1565910 w 12193200"/>
              <a:gd name="connsiteY169" fmla="*/ 862330 h 6858000"/>
              <a:gd name="connsiteX170" fmla="*/ 1551940 w 12193200"/>
              <a:gd name="connsiteY170" fmla="*/ 862330 h 6858000"/>
              <a:gd name="connsiteX171" fmla="*/ 1551940 w 12193200"/>
              <a:gd name="connsiteY171" fmla="*/ 876300 h 6858000"/>
              <a:gd name="connsiteX172" fmla="*/ 1565910 w 12193200"/>
              <a:gd name="connsiteY172" fmla="*/ 876300 h 6858000"/>
              <a:gd name="connsiteX173" fmla="*/ 1565910 w 12193200"/>
              <a:gd name="connsiteY173" fmla="*/ 906780 h 6858000"/>
              <a:gd name="connsiteX174" fmla="*/ 1565910 w 12193200"/>
              <a:gd name="connsiteY174" fmla="*/ 908050 h 6858000"/>
              <a:gd name="connsiteX175" fmla="*/ 1578610 w 12193200"/>
              <a:gd name="connsiteY175" fmla="*/ 939800 h 6858000"/>
              <a:gd name="connsiteX176" fmla="*/ 1607820 w 12193200"/>
              <a:gd name="connsiteY176" fmla="*/ 955040 h 6858000"/>
              <a:gd name="connsiteX177" fmla="*/ 1607820 w 12193200"/>
              <a:gd name="connsiteY177" fmla="*/ 941070 h 6858000"/>
              <a:gd name="connsiteX178" fmla="*/ 1579880 w 12193200"/>
              <a:gd name="connsiteY178" fmla="*/ 908050 h 6858000"/>
              <a:gd name="connsiteX179" fmla="*/ 1579880 w 12193200"/>
              <a:gd name="connsiteY179" fmla="*/ 876300 h 6858000"/>
              <a:gd name="connsiteX180" fmla="*/ 1606550 w 12193200"/>
              <a:gd name="connsiteY180" fmla="*/ 876300 h 6858000"/>
              <a:gd name="connsiteX181" fmla="*/ 1606550 w 12193200"/>
              <a:gd name="connsiteY181" fmla="*/ 862330 h 6858000"/>
              <a:gd name="connsiteX182" fmla="*/ 1579880 w 12193200"/>
              <a:gd name="connsiteY182" fmla="*/ 862330 h 6858000"/>
              <a:gd name="connsiteX183" fmla="*/ 1579880 w 12193200"/>
              <a:gd name="connsiteY183" fmla="*/ 826770 h 6858000"/>
              <a:gd name="connsiteX184" fmla="*/ 1831340 w 12193200"/>
              <a:gd name="connsiteY184" fmla="*/ 812800 h 6858000"/>
              <a:gd name="connsiteX185" fmla="*/ 1802130 w 12193200"/>
              <a:gd name="connsiteY185" fmla="*/ 828040 h 6858000"/>
              <a:gd name="connsiteX186" fmla="*/ 1789430 w 12193200"/>
              <a:gd name="connsiteY186" fmla="*/ 861060 h 6858000"/>
              <a:gd name="connsiteX187" fmla="*/ 1775460 w 12193200"/>
              <a:gd name="connsiteY187" fmla="*/ 862330 h 6858000"/>
              <a:gd name="connsiteX188" fmla="*/ 1775460 w 12193200"/>
              <a:gd name="connsiteY188" fmla="*/ 876300 h 6858000"/>
              <a:gd name="connsiteX189" fmla="*/ 1789430 w 12193200"/>
              <a:gd name="connsiteY189" fmla="*/ 876300 h 6858000"/>
              <a:gd name="connsiteX190" fmla="*/ 1789430 w 12193200"/>
              <a:gd name="connsiteY190" fmla="*/ 952500 h 6858000"/>
              <a:gd name="connsiteX191" fmla="*/ 1803400 w 12193200"/>
              <a:gd name="connsiteY191" fmla="*/ 952500 h 6858000"/>
              <a:gd name="connsiteX192" fmla="*/ 1803400 w 12193200"/>
              <a:gd name="connsiteY192" fmla="*/ 876300 h 6858000"/>
              <a:gd name="connsiteX193" fmla="*/ 1830070 w 12193200"/>
              <a:gd name="connsiteY193" fmla="*/ 876300 h 6858000"/>
              <a:gd name="connsiteX194" fmla="*/ 1830070 w 12193200"/>
              <a:gd name="connsiteY194" fmla="*/ 862330 h 6858000"/>
              <a:gd name="connsiteX195" fmla="*/ 1803400 w 12193200"/>
              <a:gd name="connsiteY195" fmla="*/ 862330 h 6858000"/>
              <a:gd name="connsiteX196" fmla="*/ 1803400 w 12193200"/>
              <a:gd name="connsiteY196" fmla="*/ 861060 h 6858000"/>
              <a:gd name="connsiteX197" fmla="*/ 1831340 w 12193200"/>
              <a:gd name="connsiteY197" fmla="*/ 826770 h 6858000"/>
              <a:gd name="connsiteX198" fmla="*/ 1689100 w 12193200"/>
              <a:gd name="connsiteY198" fmla="*/ 510540 h 6858000"/>
              <a:gd name="connsiteX199" fmla="*/ 1761490 w 12193200"/>
              <a:gd name="connsiteY199" fmla="*/ 603250 h 6858000"/>
              <a:gd name="connsiteX200" fmla="*/ 1686560 w 12193200"/>
              <a:gd name="connsiteY200" fmla="*/ 695960 h 6858000"/>
              <a:gd name="connsiteX201" fmla="*/ 1612900 w 12193200"/>
              <a:gd name="connsiteY201" fmla="*/ 600710 h 6858000"/>
              <a:gd name="connsiteX202" fmla="*/ 1689100 w 12193200"/>
              <a:gd name="connsiteY202" fmla="*/ 510540 h 6858000"/>
              <a:gd name="connsiteX203" fmla="*/ 1249680 w 12193200"/>
              <a:gd name="connsiteY203" fmla="*/ 444500 h 6858000"/>
              <a:gd name="connsiteX204" fmla="*/ 1249680 w 12193200"/>
              <a:gd name="connsiteY204" fmla="*/ 762000 h 6858000"/>
              <a:gd name="connsiteX205" fmla="*/ 1341120 w 12193200"/>
              <a:gd name="connsiteY205" fmla="*/ 762000 h 6858000"/>
              <a:gd name="connsiteX206" fmla="*/ 1341120 w 12193200"/>
              <a:gd name="connsiteY206" fmla="*/ 645160 h 6858000"/>
              <a:gd name="connsiteX207" fmla="*/ 1459230 w 12193200"/>
              <a:gd name="connsiteY207" fmla="*/ 645160 h 6858000"/>
              <a:gd name="connsiteX208" fmla="*/ 1459230 w 12193200"/>
              <a:gd name="connsiteY208" fmla="*/ 576580 h 6858000"/>
              <a:gd name="connsiteX209" fmla="*/ 1341120 w 12193200"/>
              <a:gd name="connsiteY209" fmla="*/ 576580 h 6858000"/>
              <a:gd name="connsiteX210" fmla="*/ 1341120 w 12193200"/>
              <a:gd name="connsiteY210" fmla="*/ 518160 h 6858000"/>
              <a:gd name="connsiteX211" fmla="*/ 1470660 w 12193200"/>
              <a:gd name="connsiteY211" fmla="*/ 518160 h 6858000"/>
              <a:gd name="connsiteX212" fmla="*/ 1470660 w 12193200"/>
              <a:gd name="connsiteY212" fmla="*/ 444500 h 6858000"/>
              <a:gd name="connsiteX213" fmla="*/ 2463800 w 12193200"/>
              <a:gd name="connsiteY213" fmla="*/ 443230 h 6858000"/>
              <a:gd name="connsiteX214" fmla="*/ 2463800 w 12193200"/>
              <a:gd name="connsiteY214" fmla="*/ 516890 h 6858000"/>
              <a:gd name="connsiteX215" fmla="*/ 2548890 w 12193200"/>
              <a:gd name="connsiteY215" fmla="*/ 516890 h 6858000"/>
              <a:gd name="connsiteX216" fmla="*/ 2548890 w 12193200"/>
              <a:gd name="connsiteY216" fmla="*/ 762000 h 6858000"/>
              <a:gd name="connsiteX217" fmla="*/ 2640330 w 12193200"/>
              <a:gd name="connsiteY217" fmla="*/ 762000 h 6858000"/>
              <a:gd name="connsiteX218" fmla="*/ 2640330 w 12193200"/>
              <a:gd name="connsiteY218" fmla="*/ 516890 h 6858000"/>
              <a:gd name="connsiteX219" fmla="*/ 2725420 w 12193200"/>
              <a:gd name="connsiteY219" fmla="*/ 516890 h 6858000"/>
              <a:gd name="connsiteX220" fmla="*/ 2725420 w 12193200"/>
              <a:gd name="connsiteY220" fmla="*/ 443230 h 6858000"/>
              <a:gd name="connsiteX221" fmla="*/ 2317750 w 12193200"/>
              <a:gd name="connsiteY221" fmla="*/ 443230 h 6858000"/>
              <a:gd name="connsiteX222" fmla="*/ 2317750 w 12193200"/>
              <a:gd name="connsiteY222" fmla="*/ 762000 h 6858000"/>
              <a:gd name="connsiteX223" fmla="*/ 2409190 w 12193200"/>
              <a:gd name="connsiteY223" fmla="*/ 762000 h 6858000"/>
              <a:gd name="connsiteX224" fmla="*/ 2409190 w 12193200"/>
              <a:gd name="connsiteY224" fmla="*/ 443230 h 6858000"/>
              <a:gd name="connsiteX225" fmla="*/ 1885950 w 12193200"/>
              <a:gd name="connsiteY225" fmla="*/ 443230 h 6858000"/>
              <a:gd name="connsiteX226" fmla="*/ 1982470 w 12193200"/>
              <a:gd name="connsiteY226" fmla="*/ 599440 h 6858000"/>
              <a:gd name="connsiteX227" fmla="*/ 1883410 w 12193200"/>
              <a:gd name="connsiteY227" fmla="*/ 762000 h 6858000"/>
              <a:gd name="connsiteX228" fmla="*/ 1974850 w 12193200"/>
              <a:gd name="connsiteY228" fmla="*/ 762000 h 6858000"/>
              <a:gd name="connsiteX229" fmla="*/ 2026920 w 12193200"/>
              <a:gd name="connsiteY229" fmla="*/ 670560 h 6858000"/>
              <a:gd name="connsiteX230" fmla="*/ 2080260 w 12193200"/>
              <a:gd name="connsiteY230" fmla="*/ 762000 h 6858000"/>
              <a:gd name="connsiteX231" fmla="*/ 2183130 w 12193200"/>
              <a:gd name="connsiteY231" fmla="*/ 762000 h 6858000"/>
              <a:gd name="connsiteX232" fmla="*/ 2081530 w 12193200"/>
              <a:gd name="connsiteY232" fmla="*/ 598170 h 6858000"/>
              <a:gd name="connsiteX233" fmla="*/ 2172970 w 12193200"/>
              <a:gd name="connsiteY233" fmla="*/ 443230 h 6858000"/>
              <a:gd name="connsiteX234" fmla="*/ 2081530 w 12193200"/>
              <a:gd name="connsiteY234" fmla="*/ 443230 h 6858000"/>
              <a:gd name="connsiteX235" fmla="*/ 2037080 w 12193200"/>
              <a:gd name="connsiteY235" fmla="*/ 524510 h 6858000"/>
              <a:gd name="connsiteX236" fmla="*/ 1990090 w 12193200"/>
              <a:gd name="connsiteY236" fmla="*/ 443230 h 6858000"/>
              <a:gd name="connsiteX237" fmla="*/ 1689100 w 12193200"/>
              <a:gd name="connsiteY237" fmla="*/ 438150 h 6858000"/>
              <a:gd name="connsiteX238" fmla="*/ 1517650 w 12193200"/>
              <a:gd name="connsiteY238" fmla="*/ 603250 h 6858000"/>
              <a:gd name="connsiteX239" fmla="*/ 1690370 w 12193200"/>
              <a:gd name="connsiteY239" fmla="*/ 768350 h 6858000"/>
              <a:gd name="connsiteX240" fmla="*/ 1858010 w 12193200"/>
              <a:gd name="connsiteY240" fmla="*/ 600710 h 6858000"/>
              <a:gd name="connsiteX241" fmla="*/ 1689100 w 12193200"/>
              <a:gd name="connsiteY241" fmla="*/ 438150 h 6858000"/>
              <a:gd name="connsiteX242" fmla="*/ 325438 w 12193200"/>
              <a:gd name="connsiteY242" fmla="*/ 330200 h 6858000"/>
              <a:gd name="connsiteX243" fmla="*/ 385793 w 12193200"/>
              <a:gd name="connsiteY243" fmla="*/ 617855 h 6858000"/>
              <a:gd name="connsiteX244" fmla="*/ 412158 w 12193200"/>
              <a:gd name="connsiteY244" fmla="*/ 677228 h 6858000"/>
              <a:gd name="connsiteX245" fmla="*/ 600210 w 12193200"/>
              <a:gd name="connsiteY245" fmla="*/ 938848 h 6858000"/>
              <a:gd name="connsiteX246" fmla="*/ 649447 w 12193200"/>
              <a:gd name="connsiteY246" fmla="*/ 965200 h 6858000"/>
              <a:gd name="connsiteX247" fmla="*/ 698684 w 12193200"/>
              <a:gd name="connsiteY247" fmla="*/ 938848 h 6858000"/>
              <a:gd name="connsiteX248" fmla="*/ 795569 w 12193200"/>
              <a:gd name="connsiteY248" fmla="*/ 803910 h 6858000"/>
              <a:gd name="connsiteX249" fmla="*/ 749191 w 12193200"/>
              <a:gd name="connsiteY249" fmla="*/ 714693 h 6858000"/>
              <a:gd name="connsiteX250" fmla="*/ 656753 w 12193200"/>
              <a:gd name="connsiteY250" fmla="*/ 672465 h 6858000"/>
              <a:gd name="connsiteX251" fmla="*/ 692013 w 12193200"/>
              <a:gd name="connsiteY251" fmla="*/ 561340 h 6858000"/>
              <a:gd name="connsiteX252" fmla="*/ 803510 w 12193200"/>
              <a:gd name="connsiteY252" fmla="*/ 596583 h 6858000"/>
              <a:gd name="connsiteX253" fmla="*/ 784768 w 12193200"/>
              <a:gd name="connsiteY253" fmla="*/ 696278 h 6858000"/>
              <a:gd name="connsiteX254" fmla="*/ 821617 w 12193200"/>
              <a:gd name="connsiteY254" fmla="*/ 767398 h 6858000"/>
              <a:gd name="connsiteX255" fmla="*/ 886736 w 12193200"/>
              <a:gd name="connsiteY255" fmla="*/ 677228 h 6858000"/>
              <a:gd name="connsiteX256" fmla="*/ 913101 w 12193200"/>
              <a:gd name="connsiteY256" fmla="*/ 617855 h 6858000"/>
              <a:gd name="connsiteX257" fmla="*/ 973138 w 12193200"/>
              <a:gd name="connsiteY257" fmla="*/ 330200 h 6858000"/>
              <a:gd name="connsiteX258" fmla="*/ 807957 w 12193200"/>
              <a:gd name="connsiteY258" fmla="*/ 445135 h 6858000"/>
              <a:gd name="connsiteX259" fmla="*/ 490619 w 12193200"/>
              <a:gd name="connsiteY259" fmla="*/ 445135 h 6858000"/>
              <a:gd name="connsiteX260" fmla="*/ 325438 w 12193200"/>
              <a:gd name="connsiteY260" fmla="*/ 330200 h 6858000"/>
              <a:gd name="connsiteX261" fmla="*/ 0 w 12193200"/>
              <a:gd name="connsiteY261" fmla="*/ 0 h 6858000"/>
              <a:gd name="connsiteX262" fmla="*/ 12193200 w 12193200"/>
              <a:gd name="connsiteY262" fmla="*/ 0 h 6858000"/>
              <a:gd name="connsiteX263" fmla="*/ 12193200 w 12193200"/>
              <a:gd name="connsiteY263" fmla="*/ 6858000 h 6858000"/>
              <a:gd name="connsiteX264" fmla="*/ 12192407 w 12193200"/>
              <a:gd name="connsiteY264" fmla="*/ 6858000 h 6858000"/>
              <a:gd name="connsiteX265" fmla="*/ 12192407 w 12193200"/>
              <a:gd name="connsiteY265" fmla="*/ 6477000 h 6858000"/>
              <a:gd name="connsiteX266" fmla="*/ 0 w 12193200"/>
              <a:gd name="connsiteY266" fmla="*/ 6477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2193200" h="6858000">
                <a:moveTo>
                  <a:pt x="2677160" y="872490"/>
                </a:moveTo>
                <a:cubicBezTo>
                  <a:pt x="2696210" y="872490"/>
                  <a:pt x="2710180" y="886460"/>
                  <a:pt x="2710180" y="906780"/>
                </a:cubicBezTo>
                <a:cubicBezTo>
                  <a:pt x="2710180" y="927100"/>
                  <a:pt x="2696210" y="942340"/>
                  <a:pt x="2677160" y="942340"/>
                </a:cubicBezTo>
                <a:cubicBezTo>
                  <a:pt x="2658110" y="942340"/>
                  <a:pt x="2644140" y="928370"/>
                  <a:pt x="2644140" y="908050"/>
                </a:cubicBezTo>
                <a:cubicBezTo>
                  <a:pt x="2644140" y="887730"/>
                  <a:pt x="2658110" y="872490"/>
                  <a:pt x="2677160" y="872490"/>
                </a:cubicBezTo>
                <a:close/>
                <a:moveTo>
                  <a:pt x="2264410" y="872490"/>
                </a:moveTo>
                <a:cubicBezTo>
                  <a:pt x="2283460" y="872490"/>
                  <a:pt x="2297430" y="886460"/>
                  <a:pt x="2297430" y="906780"/>
                </a:cubicBezTo>
                <a:cubicBezTo>
                  <a:pt x="2297430" y="927100"/>
                  <a:pt x="2283460" y="942340"/>
                  <a:pt x="2264410" y="942340"/>
                </a:cubicBezTo>
                <a:cubicBezTo>
                  <a:pt x="2245360" y="942340"/>
                  <a:pt x="2231390" y="928370"/>
                  <a:pt x="2231390" y="908050"/>
                </a:cubicBezTo>
                <a:cubicBezTo>
                  <a:pt x="2231390" y="887730"/>
                  <a:pt x="2245360" y="872490"/>
                  <a:pt x="2264410" y="872490"/>
                </a:cubicBezTo>
                <a:close/>
                <a:moveTo>
                  <a:pt x="2446020" y="871220"/>
                </a:moveTo>
                <a:cubicBezTo>
                  <a:pt x="2465070" y="871220"/>
                  <a:pt x="2479040" y="885190"/>
                  <a:pt x="2479040" y="905510"/>
                </a:cubicBezTo>
                <a:cubicBezTo>
                  <a:pt x="2479040" y="925830"/>
                  <a:pt x="2465070" y="941070"/>
                  <a:pt x="2446020" y="941070"/>
                </a:cubicBezTo>
                <a:cubicBezTo>
                  <a:pt x="2426970" y="941070"/>
                  <a:pt x="2413000" y="927100"/>
                  <a:pt x="2413000" y="906780"/>
                </a:cubicBezTo>
                <a:cubicBezTo>
                  <a:pt x="2413000" y="886460"/>
                  <a:pt x="2426970" y="871220"/>
                  <a:pt x="2446020" y="871220"/>
                </a:cubicBezTo>
                <a:close/>
                <a:moveTo>
                  <a:pt x="1708150" y="871220"/>
                </a:moveTo>
                <a:cubicBezTo>
                  <a:pt x="1727200" y="871220"/>
                  <a:pt x="1741170" y="885190"/>
                  <a:pt x="1741170" y="905510"/>
                </a:cubicBezTo>
                <a:cubicBezTo>
                  <a:pt x="1741170" y="925830"/>
                  <a:pt x="1727200" y="941070"/>
                  <a:pt x="1708150" y="941070"/>
                </a:cubicBezTo>
                <a:cubicBezTo>
                  <a:pt x="1689100" y="941070"/>
                  <a:pt x="1675130" y="927100"/>
                  <a:pt x="1675130" y="906780"/>
                </a:cubicBezTo>
                <a:cubicBezTo>
                  <a:pt x="1675130" y="886460"/>
                  <a:pt x="1689100" y="871220"/>
                  <a:pt x="1708150" y="871220"/>
                </a:cubicBezTo>
                <a:close/>
                <a:moveTo>
                  <a:pt x="1295400" y="871220"/>
                </a:moveTo>
                <a:cubicBezTo>
                  <a:pt x="1314450" y="871220"/>
                  <a:pt x="1328420" y="885190"/>
                  <a:pt x="1328420" y="905510"/>
                </a:cubicBezTo>
                <a:cubicBezTo>
                  <a:pt x="1328420" y="925830"/>
                  <a:pt x="1314450" y="941070"/>
                  <a:pt x="1295400" y="941070"/>
                </a:cubicBezTo>
                <a:cubicBezTo>
                  <a:pt x="1276350" y="941070"/>
                  <a:pt x="1262380" y="927100"/>
                  <a:pt x="1262380" y="906780"/>
                </a:cubicBezTo>
                <a:cubicBezTo>
                  <a:pt x="1262380" y="886460"/>
                  <a:pt x="1276350" y="871220"/>
                  <a:pt x="1295400" y="871220"/>
                </a:cubicBezTo>
                <a:close/>
                <a:moveTo>
                  <a:pt x="1412240" y="869950"/>
                </a:moveTo>
                <a:cubicBezTo>
                  <a:pt x="1431290" y="869950"/>
                  <a:pt x="1445260" y="885190"/>
                  <a:pt x="1445260" y="905510"/>
                </a:cubicBezTo>
                <a:cubicBezTo>
                  <a:pt x="1445260" y="925830"/>
                  <a:pt x="1431290" y="941070"/>
                  <a:pt x="1412240" y="939800"/>
                </a:cubicBezTo>
                <a:cubicBezTo>
                  <a:pt x="1393190" y="939800"/>
                  <a:pt x="1379220" y="924560"/>
                  <a:pt x="1379220" y="904240"/>
                </a:cubicBezTo>
                <a:cubicBezTo>
                  <a:pt x="1379220" y="885190"/>
                  <a:pt x="1393190" y="869950"/>
                  <a:pt x="1412240" y="869950"/>
                </a:cubicBezTo>
                <a:close/>
                <a:moveTo>
                  <a:pt x="2519680" y="862330"/>
                </a:moveTo>
                <a:lnTo>
                  <a:pt x="2519680" y="915670"/>
                </a:lnTo>
                <a:cubicBezTo>
                  <a:pt x="2519680" y="937260"/>
                  <a:pt x="2540000" y="955040"/>
                  <a:pt x="2561590" y="955040"/>
                </a:cubicBezTo>
                <a:cubicBezTo>
                  <a:pt x="2583180" y="955040"/>
                  <a:pt x="2603500" y="937260"/>
                  <a:pt x="2603500" y="915670"/>
                </a:cubicBezTo>
                <a:lnTo>
                  <a:pt x="2603500" y="862330"/>
                </a:lnTo>
                <a:lnTo>
                  <a:pt x="2589530" y="862330"/>
                </a:lnTo>
                <a:lnTo>
                  <a:pt x="2589530" y="918210"/>
                </a:lnTo>
                <a:cubicBezTo>
                  <a:pt x="2588260" y="932180"/>
                  <a:pt x="2574290" y="941070"/>
                  <a:pt x="2561590" y="941070"/>
                </a:cubicBezTo>
                <a:cubicBezTo>
                  <a:pt x="2548890" y="941070"/>
                  <a:pt x="2534920" y="930910"/>
                  <a:pt x="2533650" y="918210"/>
                </a:cubicBezTo>
                <a:lnTo>
                  <a:pt x="2533650" y="915670"/>
                </a:lnTo>
                <a:lnTo>
                  <a:pt x="2533650" y="862330"/>
                </a:lnTo>
                <a:close/>
                <a:moveTo>
                  <a:pt x="2675890" y="861060"/>
                </a:moveTo>
                <a:cubicBezTo>
                  <a:pt x="2663190" y="861060"/>
                  <a:pt x="2651760" y="866140"/>
                  <a:pt x="2642870" y="876300"/>
                </a:cubicBezTo>
                <a:cubicBezTo>
                  <a:pt x="2633980" y="885190"/>
                  <a:pt x="2630170" y="896620"/>
                  <a:pt x="2630170" y="909320"/>
                </a:cubicBezTo>
                <a:lnTo>
                  <a:pt x="2630170" y="988060"/>
                </a:lnTo>
                <a:lnTo>
                  <a:pt x="2644140" y="988060"/>
                </a:lnTo>
                <a:lnTo>
                  <a:pt x="2644140" y="942340"/>
                </a:lnTo>
                <a:lnTo>
                  <a:pt x="2647950" y="944880"/>
                </a:lnTo>
                <a:cubicBezTo>
                  <a:pt x="2655570" y="951230"/>
                  <a:pt x="2665730" y="955040"/>
                  <a:pt x="2677160" y="955040"/>
                </a:cubicBezTo>
                <a:cubicBezTo>
                  <a:pt x="2689860" y="955040"/>
                  <a:pt x="2701290" y="949960"/>
                  <a:pt x="2710180" y="939800"/>
                </a:cubicBezTo>
                <a:cubicBezTo>
                  <a:pt x="2717800" y="930910"/>
                  <a:pt x="2722880" y="919480"/>
                  <a:pt x="2722880" y="906780"/>
                </a:cubicBezTo>
                <a:cubicBezTo>
                  <a:pt x="2722880" y="894080"/>
                  <a:pt x="2717800" y="882650"/>
                  <a:pt x="2708910" y="873760"/>
                </a:cubicBezTo>
                <a:cubicBezTo>
                  <a:pt x="2700020" y="864870"/>
                  <a:pt x="2688590" y="859790"/>
                  <a:pt x="2675890" y="861060"/>
                </a:cubicBezTo>
                <a:close/>
                <a:moveTo>
                  <a:pt x="2263140" y="859790"/>
                </a:moveTo>
                <a:cubicBezTo>
                  <a:pt x="2250440" y="859790"/>
                  <a:pt x="2239010" y="864870"/>
                  <a:pt x="2230120" y="875030"/>
                </a:cubicBezTo>
                <a:cubicBezTo>
                  <a:pt x="2221230" y="883920"/>
                  <a:pt x="2217420" y="895350"/>
                  <a:pt x="2217420" y="908050"/>
                </a:cubicBezTo>
                <a:cubicBezTo>
                  <a:pt x="2217420" y="919480"/>
                  <a:pt x="2222500" y="932180"/>
                  <a:pt x="2231390" y="941070"/>
                </a:cubicBezTo>
                <a:cubicBezTo>
                  <a:pt x="2240280" y="949960"/>
                  <a:pt x="2251710" y="955040"/>
                  <a:pt x="2264410" y="955040"/>
                </a:cubicBezTo>
                <a:cubicBezTo>
                  <a:pt x="2274570" y="955040"/>
                  <a:pt x="2284730" y="951230"/>
                  <a:pt x="2293620" y="943610"/>
                </a:cubicBezTo>
                <a:lnTo>
                  <a:pt x="2297430" y="941070"/>
                </a:lnTo>
                <a:lnTo>
                  <a:pt x="2297430" y="946150"/>
                </a:lnTo>
                <a:cubicBezTo>
                  <a:pt x="2297430" y="965200"/>
                  <a:pt x="2283460" y="977900"/>
                  <a:pt x="2264410" y="977900"/>
                </a:cubicBezTo>
                <a:cubicBezTo>
                  <a:pt x="2252980" y="977900"/>
                  <a:pt x="2244090" y="972820"/>
                  <a:pt x="2239010" y="963930"/>
                </a:cubicBezTo>
                <a:lnTo>
                  <a:pt x="2225040" y="963930"/>
                </a:lnTo>
                <a:cubicBezTo>
                  <a:pt x="2231390" y="980440"/>
                  <a:pt x="2246630" y="989330"/>
                  <a:pt x="2265680" y="989330"/>
                </a:cubicBezTo>
                <a:cubicBezTo>
                  <a:pt x="2294890" y="989330"/>
                  <a:pt x="2311400" y="971550"/>
                  <a:pt x="2311400" y="939800"/>
                </a:cubicBezTo>
                <a:lnTo>
                  <a:pt x="2311400" y="906780"/>
                </a:lnTo>
                <a:cubicBezTo>
                  <a:pt x="2311400" y="894080"/>
                  <a:pt x="2306320" y="882650"/>
                  <a:pt x="2297430" y="873760"/>
                </a:cubicBezTo>
                <a:cubicBezTo>
                  <a:pt x="2288540" y="864870"/>
                  <a:pt x="2277110" y="859790"/>
                  <a:pt x="2263140" y="859790"/>
                </a:cubicBezTo>
                <a:close/>
                <a:moveTo>
                  <a:pt x="2151380" y="859790"/>
                </a:moveTo>
                <a:cubicBezTo>
                  <a:pt x="2138680" y="859790"/>
                  <a:pt x="2127250" y="864870"/>
                  <a:pt x="2117090" y="875030"/>
                </a:cubicBezTo>
                <a:cubicBezTo>
                  <a:pt x="2108200" y="883920"/>
                  <a:pt x="2104390" y="895350"/>
                  <a:pt x="2104390" y="908050"/>
                </a:cubicBezTo>
                <a:cubicBezTo>
                  <a:pt x="2104390" y="920750"/>
                  <a:pt x="2109470" y="933450"/>
                  <a:pt x="2118360" y="942340"/>
                </a:cubicBezTo>
                <a:cubicBezTo>
                  <a:pt x="2127250" y="952500"/>
                  <a:pt x="2138680" y="956310"/>
                  <a:pt x="2152650" y="956310"/>
                </a:cubicBezTo>
                <a:cubicBezTo>
                  <a:pt x="2165350" y="956310"/>
                  <a:pt x="2178050" y="951230"/>
                  <a:pt x="2186940" y="941070"/>
                </a:cubicBezTo>
                <a:cubicBezTo>
                  <a:pt x="2188210" y="939800"/>
                  <a:pt x="2189480" y="938530"/>
                  <a:pt x="2190750" y="935990"/>
                </a:cubicBezTo>
                <a:lnTo>
                  <a:pt x="2178050" y="923290"/>
                </a:lnTo>
                <a:lnTo>
                  <a:pt x="2178050" y="924560"/>
                </a:lnTo>
                <a:cubicBezTo>
                  <a:pt x="2172970" y="933450"/>
                  <a:pt x="2164080" y="939800"/>
                  <a:pt x="2152650" y="939800"/>
                </a:cubicBezTo>
                <a:cubicBezTo>
                  <a:pt x="2136140" y="939800"/>
                  <a:pt x="2123440" y="925830"/>
                  <a:pt x="2123440" y="908050"/>
                </a:cubicBezTo>
                <a:cubicBezTo>
                  <a:pt x="2123440" y="890270"/>
                  <a:pt x="2136140" y="876300"/>
                  <a:pt x="2152650" y="876300"/>
                </a:cubicBezTo>
                <a:cubicBezTo>
                  <a:pt x="2164080" y="876300"/>
                  <a:pt x="2172970" y="881380"/>
                  <a:pt x="2178050" y="891540"/>
                </a:cubicBezTo>
                <a:lnTo>
                  <a:pt x="2178050" y="892810"/>
                </a:lnTo>
                <a:lnTo>
                  <a:pt x="2190750" y="880110"/>
                </a:lnTo>
                <a:cubicBezTo>
                  <a:pt x="2189480" y="877570"/>
                  <a:pt x="2186940" y="876300"/>
                  <a:pt x="2185670" y="873760"/>
                </a:cubicBezTo>
                <a:cubicBezTo>
                  <a:pt x="2176780" y="864870"/>
                  <a:pt x="2165350" y="859790"/>
                  <a:pt x="2151380" y="859790"/>
                </a:cubicBezTo>
                <a:close/>
                <a:moveTo>
                  <a:pt x="2044700" y="859790"/>
                </a:moveTo>
                <a:cubicBezTo>
                  <a:pt x="2032000" y="859790"/>
                  <a:pt x="2019300" y="864870"/>
                  <a:pt x="2010410" y="875030"/>
                </a:cubicBezTo>
                <a:cubicBezTo>
                  <a:pt x="2002790" y="883920"/>
                  <a:pt x="1997710" y="895350"/>
                  <a:pt x="1997710" y="908050"/>
                </a:cubicBezTo>
                <a:cubicBezTo>
                  <a:pt x="1997710" y="920750"/>
                  <a:pt x="2002790" y="933450"/>
                  <a:pt x="2011680" y="942340"/>
                </a:cubicBezTo>
                <a:cubicBezTo>
                  <a:pt x="2020570" y="951230"/>
                  <a:pt x="2032000" y="956310"/>
                  <a:pt x="2045970" y="956310"/>
                </a:cubicBezTo>
                <a:cubicBezTo>
                  <a:pt x="2058670" y="956310"/>
                  <a:pt x="2071370" y="951230"/>
                  <a:pt x="2080260" y="941070"/>
                </a:cubicBezTo>
                <a:lnTo>
                  <a:pt x="2081530" y="939800"/>
                </a:lnTo>
                <a:lnTo>
                  <a:pt x="2068830" y="927100"/>
                </a:lnTo>
                <a:cubicBezTo>
                  <a:pt x="2063750" y="935990"/>
                  <a:pt x="2054860" y="939800"/>
                  <a:pt x="2045970" y="939800"/>
                </a:cubicBezTo>
                <a:cubicBezTo>
                  <a:pt x="2029460" y="939800"/>
                  <a:pt x="2016760" y="925830"/>
                  <a:pt x="2016760" y="908050"/>
                </a:cubicBezTo>
                <a:cubicBezTo>
                  <a:pt x="2016760" y="890270"/>
                  <a:pt x="2029460" y="876300"/>
                  <a:pt x="2044700" y="876300"/>
                </a:cubicBezTo>
                <a:cubicBezTo>
                  <a:pt x="2054860" y="876300"/>
                  <a:pt x="2063750" y="881380"/>
                  <a:pt x="2068830" y="889000"/>
                </a:cubicBezTo>
                <a:lnTo>
                  <a:pt x="2081530" y="876300"/>
                </a:lnTo>
                <a:cubicBezTo>
                  <a:pt x="2080260" y="876300"/>
                  <a:pt x="2080260" y="875030"/>
                  <a:pt x="2078990" y="873760"/>
                </a:cubicBezTo>
                <a:cubicBezTo>
                  <a:pt x="2070100" y="864870"/>
                  <a:pt x="2058670" y="859790"/>
                  <a:pt x="2044700" y="859790"/>
                </a:cubicBezTo>
                <a:close/>
                <a:moveTo>
                  <a:pt x="2444750" y="858520"/>
                </a:moveTo>
                <a:cubicBezTo>
                  <a:pt x="2432050" y="858520"/>
                  <a:pt x="2420620" y="863600"/>
                  <a:pt x="2411730" y="873760"/>
                </a:cubicBezTo>
                <a:cubicBezTo>
                  <a:pt x="2402840" y="882650"/>
                  <a:pt x="2399030" y="894080"/>
                  <a:pt x="2399030" y="906780"/>
                </a:cubicBezTo>
                <a:cubicBezTo>
                  <a:pt x="2399030" y="918210"/>
                  <a:pt x="2404110" y="930910"/>
                  <a:pt x="2413000" y="939800"/>
                </a:cubicBezTo>
                <a:cubicBezTo>
                  <a:pt x="2421890" y="948690"/>
                  <a:pt x="2433320" y="953770"/>
                  <a:pt x="2446020" y="953770"/>
                </a:cubicBezTo>
                <a:cubicBezTo>
                  <a:pt x="2458720" y="953770"/>
                  <a:pt x="2470150" y="948690"/>
                  <a:pt x="2479040" y="938530"/>
                </a:cubicBezTo>
                <a:cubicBezTo>
                  <a:pt x="2486660" y="929640"/>
                  <a:pt x="2491740" y="918210"/>
                  <a:pt x="2491740" y="905510"/>
                </a:cubicBezTo>
                <a:cubicBezTo>
                  <a:pt x="2491740" y="892810"/>
                  <a:pt x="2486660" y="881380"/>
                  <a:pt x="2477770" y="872490"/>
                </a:cubicBezTo>
                <a:cubicBezTo>
                  <a:pt x="2468880" y="863600"/>
                  <a:pt x="2457450" y="858520"/>
                  <a:pt x="2444750" y="858520"/>
                </a:cubicBezTo>
                <a:close/>
                <a:moveTo>
                  <a:pt x="2382520" y="858520"/>
                </a:moveTo>
                <a:cubicBezTo>
                  <a:pt x="2372360" y="859790"/>
                  <a:pt x="2360930" y="864870"/>
                  <a:pt x="2353310" y="873760"/>
                </a:cubicBezTo>
                <a:cubicBezTo>
                  <a:pt x="2344420" y="883920"/>
                  <a:pt x="2340610" y="894080"/>
                  <a:pt x="2340610" y="906780"/>
                </a:cubicBezTo>
                <a:lnTo>
                  <a:pt x="2340610" y="952500"/>
                </a:lnTo>
                <a:lnTo>
                  <a:pt x="2354580" y="952500"/>
                </a:lnTo>
                <a:lnTo>
                  <a:pt x="2354580" y="906780"/>
                </a:lnTo>
                <a:cubicBezTo>
                  <a:pt x="2354580" y="889000"/>
                  <a:pt x="2366010" y="875030"/>
                  <a:pt x="2382520" y="872490"/>
                </a:cubicBezTo>
                <a:close/>
                <a:moveTo>
                  <a:pt x="1926590" y="858520"/>
                </a:moveTo>
                <a:cubicBezTo>
                  <a:pt x="1903730" y="858520"/>
                  <a:pt x="1883410" y="877570"/>
                  <a:pt x="1883410" y="899160"/>
                </a:cubicBezTo>
                <a:lnTo>
                  <a:pt x="1883410" y="953770"/>
                </a:lnTo>
                <a:lnTo>
                  <a:pt x="1902460" y="953770"/>
                </a:lnTo>
                <a:lnTo>
                  <a:pt x="1902460" y="899160"/>
                </a:lnTo>
                <a:cubicBezTo>
                  <a:pt x="1902460" y="886460"/>
                  <a:pt x="1915160" y="877570"/>
                  <a:pt x="1926590" y="877570"/>
                </a:cubicBezTo>
                <a:cubicBezTo>
                  <a:pt x="1938020" y="877570"/>
                  <a:pt x="1950720" y="886460"/>
                  <a:pt x="1950720" y="899160"/>
                </a:cubicBezTo>
                <a:lnTo>
                  <a:pt x="1950720" y="953770"/>
                </a:lnTo>
                <a:lnTo>
                  <a:pt x="1969770" y="953770"/>
                </a:lnTo>
                <a:lnTo>
                  <a:pt x="1969770" y="899160"/>
                </a:lnTo>
                <a:cubicBezTo>
                  <a:pt x="1969770" y="877570"/>
                  <a:pt x="1949450" y="858520"/>
                  <a:pt x="1926590" y="858520"/>
                </a:cubicBezTo>
                <a:close/>
                <a:moveTo>
                  <a:pt x="1708150" y="858520"/>
                </a:moveTo>
                <a:cubicBezTo>
                  <a:pt x="1695450" y="858520"/>
                  <a:pt x="1684020" y="863600"/>
                  <a:pt x="1675130" y="873760"/>
                </a:cubicBezTo>
                <a:cubicBezTo>
                  <a:pt x="1666240" y="882650"/>
                  <a:pt x="1662430" y="894080"/>
                  <a:pt x="1662430" y="906780"/>
                </a:cubicBezTo>
                <a:cubicBezTo>
                  <a:pt x="1662430" y="918210"/>
                  <a:pt x="1667510" y="930910"/>
                  <a:pt x="1676400" y="939800"/>
                </a:cubicBezTo>
                <a:cubicBezTo>
                  <a:pt x="1685290" y="948690"/>
                  <a:pt x="1696720" y="953770"/>
                  <a:pt x="1709420" y="953770"/>
                </a:cubicBezTo>
                <a:cubicBezTo>
                  <a:pt x="1722120" y="953770"/>
                  <a:pt x="1733550" y="948690"/>
                  <a:pt x="1742440" y="938530"/>
                </a:cubicBezTo>
                <a:cubicBezTo>
                  <a:pt x="1750060" y="929640"/>
                  <a:pt x="1755140" y="918210"/>
                  <a:pt x="1755140" y="905510"/>
                </a:cubicBezTo>
                <a:cubicBezTo>
                  <a:pt x="1755140" y="892810"/>
                  <a:pt x="1750060" y="881380"/>
                  <a:pt x="1741170" y="872490"/>
                </a:cubicBezTo>
                <a:cubicBezTo>
                  <a:pt x="1732280" y="863600"/>
                  <a:pt x="1720850" y="858520"/>
                  <a:pt x="1708150" y="858520"/>
                </a:cubicBezTo>
                <a:close/>
                <a:moveTo>
                  <a:pt x="1529080" y="858520"/>
                </a:moveTo>
                <a:cubicBezTo>
                  <a:pt x="1518920" y="859790"/>
                  <a:pt x="1507490" y="864870"/>
                  <a:pt x="1499870" y="873760"/>
                </a:cubicBezTo>
                <a:cubicBezTo>
                  <a:pt x="1492250" y="883920"/>
                  <a:pt x="1487170" y="894080"/>
                  <a:pt x="1487170" y="906780"/>
                </a:cubicBezTo>
                <a:lnTo>
                  <a:pt x="1487170" y="952500"/>
                </a:lnTo>
                <a:lnTo>
                  <a:pt x="1501140" y="952500"/>
                </a:lnTo>
                <a:lnTo>
                  <a:pt x="1501140" y="906780"/>
                </a:lnTo>
                <a:cubicBezTo>
                  <a:pt x="1501140" y="889000"/>
                  <a:pt x="1512570" y="875030"/>
                  <a:pt x="1529080" y="872490"/>
                </a:cubicBezTo>
                <a:close/>
                <a:moveTo>
                  <a:pt x="1294130" y="858520"/>
                </a:moveTo>
                <a:cubicBezTo>
                  <a:pt x="1281430" y="858520"/>
                  <a:pt x="1270000" y="863600"/>
                  <a:pt x="1261110" y="873760"/>
                </a:cubicBezTo>
                <a:cubicBezTo>
                  <a:pt x="1252220" y="882650"/>
                  <a:pt x="1248410" y="894080"/>
                  <a:pt x="1248410" y="906780"/>
                </a:cubicBezTo>
                <a:lnTo>
                  <a:pt x="1248410" y="985520"/>
                </a:lnTo>
                <a:lnTo>
                  <a:pt x="1262380" y="985520"/>
                </a:lnTo>
                <a:lnTo>
                  <a:pt x="1262380" y="939800"/>
                </a:lnTo>
                <a:lnTo>
                  <a:pt x="1266190" y="943610"/>
                </a:lnTo>
                <a:cubicBezTo>
                  <a:pt x="1273810" y="949960"/>
                  <a:pt x="1283970" y="953770"/>
                  <a:pt x="1295400" y="953770"/>
                </a:cubicBezTo>
                <a:cubicBezTo>
                  <a:pt x="1308100" y="953770"/>
                  <a:pt x="1319530" y="948690"/>
                  <a:pt x="1328420" y="938530"/>
                </a:cubicBezTo>
                <a:cubicBezTo>
                  <a:pt x="1336040" y="929640"/>
                  <a:pt x="1341120" y="918210"/>
                  <a:pt x="1341120" y="905510"/>
                </a:cubicBezTo>
                <a:cubicBezTo>
                  <a:pt x="1341120" y="892810"/>
                  <a:pt x="1336040" y="881380"/>
                  <a:pt x="1327150" y="872490"/>
                </a:cubicBezTo>
                <a:cubicBezTo>
                  <a:pt x="1318260" y="863600"/>
                  <a:pt x="1306830" y="858520"/>
                  <a:pt x="1294130" y="858520"/>
                </a:cubicBezTo>
                <a:close/>
                <a:moveTo>
                  <a:pt x="1413510" y="857250"/>
                </a:moveTo>
                <a:cubicBezTo>
                  <a:pt x="1400810" y="857250"/>
                  <a:pt x="1389380" y="862330"/>
                  <a:pt x="1380490" y="871220"/>
                </a:cubicBezTo>
                <a:cubicBezTo>
                  <a:pt x="1371600" y="880110"/>
                  <a:pt x="1366520" y="891540"/>
                  <a:pt x="1366520" y="904240"/>
                </a:cubicBezTo>
                <a:cubicBezTo>
                  <a:pt x="1366520" y="916940"/>
                  <a:pt x="1371600" y="928370"/>
                  <a:pt x="1379220" y="937260"/>
                </a:cubicBezTo>
                <a:cubicBezTo>
                  <a:pt x="1388110" y="947420"/>
                  <a:pt x="1399540" y="952500"/>
                  <a:pt x="1412240" y="952500"/>
                </a:cubicBezTo>
                <a:cubicBezTo>
                  <a:pt x="1423670" y="952500"/>
                  <a:pt x="1433830" y="949960"/>
                  <a:pt x="1441450" y="942340"/>
                </a:cubicBezTo>
                <a:lnTo>
                  <a:pt x="1445260" y="939800"/>
                </a:lnTo>
                <a:lnTo>
                  <a:pt x="1445260" y="952500"/>
                </a:lnTo>
                <a:lnTo>
                  <a:pt x="1459230" y="952500"/>
                </a:lnTo>
                <a:lnTo>
                  <a:pt x="1459230" y="906780"/>
                </a:lnTo>
                <a:cubicBezTo>
                  <a:pt x="1459230" y="894080"/>
                  <a:pt x="1455420" y="882650"/>
                  <a:pt x="1446530" y="873760"/>
                </a:cubicBezTo>
                <a:cubicBezTo>
                  <a:pt x="1436370" y="863600"/>
                  <a:pt x="1424940" y="858520"/>
                  <a:pt x="1413510" y="857250"/>
                </a:cubicBezTo>
                <a:close/>
                <a:moveTo>
                  <a:pt x="1565910" y="826770"/>
                </a:moveTo>
                <a:lnTo>
                  <a:pt x="1565910" y="862330"/>
                </a:lnTo>
                <a:lnTo>
                  <a:pt x="1551940" y="862330"/>
                </a:lnTo>
                <a:lnTo>
                  <a:pt x="1551940" y="876300"/>
                </a:lnTo>
                <a:lnTo>
                  <a:pt x="1565910" y="876300"/>
                </a:lnTo>
                <a:lnTo>
                  <a:pt x="1565910" y="906780"/>
                </a:lnTo>
                <a:lnTo>
                  <a:pt x="1565910" y="908050"/>
                </a:lnTo>
                <a:cubicBezTo>
                  <a:pt x="1565910" y="920750"/>
                  <a:pt x="1570990" y="930910"/>
                  <a:pt x="1578610" y="939800"/>
                </a:cubicBezTo>
                <a:cubicBezTo>
                  <a:pt x="1586230" y="948690"/>
                  <a:pt x="1596390" y="953770"/>
                  <a:pt x="1607820" y="955040"/>
                </a:cubicBezTo>
                <a:lnTo>
                  <a:pt x="1607820" y="941070"/>
                </a:lnTo>
                <a:cubicBezTo>
                  <a:pt x="1591310" y="939800"/>
                  <a:pt x="1579880" y="925830"/>
                  <a:pt x="1579880" y="908050"/>
                </a:cubicBezTo>
                <a:lnTo>
                  <a:pt x="1579880" y="876300"/>
                </a:lnTo>
                <a:lnTo>
                  <a:pt x="1606550" y="876300"/>
                </a:lnTo>
                <a:lnTo>
                  <a:pt x="1606550" y="862330"/>
                </a:lnTo>
                <a:lnTo>
                  <a:pt x="1579880" y="862330"/>
                </a:lnTo>
                <a:lnTo>
                  <a:pt x="1579880" y="826770"/>
                </a:lnTo>
                <a:close/>
                <a:moveTo>
                  <a:pt x="1831340" y="812800"/>
                </a:moveTo>
                <a:cubicBezTo>
                  <a:pt x="1821180" y="814070"/>
                  <a:pt x="1809750" y="819150"/>
                  <a:pt x="1802130" y="828040"/>
                </a:cubicBezTo>
                <a:cubicBezTo>
                  <a:pt x="1793240" y="838200"/>
                  <a:pt x="1789430" y="849630"/>
                  <a:pt x="1789430" y="861060"/>
                </a:cubicBezTo>
                <a:lnTo>
                  <a:pt x="1775460" y="862330"/>
                </a:lnTo>
                <a:lnTo>
                  <a:pt x="1775460" y="876300"/>
                </a:lnTo>
                <a:lnTo>
                  <a:pt x="1789430" y="876300"/>
                </a:lnTo>
                <a:lnTo>
                  <a:pt x="1789430" y="952500"/>
                </a:lnTo>
                <a:lnTo>
                  <a:pt x="1803400" y="952500"/>
                </a:lnTo>
                <a:lnTo>
                  <a:pt x="1803400" y="876300"/>
                </a:lnTo>
                <a:lnTo>
                  <a:pt x="1830070" y="876300"/>
                </a:lnTo>
                <a:lnTo>
                  <a:pt x="1830070" y="862330"/>
                </a:lnTo>
                <a:lnTo>
                  <a:pt x="1803400" y="862330"/>
                </a:lnTo>
                <a:lnTo>
                  <a:pt x="1803400" y="861060"/>
                </a:lnTo>
                <a:cubicBezTo>
                  <a:pt x="1803400" y="843280"/>
                  <a:pt x="1814830" y="829310"/>
                  <a:pt x="1831340" y="826770"/>
                </a:cubicBezTo>
                <a:close/>
                <a:moveTo>
                  <a:pt x="1689100" y="510540"/>
                </a:moveTo>
                <a:cubicBezTo>
                  <a:pt x="1743710" y="510540"/>
                  <a:pt x="1761490" y="553720"/>
                  <a:pt x="1761490" y="603250"/>
                </a:cubicBezTo>
                <a:cubicBezTo>
                  <a:pt x="1761490" y="652780"/>
                  <a:pt x="1742440" y="694690"/>
                  <a:pt x="1686560" y="695960"/>
                </a:cubicBezTo>
                <a:cubicBezTo>
                  <a:pt x="1633220" y="695960"/>
                  <a:pt x="1612900" y="651510"/>
                  <a:pt x="1612900" y="600710"/>
                </a:cubicBezTo>
                <a:cubicBezTo>
                  <a:pt x="1612900" y="551180"/>
                  <a:pt x="1634490" y="510540"/>
                  <a:pt x="1689100" y="510540"/>
                </a:cubicBezTo>
                <a:close/>
                <a:moveTo>
                  <a:pt x="1249680" y="444500"/>
                </a:moveTo>
                <a:lnTo>
                  <a:pt x="1249680" y="762000"/>
                </a:lnTo>
                <a:lnTo>
                  <a:pt x="1341120" y="762000"/>
                </a:lnTo>
                <a:lnTo>
                  <a:pt x="1341120" y="645160"/>
                </a:lnTo>
                <a:lnTo>
                  <a:pt x="1459230" y="645160"/>
                </a:lnTo>
                <a:lnTo>
                  <a:pt x="1459230" y="576580"/>
                </a:lnTo>
                <a:lnTo>
                  <a:pt x="1341120" y="576580"/>
                </a:lnTo>
                <a:lnTo>
                  <a:pt x="1341120" y="518160"/>
                </a:lnTo>
                <a:lnTo>
                  <a:pt x="1470660" y="518160"/>
                </a:lnTo>
                <a:lnTo>
                  <a:pt x="1470660" y="444500"/>
                </a:lnTo>
                <a:close/>
                <a:moveTo>
                  <a:pt x="2463800" y="443230"/>
                </a:moveTo>
                <a:lnTo>
                  <a:pt x="2463800" y="516890"/>
                </a:lnTo>
                <a:lnTo>
                  <a:pt x="2548890" y="516890"/>
                </a:lnTo>
                <a:lnTo>
                  <a:pt x="2548890" y="762000"/>
                </a:lnTo>
                <a:lnTo>
                  <a:pt x="2640330" y="762000"/>
                </a:lnTo>
                <a:lnTo>
                  <a:pt x="2640330" y="516890"/>
                </a:lnTo>
                <a:lnTo>
                  <a:pt x="2725420" y="516890"/>
                </a:lnTo>
                <a:lnTo>
                  <a:pt x="2725420" y="443230"/>
                </a:lnTo>
                <a:close/>
                <a:moveTo>
                  <a:pt x="2317750" y="443230"/>
                </a:moveTo>
                <a:lnTo>
                  <a:pt x="2317750" y="762000"/>
                </a:lnTo>
                <a:lnTo>
                  <a:pt x="2409190" y="762000"/>
                </a:lnTo>
                <a:lnTo>
                  <a:pt x="2409190" y="443230"/>
                </a:lnTo>
                <a:close/>
                <a:moveTo>
                  <a:pt x="1885950" y="443230"/>
                </a:moveTo>
                <a:lnTo>
                  <a:pt x="1982470" y="599440"/>
                </a:lnTo>
                <a:lnTo>
                  <a:pt x="1883410" y="762000"/>
                </a:lnTo>
                <a:lnTo>
                  <a:pt x="1974850" y="762000"/>
                </a:lnTo>
                <a:lnTo>
                  <a:pt x="2026920" y="670560"/>
                </a:lnTo>
                <a:lnTo>
                  <a:pt x="2080260" y="762000"/>
                </a:lnTo>
                <a:lnTo>
                  <a:pt x="2183130" y="762000"/>
                </a:lnTo>
                <a:lnTo>
                  <a:pt x="2081530" y="598170"/>
                </a:lnTo>
                <a:lnTo>
                  <a:pt x="2172970" y="443230"/>
                </a:lnTo>
                <a:lnTo>
                  <a:pt x="2081530" y="443230"/>
                </a:lnTo>
                <a:lnTo>
                  <a:pt x="2037080" y="524510"/>
                </a:lnTo>
                <a:lnTo>
                  <a:pt x="1990090" y="443230"/>
                </a:lnTo>
                <a:close/>
                <a:moveTo>
                  <a:pt x="1689100" y="438150"/>
                </a:moveTo>
                <a:cubicBezTo>
                  <a:pt x="1574800" y="438150"/>
                  <a:pt x="1517650" y="518160"/>
                  <a:pt x="1517650" y="603250"/>
                </a:cubicBezTo>
                <a:cubicBezTo>
                  <a:pt x="1517650" y="688340"/>
                  <a:pt x="1577340" y="768350"/>
                  <a:pt x="1690370" y="768350"/>
                </a:cubicBezTo>
                <a:cubicBezTo>
                  <a:pt x="1803400" y="768350"/>
                  <a:pt x="1858010" y="685800"/>
                  <a:pt x="1858010" y="600710"/>
                </a:cubicBezTo>
                <a:cubicBezTo>
                  <a:pt x="1858010" y="515620"/>
                  <a:pt x="1802130" y="436880"/>
                  <a:pt x="1689100" y="438150"/>
                </a:cubicBezTo>
                <a:close/>
                <a:moveTo>
                  <a:pt x="325438" y="330200"/>
                </a:moveTo>
                <a:cubicBezTo>
                  <a:pt x="385793" y="617855"/>
                  <a:pt x="385793" y="617855"/>
                  <a:pt x="385793" y="617855"/>
                </a:cubicBezTo>
                <a:cubicBezTo>
                  <a:pt x="389922" y="639763"/>
                  <a:pt x="399134" y="660083"/>
                  <a:pt x="412158" y="677228"/>
                </a:cubicBezTo>
                <a:cubicBezTo>
                  <a:pt x="456630" y="738823"/>
                  <a:pt x="563362" y="886778"/>
                  <a:pt x="600210" y="938848"/>
                </a:cubicBezTo>
                <a:cubicBezTo>
                  <a:pt x="611964" y="955675"/>
                  <a:pt x="631341" y="965200"/>
                  <a:pt x="649447" y="965200"/>
                </a:cubicBezTo>
                <a:cubicBezTo>
                  <a:pt x="667554" y="965200"/>
                  <a:pt x="686613" y="955675"/>
                  <a:pt x="698684" y="938848"/>
                </a:cubicBezTo>
                <a:cubicBezTo>
                  <a:pt x="718061" y="911543"/>
                  <a:pt x="756815" y="857885"/>
                  <a:pt x="795569" y="803910"/>
                </a:cubicBezTo>
                <a:cubicBezTo>
                  <a:pt x="749191" y="714693"/>
                  <a:pt x="749191" y="714693"/>
                  <a:pt x="749191" y="714693"/>
                </a:cubicBezTo>
                <a:cubicBezTo>
                  <a:pt x="713296" y="723265"/>
                  <a:pt x="674542" y="707073"/>
                  <a:pt x="656753" y="672465"/>
                </a:cubicBezTo>
                <a:cubicBezTo>
                  <a:pt x="635788" y="632143"/>
                  <a:pt x="651671" y="582295"/>
                  <a:pt x="692013" y="561340"/>
                </a:cubicBezTo>
                <a:cubicBezTo>
                  <a:pt x="732673" y="540068"/>
                  <a:pt x="782545" y="555943"/>
                  <a:pt x="803510" y="596583"/>
                </a:cubicBezTo>
                <a:cubicBezTo>
                  <a:pt x="821299" y="630873"/>
                  <a:pt x="812404" y="671830"/>
                  <a:pt x="784768" y="696278"/>
                </a:cubicBezTo>
                <a:cubicBezTo>
                  <a:pt x="821617" y="767398"/>
                  <a:pt x="821617" y="767398"/>
                  <a:pt x="821617" y="767398"/>
                </a:cubicBezTo>
                <a:cubicBezTo>
                  <a:pt x="847347" y="731838"/>
                  <a:pt x="870853" y="699135"/>
                  <a:pt x="886736" y="677228"/>
                </a:cubicBezTo>
                <a:cubicBezTo>
                  <a:pt x="899442" y="660083"/>
                  <a:pt x="908972" y="639763"/>
                  <a:pt x="913101" y="617855"/>
                </a:cubicBezTo>
                <a:cubicBezTo>
                  <a:pt x="973138" y="330200"/>
                  <a:pt x="973138" y="330200"/>
                  <a:pt x="973138" y="330200"/>
                </a:cubicBezTo>
                <a:lnTo>
                  <a:pt x="807957" y="445135"/>
                </a:lnTo>
                <a:cubicBezTo>
                  <a:pt x="490619" y="445135"/>
                  <a:pt x="490619" y="445135"/>
                  <a:pt x="490619" y="445135"/>
                </a:cubicBezTo>
                <a:cubicBezTo>
                  <a:pt x="325438" y="330200"/>
                  <a:pt x="325438" y="330200"/>
                  <a:pt x="325438" y="330200"/>
                </a:cubicBez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12192407" y="6858000"/>
                </a:lnTo>
                <a:lnTo>
                  <a:pt x="12192407" y="6477000"/>
                </a:lnTo>
                <a:lnTo>
                  <a:pt x="0" y="647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picture, then type the titles]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33614597-37F3-4270-B6AD-7DC22DBADD1F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-793" y="6477000"/>
            <a:ext cx="12193200" cy="381000"/>
          </a:xfrm>
          <a:prstGeom prst="rect">
            <a:avLst/>
          </a:pr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6"/>
            <a:ext cx="10440000" cy="468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1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12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/>
          <a:p>
            <a:fld id="{2216EB35-FAE4-41DF-947F-7FE4C93AF434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4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(white logo &amp; footer)          L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E968C06C-5B28-4F90-9F65-E2A757DA31C4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324645" y="330200"/>
            <a:ext cx="2403475" cy="658813"/>
          </a:xfrm>
          <a:custGeom>
            <a:avLst/>
            <a:gdLst>
              <a:gd name="T0" fmla="*/ 1562 w 7579"/>
              <a:gd name="T1" fmla="*/ 1377 h 2075"/>
              <a:gd name="T2" fmla="*/ 1333 w 7579"/>
              <a:gd name="T3" fmla="*/ 1211 h 2075"/>
              <a:gd name="T4" fmla="*/ 272 w 7579"/>
              <a:gd name="T5" fmla="*/ 1093 h 2075"/>
              <a:gd name="T6" fmla="*/ 5437 w 7579"/>
              <a:gd name="T7" fmla="*/ 1720 h 2075"/>
              <a:gd name="T8" fmla="*/ 5542 w 7579"/>
              <a:gd name="T9" fmla="*/ 1710 h 2075"/>
              <a:gd name="T10" fmla="*/ 5437 w 7579"/>
              <a:gd name="T11" fmla="*/ 1971 h 2075"/>
              <a:gd name="T12" fmla="*/ 5511 w 7579"/>
              <a:gd name="T13" fmla="*/ 1878 h 2075"/>
              <a:gd name="T14" fmla="*/ 5852 w 7579"/>
              <a:gd name="T15" fmla="*/ 1768 h 2075"/>
              <a:gd name="T16" fmla="*/ 5770 w 7579"/>
              <a:gd name="T17" fmla="*/ 1665 h 2075"/>
              <a:gd name="T18" fmla="*/ 5881 w 7579"/>
              <a:gd name="T19" fmla="*/ 1922 h 2075"/>
              <a:gd name="T20" fmla="*/ 5772 w 7579"/>
              <a:gd name="T21" fmla="*/ 1916 h 2075"/>
              <a:gd name="T22" fmla="*/ 4923 w 7579"/>
              <a:gd name="T23" fmla="*/ 1964 h 2075"/>
              <a:gd name="T24" fmla="*/ 5140 w 7579"/>
              <a:gd name="T25" fmla="*/ 1791 h 2075"/>
              <a:gd name="T26" fmla="*/ 5060 w 7579"/>
              <a:gd name="T27" fmla="*/ 1664 h 2075"/>
              <a:gd name="T28" fmla="*/ 6591 w 7579"/>
              <a:gd name="T29" fmla="*/ 1919 h 2075"/>
              <a:gd name="T30" fmla="*/ 6798 w 7579"/>
              <a:gd name="T31" fmla="*/ 1813 h 2075"/>
              <a:gd name="T32" fmla="*/ 6226 w 7579"/>
              <a:gd name="T33" fmla="*/ 1712 h 2075"/>
              <a:gd name="T34" fmla="*/ 6041 w 7579"/>
              <a:gd name="T35" fmla="*/ 1996 h 2075"/>
              <a:gd name="T36" fmla="*/ 6124 w 7579"/>
              <a:gd name="T37" fmla="*/ 1968 h 2075"/>
              <a:gd name="T38" fmla="*/ 6226 w 7579"/>
              <a:gd name="T39" fmla="*/ 1712 h 2075"/>
              <a:gd name="T40" fmla="*/ 6227 w 7579"/>
              <a:gd name="T41" fmla="*/ 1818 h 2075"/>
              <a:gd name="T42" fmla="*/ 6407 w 7579"/>
              <a:gd name="T43" fmla="*/ 1817 h 2075"/>
              <a:gd name="T44" fmla="*/ 7145 w 7579"/>
              <a:gd name="T45" fmla="*/ 1852 h 2075"/>
              <a:gd name="T46" fmla="*/ 6968 w 7579"/>
              <a:gd name="T47" fmla="*/ 1677 h 2075"/>
              <a:gd name="T48" fmla="*/ 7190 w 7579"/>
              <a:gd name="T49" fmla="*/ 1677 h 2075"/>
              <a:gd name="T50" fmla="*/ 7529 w 7579"/>
              <a:gd name="T51" fmla="*/ 1920 h 2075"/>
              <a:gd name="T52" fmla="*/ 7277 w 7579"/>
              <a:gd name="T53" fmla="*/ 2069 h 2075"/>
              <a:gd name="T54" fmla="*/ 7526 w 7579"/>
              <a:gd name="T55" fmla="*/ 1818 h 2075"/>
              <a:gd name="T56" fmla="*/ 3675 w 7579"/>
              <a:gd name="T57" fmla="*/ 1817 h 2075"/>
              <a:gd name="T58" fmla="*/ 3807 w 7579"/>
              <a:gd name="T59" fmla="*/ 1711 h 2075"/>
              <a:gd name="T60" fmla="*/ 3216 w 7579"/>
              <a:gd name="T61" fmla="*/ 1810 h 2075"/>
              <a:gd name="T62" fmla="*/ 2967 w 7579"/>
              <a:gd name="T63" fmla="*/ 2064 h 2075"/>
              <a:gd name="T64" fmla="*/ 3173 w 7579"/>
              <a:gd name="T65" fmla="*/ 1707 h 2075"/>
              <a:gd name="T66" fmla="*/ 3174 w 7579"/>
              <a:gd name="T67" fmla="*/ 1813 h 2075"/>
              <a:gd name="T68" fmla="*/ 4269 w 7579"/>
              <a:gd name="T69" fmla="*/ 1919 h 2075"/>
              <a:gd name="T70" fmla="*/ 4476 w 7579"/>
              <a:gd name="T71" fmla="*/ 1813 h 2075"/>
              <a:gd name="T72" fmla="*/ 3968 w 7579"/>
              <a:gd name="T73" fmla="*/ 1820 h 2075"/>
              <a:gd name="T74" fmla="*/ 3968 w 7579"/>
              <a:gd name="T75" fmla="*/ 1563 h 2075"/>
              <a:gd name="T76" fmla="*/ 3923 w 7579"/>
              <a:gd name="T77" fmla="*/ 1722 h 2075"/>
              <a:gd name="T78" fmla="*/ 4055 w 7579"/>
              <a:gd name="T79" fmla="*/ 1926 h 2075"/>
              <a:gd name="T80" fmla="*/ 4581 w 7579"/>
              <a:gd name="T81" fmla="*/ 1722 h 2075"/>
              <a:gd name="T82" fmla="*/ 4756 w 7579"/>
              <a:gd name="T83" fmla="*/ 1722 h 2075"/>
              <a:gd name="T84" fmla="*/ 4758 w 7579"/>
              <a:gd name="T85" fmla="*/ 1525 h 2075"/>
              <a:gd name="T86" fmla="*/ 3586 w 7579"/>
              <a:gd name="T87" fmla="*/ 1960 h 2075"/>
              <a:gd name="T88" fmla="*/ 3334 w 7579"/>
              <a:gd name="T89" fmla="*/ 1915 h 2075"/>
              <a:gd name="T90" fmla="*/ 3543 w 7579"/>
              <a:gd name="T91" fmla="*/ 1814 h 2075"/>
              <a:gd name="T92" fmla="*/ 6751 w 7579"/>
              <a:gd name="T93" fmla="*/ 356 h 2075"/>
              <a:gd name="T94" fmla="*/ 7309 w 7579"/>
              <a:gd name="T95" fmla="*/ 589 h 2075"/>
              <a:gd name="T96" fmla="*/ 6291 w 7579"/>
              <a:gd name="T97" fmla="*/ 356 h 2075"/>
              <a:gd name="T98" fmla="*/ 3214 w 7579"/>
              <a:gd name="T99" fmla="*/ 1360 h 2075"/>
              <a:gd name="T100" fmla="*/ 3214 w 7579"/>
              <a:gd name="T101" fmla="*/ 589 h 2075"/>
              <a:gd name="T102" fmla="*/ 4842 w 7579"/>
              <a:gd name="T103" fmla="*/ 850 h 2075"/>
              <a:gd name="T104" fmla="*/ 4539 w 7579"/>
              <a:gd name="T105" fmla="*/ 859 h 2075"/>
              <a:gd name="T106" fmla="*/ 5545 w 7579"/>
              <a:gd name="T107" fmla="*/ 1360 h 2075"/>
              <a:gd name="T108" fmla="*/ 5411 w 7579"/>
              <a:gd name="T109" fmla="*/ 610 h 2075"/>
              <a:gd name="T110" fmla="*/ 5211 w 7579"/>
              <a:gd name="T111" fmla="*/ 136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579" h="2075">
                <a:moveTo>
                  <a:pt x="1519" y="362"/>
                </a:moveTo>
                <a:cubicBezTo>
                  <a:pt x="2039" y="0"/>
                  <a:pt x="2039" y="0"/>
                  <a:pt x="2039" y="0"/>
                </a:cubicBezTo>
                <a:cubicBezTo>
                  <a:pt x="1849" y="906"/>
                  <a:pt x="1849" y="906"/>
                  <a:pt x="1849" y="906"/>
                </a:cubicBezTo>
                <a:cubicBezTo>
                  <a:pt x="1836" y="975"/>
                  <a:pt x="1807" y="1039"/>
                  <a:pt x="1766" y="1093"/>
                </a:cubicBezTo>
                <a:cubicBezTo>
                  <a:pt x="1716" y="1162"/>
                  <a:pt x="1642" y="1265"/>
                  <a:pt x="1562" y="1377"/>
                </a:cubicBezTo>
                <a:cubicBezTo>
                  <a:pt x="1446" y="1153"/>
                  <a:pt x="1446" y="1153"/>
                  <a:pt x="1446" y="1153"/>
                </a:cubicBezTo>
                <a:cubicBezTo>
                  <a:pt x="1533" y="1076"/>
                  <a:pt x="1561" y="947"/>
                  <a:pt x="1505" y="839"/>
                </a:cubicBezTo>
                <a:cubicBezTo>
                  <a:pt x="1438" y="711"/>
                  <a:pt x="1281" y="661"/>
                  <a:pt x="1154" y="728"/>
                </a:cubicBezTo>
                <a:cubicBezTo>
                  <a:pt x="1026" y="794"/>
                  <a:pt x="976" y="951"/>
                  <a:pt x="1043" y="1078"/>
                </a:cubicBezTo>
                <a:cubicBezTo>
                  <a:pt x="1099" y="1187"/>
                  <a:pt x="1220" y="1238"/>
                  <a:pt x="1333" y="1211"/>
                </a:cubicBezTo>
                <a:cubicBezTo>
                  <a:pt x="1479" y="1492"/>
                  <a:pt x="1479" y="1492"/>
                  <a:pt x="1479" y="1492"/>
                </a:cubicBezTo>
                <a:cubicBezTo>
                  <a:pt x="1357" y="1662"/>
                  <a:pt x="1235" y="1831"/>
                  <a:pt x="1174" y="1917"/>
                </a:cubicBezTo>
                <a:cubicBezTo>
                  <a:pt x="1137" y="1970"/>
                  <a:pt x="1076" y="2000"/>
                  <a:pt x="1019" y="2000"/>
                </a:cubicBezTo>
                <a:cubicBezTo>
                  <a:pt x="962" y="2000"/>
                  <a:pt x="902" y="1970"/>
                  <a:pt x="864" y="1917"/>
                </a:cubicBezTo>
                <a:cubicBezTo>
                  <a:pt x="748" y="1753"/>
                  <a:pt x="412" y="1287"/>
                  <a:pt x="272" y="1093"/>
                </a:cubicBezTo>
                <a:cubicBezTo>
                  <a:pt x="232" y="1039"/>
                  <a:pt x="202" y="975"/>
                  <a:pt x="189" y="906"/>
                </a:cubicBezTo>
                <a:cubicBezTo>
                  <a:pt x="0" y="0"/>
                  <a:pt x="0" y="0"/>
                  <a:pt x="0" y="0"/>
                </a:cubicBezTo>
                <a:cubicBezTo>
                  <a:pt x="520" y="362"/>
                  <a:pt x="520" y="362"/>
                  <a:pt x="520" y="362"/>
                </a:cubicBezTo>
                <a:lnTo>
                  <a:pt x="1519" y="362"/>
                </a:lnTo>
                <a:close/>
                <a:moveTo>
                  <a:pt x="5437" y="1720"/>
                </a:moveTo>
                <a:cubicBezTo>
                  <a:pt x="5467" y="1720"/>
                  <a:pt x="5494" y="1734"/>
                  <a:pt x="5511" y="1758"/>
                </a:cubicBezTo>
                <a:cubicBezTo>
                  <a:pt x="5512" y="1760"/>
                  <a:pt x="5512" y="1760"/>
                  <a:pt x="5512" y="1760"/>
                </a:cubicBezTo>
                <a:cubicBezTo>
                  <a:pt x="5552" y="1721"/>
                  <a:pt x="5552" y="1721"/>
                  <a:pt x="5552" y="1721"/>
                </a:cubicBezTo>
                <a:cubicBezTo>
                  <a:pt x="5550" y="1719"/>
                  <a:pt x="5550" y="1719"/>
                  <a:pt x="5550" y="1719"/>
                </a:cubicBezTo>
                <a:cubicBezTo>
                  <a:pt x="5547" y="1716"/>
                  <a:pt x="5544" y="1713"/>
                  <a:pt x="5542" y="1710"/>
                </a:cubicBezTo>
                <a:cubicBezTo>
                  <a:pt x="5513" y="1680"/>
                  <a:pt x="5476" y="1665"/>
                  <a:pt x="5434" y="1665"/>
                </a:cubicBezTo>
                <a:cubicBezTo>
                  <a:pt x="5395" y="1665"/>
                  <a:pt x="5358" y="1682"/>
                  <a:pt x="5328" y="1713"/>
                </a:cubicBezTo>
                <a:cubicBezTo>
                  <a:pt x="5302" y="1742"/>
                  <a:pt x="5288" y="1778"/>
                  <a:pt x="5288" y="1819"/>
                </a:cubicBezTo>
                <a:cubicBezTo>
                  <a:pt x="5288" y="1858"/>
                  <a:pt x="5304" y="1898"/>
                  <a:pt x="5331" y="1926"/>
                </a:cubicBezTo>
                <a:cubicBezTo>
                  <a:pt x="5359" y="1956"/>
                  <a:pt x="5395" y="1971"/>
                  <a:pt x="5437" y="1971"/>
                </a:cubicBezTo>
                <a:cubicBezTo>
                  <a:pt x="5479" y="1971"/>
                  <a:pt x="5516" y="1954"/>
                  <a:pt x="5545" y="1922"/>
                </a:cubicBezTo>
                <a:cubicBezTo>
                  <a:pt x="5550" y="1917"/>
                  <a:pt x="5550" y="1917"/>
                  <a:pt x="5550" y="1917"/>
                </a:cubicBezTo>
                <a:cubicBezTo>
                  <a:pt x="5551" y="1916"/>
                  <a:pt x="5551" y="1916"/>
                  <a:pt x="5551" y="1916"/>
                </a:cubicBezTo>
                <a:cubicBezTo>
                  <a:pt x="5512" y="1876"/>
                  <a:pt x="5512" y="1876"/>
                  <a:pt x="5512" y="1876"/>
                </a:cubicBezTo>
                <a:cubicBezTo>
                  <a:pt x="5511" y="1878"/>
                  <a:pt x="5511" y="1878"/>
                  <a:pt x="5511" y="1878"/>
                </a:cubicBezTo>
                <a:cubicBezTo>
                  <a:pt x="5494" y="1902"/>
                  <a:pt x="5467" y="1916"/>
                  <a:pt x="5437" y="1916"/>
                </a:cubicBezTo>
                <a:cubicBezTo>
                  <a:pt x="5384" y="1916"/>
                  <a:pt x="5344" y="1874"/>
                  <a:pt x="5344" y="1818"/>
                </a:cubicBezTo>
                <a:cubicBezTo>
                  <a:pt x="5344" y="1762"/>
                  <a:pt x="5384" y="1720"/>
                  <a:pt x="5437" y="1720"/>
                </a:cubicBezTo>
                <a:close/>
                <a:moveTo>
                  <a:pt x="5772" y="1720"/>
                </a:moveTo>
                <a:cubicBezTo>
                  <a:pt x="5806" y="1720"/>
                  <a:pt x="5836" y="1738"/>
                  <a:pt x="5852" y="1768"/>
                </a:cubicBezTo>
                <a:cubicBezTo>
                  <a:pt x="5853" y="1770"/>
                  <a:pt x="5853" y="1770"/>
                  <a:pt x="5853" y="1770"/>
                </a:cubicBezTo>
                <a:cubicBezTo>
                  <a:pt x="5894" y="1730"/>
                  <a:pt x="5894" y="1730"/>
                  <a:pt x="5894" y="1730"/>
                </a:cubicBezTo>
                <a:cubicBezTo>
                  <a:pt x="5893" y="1728"/>
                  <a:pt x="5893" y="1728"/>
                  <a:pt x="5893" y="1728"/>
                </a:cubicBezTo>
                <a:cubicBezTo>
                  <a:pt x="5888" y="1722"/>
                  <a:pt x="5883" y="1715"/>
                  <a:pt x="5877" y="1710"/>
                </a:cubicBezTo>
                <a:cubicBezTo>
                  <a:pt x="5848" y="1680"/>
                  <a:pt x="5812" y="1665"/>
                  <a:pt x="5770" y="1665"/>
                </a:cubicBezTo>
                <a:cubicBezTo>
                  <a:pt x="5731" y="1665"/>
                  <a:pt x="5693" y="1682"/>
                  <a:pt x="5664" y="1713"/>
                </a:cubicBezTo>
                <a:cubicBezTo>
                  <a:pt x="5637" y="1742"/>
                  <a:pt x="5623" y="1778"/>
                  <a:pt x="5623" y="1819"/>
                </a:cubicBezTo>
                <a:cubicBezTo>
                  <a:pt x="5623" y="1858"/>
                  <a:pt x="5639" y="1898"/>
                  <a:pt x="5666" y="1926"/>
                </a:cubicBezTo>
                <a:cubicBezTo>
                  <a:pt x="5694" y="1956"/>
                  <a:pt x="5730" y="1971"/>
                  <a:pt x="5772" y="1971"/>
                </a:cubicBezTo>
                <a:cubicBezTo>
                  <a:pt x="5814" y="1971"/>
                  <a:pt x="5851" y="1954"/>
                  <a:pt x="5881" y="1922"/>
                </a:cubicBezTo>
                <a:cubicBezTo>
                  <a:pt x="5885" y="1918"/>
                  <a:pt x="5888" y="1913"/>
                  <a:pt x="5892" y="1908"/>
                </a:cubicBezTo>
                <a:cubicBezTo>
                  <a:pt x="5893" y="1907"/>
                  <a:pt x="5893" y="1907"/>
                  <a:pt x="5893" y="1907"/>
                </a:cubicBezTo>
                <a:cubicBezTo>
                  <a:pt x="5853" y="1866"/>
                  <a:pt x="5853" y="1866"/>
                  <a:pt x="5853" y="1866"/>
                </a:cubicBezTo>
                <a:cubicBezTo>
                  <a:pt x="5852" y="1869"/>
                  <a:pt x="5852" y="1869"/>
                  <a:pt x="5852" y="1869"/>
                </a:cubicBezTo>
                <a:cubicBezTo>
                  <a:pt x="5836" y="1899"/>
                  <a:pt x="5806" y="1916"/>
                  <a:pt x="5772" y="1916"/>
                </a:cubicBezTo>
                <a:cubicBezTo>
                  <a:pt x="5720" y="1916"/>
                  <a:pt x="5680" y="1874"/>
                  <a:pt x="5680" y="1818"/>
                </a:cubicBezTo>
                <a:cubicBezTo>
                  <a:pt x="5680" y="1762"/>
                  <a:pt x="5719" y="1720"/>
                  <a:pt x="5772" y="1720"/>
                </a:cubicBezTo>
                <a:close/>
                <a:moveTo>
                  <a:pt x="5060" y="1664"/>
                </a:moveTo>
                <a:cubicBezTo>
                  <a:pt x="4987" y="1664"/>
                  <a:pt x="4923" y="1723"/>
                  <a:pt x="4923" y="1792"/>
                </a:cubicBezTo>
                <a:cubicBezTo>
                  <a:pt x="4923" y="1964"/>
                  <a:pt x="4923" y="1964"/>
                  <a:pt x="4923" y="1964"/>
                </a:cubicBezTo>
                <a:cubicBezTo>
                  <a:pt x="4982" y="1964"/>
                  <a:pt x="4982" y="1964"/>
                  <a:pt x="4982" y="1964"/>
                </a:cubicBezTo>
                <a:cubicBezTo>
                  <a:pt x="4982" y="1791"/>
                  <a:pt x="4982" y="1791"/>
                  <a:pt x="4982" y="1791"/>
                </a:cubicBezTo>
                <a:cubicBezTo>
                  <a:pt x="4982" y="1753"/>
                  <a:pt x="5024" y="1723"/>
                  <a:pt x="5060" y="1723"/>
                </a:cubicBezTo>
                <a:cubicBezTo>
                  <a:pt x="5096" y="1723"/>
                  <a:pt x="5138" y="1753"/>
                  <a:pt x="5138" y="1791"/>
                </a:cubicBezTo>
                <a:cubicBezTo>
                  <a:pt x="5140" y="1791"/>
                  <a:pt x="5140" y="1791"/>
                  <a:pt x="5140" y="1791"/>
                </a:cubicBezTo>
                <a:cubicBezTo>
                  <a:pt x="5138" y="1791"/>
                  <a:pt x="5138" y="1791"/>
                  <a:pt x="5138" y="1791"/>
                </a:cubicBezTo>
                <a:cubicBezTo>
                  <a:pt x="5138" y="1964"/>
                  <a:pt x="5138" y="1964"/>
                  <a:pt x="5138" y="1964"/>
                </a:cubicBezTo>
                <a:cubicBezTo>
                  <a:pt x="5197" y="1964"/>
                  <a:pt x="5197" y="1964"/>
                  <a:pt x="5197" y="1964"/>
                </a:cubicBezTo>
                <a:cubicBezTo>
                  <a:pt x="5197" y="1791"/>
                  <a:pt x="5197" y="1791"/>
                  <a:pt x="5197" y="1791"/>
                </a:cubicBezTo>
                <a:cubicBezTo>
                  <a:pt x="5197" y="1723"/>
                  <a:pt x="5133" y="1664"/>
                  <a:pt x="5060" y="1664"/>
                </a:cubicBezTo>
                <a:close/>
                <a:moveTo>
                  <a:pt x="6797" y="1707"/>
                </a:moveTo>
                <a:cubicBezTo>
                  <a:pt x="6825" y="1735"/>
                  <a:pt x="6840" y="1772"/>
                  <a:pt x="6840" y="1810"/>
                </a:cubicBezTo>
                <a:cubicBezTo>
                  <a:pt x="6840" y="1849"/>
                  <a:pt x="6826" y="1887"/>
                  <a:pt x="6800" y="1915"/>
                </a:cubicBezTo>
                <a:cubicBezTo>
                  <a:pt x="6772" y="1947"/>
                  <a:pt x="6735" y="1963"/>
                  <a:pt x="6695" y="1963"/>
                </a:cubicBezTo>
                <a:cubicBezTo>
                  <a:pt x="6654" y="1963"/>
                  <a:pt x="6619" y="1948"/>
                  <a:pt x="6591" y="1919"/>
                </a:cubicBezTo>
                <a:cubicBezTo>
                  <a:pt x="6564" y="1892"/>
                  <a:pt x="6549" y="1852"/>
                  <a:pt x="6549" y="1814"/>
                </a:cubicBezTo>
                <a:cubicBezTo>
                  <a:pt x="6549" y="1774"/>
                  <a:pt x="6562" y="1739"/>
                  <a:pt x="6589" y="1711"/>
                </a:cubicBezTo>
                <a:cubicBezTo>
                  <a:pt x="6617" y="1680"/>
                  <a:pt x="6654" y="1663"/>
                  <a:pt x="6692" y="1663"/>
                </a:cubicBezTo>
                <a:cubicBezTo>
                  <a:pt x="6733" y="1663"/>
                  <a:pt x="6768" y="1678"/>
                  <a:pt x="6797" y="1707"/>
                </a:cubicBezTo>
                <a:close/>
                <a:moveTo>
                  <a:pt x="6798" y="1813"/>
                </a:moveTo>
                <a:cubicBezTo>
                  <a:pt x="6798" y="1751"/>
                  <a:pt x="6753" y="1703"/>
                  <a:pt x="6694" y="1703"/>
                </a:cubicBezTo>
                <a:cubicBezTo>
                  <a:pt x="6635" y="1703"/>
                  <a:pt x="6591" y="1751"/>
                  <a:pt x="6591" y="1814"/>
                </a:cubicBezTo>
                <a:cubicBezTo>
                  <a:pt x="6591" y="1876"/>
                  <a:pt x="6636" y="1923"/>
                  <a:pt x="6695" y="1923"/>
                </a:cubicBezTo>
                <a:cubicBezTo>
                  <a:pt x="6754" y="1923"/>
                  <a:pt x="6798" y="1876"/>
                  <a:pt x="6798" y="1813"/>
                </a:cubicBezTo>
                <a:close/>
                <a:moveTo>
                  <a:pt x="6226" y="1712"/>
                </a:moveTo>
                <a:cubicBezTo>
                  <a:pt x="6254" y="1740"/>
                  <a:pt x="6269" y="1777"/>
                  <a:pt x="6269" y="1815"/>
                </a:cubicBezTo>
                <a:cubicBezTo>
                  <a:pt x="6269" y="1917"/>
                  <a:pt x="6269" y="1917"/>
                  <a:pt x="6269" y="1917"/>
                </a:cubicBezTo>
                <a:cubicBezTo>
                  <a:pt x="6269" y="2016"/>
                  <a:pt x="6216" y="2075"/>
                  <a:pt x="6126" y="2075"/>
                </a:cubicBezTo>
                <a:cubicBezTo>
                  <a:pt x="6065" y="2075"/>
                  <a:pt x="6019" y="2046"/>
                  <a:pt x="5997" y="1996"/>
                </a:cubicBezTo>
                <a:cubicBezTo>
                  <a:pt x="6041" y="1996"/>
                  <a:pt x="6041" y="1996"/>
                  <a:pt x="6041" y="1996"/>
                </a:cubicBezTo>
                <a:cubicBezTo>
                  <a:pt x="6059" y="2024"/>
                  <a:pt x="6087" y="2038"/>
                  <a:pt x="6123" y="2038"/>
                </a:cubicBezTo>
                <a:cubicBezTo>
                  <a:pt x="6184" y="2038"/>
                  <a:pt x="6227" y="1998"/>
                  <a:pt x="6228" y="1937"/>
                </a:cubicBezTo>
                <a:cubicBezTo>
                  <a:pt x="6229" y="1922"/>
                  <a:pt x="6229" y="1922"/>
                  <a:pt x="6229" y="1922"/>
                </a:cubicBezTo>
                <a:cubicBezTo>
                  <a:pt x="6218" y="1932"/>
                  <a:pt x="6218" y="1932"/>
                  <a:pt x="6218" y="1932"/>
                </a:cubicBezTo>
                <a:cubicBezTo>
                  <a:pt x="6191" y="1956"/>
                  <a:pt x="6159" y="1968"/>
                  <a:pt x="6124" y="1968"/>
                </a:cubicBezTo>
                <a:cubicBezTo>
                  <a:pt x="6083" y="1968"/>
                  <a:pt x="6048" y="1953"/>
                  <a:pt x="6020" y="1924"/>
                </a:cubicBezTo>
                <a:cubicBezTo>
                  <a:pt x="5994" y="1896"/>
                  <a:pt x="5978" y="1857"/>
                  <a:pt x="5978" y="1819"/>
                </a:cubicBezTo>
                <a:cubicBezTo>
                  <a:pt x="5978" y="1779"/>
                  <a:pt x="5991" y="1744"/>
                  <a:pt x="6018" y="1716"/>
                </a:cubicBezTo>
                <a:cubicBezTo>
                  <a:pt x="6047" y="1685"/>
                  <a:pt x="6083" y="1668"/>
                  <a:pt x="6122" y="1668"/>
                </a:cubicBezTo>
                <a:cubicBezTo>
                  <a:pt x="6163" y="1668"/>
                  <a:pt x="6198" y="1683"/>
                  <a:pt x="6226" y="1712"/>
                </a:cubicBezTo>
                <a:close/>
                <a:moveTo>
                  <a:pt x="6227" y="1818"/>
                </a:moveTo>
                <a:cubicBezTo>
                  <a:pt x="6227" y="1755"/>
                  <a:pt x="6183" y="1708"/>
                  <a:pt x="6124" y="1708"/>
                </a:cubicBezTo>
                <a:cubicBezTo>
                  <a:pt x="6065" y="1708"/>
                  <a:pt x="6020" y="1756"/>
                  <a:pt x="6020" y="1818"/>
                </a:cubicBezTo>
                <a:cubicBezTo>
                  <a:pt x="6020" y="1881"/>
                  <a:pt x="6065" y="1928"/>
                  <a:pt x="6124" y="1928"/>
                </a:cubicBezTo>
                <a:cubicBezTo>
                  <a:pt x="6183" y="1928"/>
                  <a:pt x="6227" y="1881"/>
                  <a:pt x="6227" y="1818"/>
                </a:cubicBezTo>
                <a:close/>
                <a:moveTo>
                  <a:pt x="6362" y="1816"/>
                </a:moveTo>
                <a:cubicBezTo>
                  <a:pt x="6362" y="1819"/>
                  <a:pt x="6362" y="1819"/>
                  <a:pt x="6362" y="1819"/>
                </a:cubicBezTo>
                <a:cubicBezTo>
                  <a:pt x="6362" y="1960"/>
                  <a:pt x="6362" y="1960"/>
                  <a:pt x="6362" y="1960"/>
                </a:cubicBezTo>
                <a:cubicBezTo>
                  <a:pt x="6407" y="1960"/>
                  <a:pt x="6407" y="1960"/>
                  <a:pt x="6407" y="1960"/>
                </a:cubicBezTo>
                <a:cubicBezTo>
                  <a:pt x="6407" y="1817"/>
                  <a:pt x="6407" y="1817"/>
                  <a:pt x="6407" y="1817"/>
                </a:cubicBezTo>
                <a:cubicBezTo>
                  <a:pt x="6407" y="1762"/>
                  <a:pt x="6444" y="1718"/>
                  <a:pt x="6494" y="1711"/>
                </a:cubicBezTo>
                <a:cubicBezTo>
                  <a:pt x="6494" y="1668"/>
                  <a:pt x="6494" y="1668"/>
                  <a:pt x="6494" y="1668"/>
                </a:cubicBezTo>
                <a:cubicBezTo>
                  <a:pt x="6460" y="1671"/>
                  <a:pt x="6428" y="1688"/>
                  <a:pt x="6402" y="1715"/>
                </a:cubicBezTo>
                <a:cubicBezTo>
                  <a:pt x="6376" y="1742"/>
                  <a:pt x="6363" y="1777"/>
                  <a:pt x="6362" y="1816"/>
                </a:cubicBezTo>
                <a:close/>
                <a:moveTo>
                  <a:pt x="7145" y="1852"/>
                </a:moveTo>
                <a:cubicBezTo>
                  <a:pt x="7142" y="1895"/>
                  <a:pt x="7097" y="1925"/>
                  <a:pt x="7057" y="1925"/>
                </a:cubicBezTo>
                <a:cubicBezTo>
                  <a:pt x="7017" y="1925"/>
                  <a:pt x="6972" y="1895"/>
                  <a:pt x="6968" y="1852"/>
                </a:cubicBezTo>
                <a:cubicBezTo>
                  <a:pt x="6968" y="1852"/>
                  <a:pt x="6968" y="1852"/>
                  <a:pt x="6968" y="1852"/>
                </a:cubicBezTo>
                <a:cubicBezTo>
                  <a:pt x="6968" y="1846"/>
                  <a:pt x="6968" y="1846"/>
                  <a:pt x="6968" y="1846"/>
                </a:cubicBezTo>
                <a:cubicBezTo>
                  <a:pt x="6968" y="1677"/>
                  <a:pt x="6968" y="1677"/>
                  <a:pt x="6968" y="1677"/>
                </a:cubicBezTo>
                <a:cubicBezTo>
                  <a:pt x="6924" y="1677"/>
                  <a:pt x="6924" y="1677"/>
                  <a:pt x="6924" y="1677"/>
                </a:cubicBezTo>
                <a:cubicBezTo>
                  <a:pt x="6924" y="1846"/>
                  <a:pt x="6924" y="1846"/>
                  <a:pt x="6924" y="1846"/>
                </a:cubicBezTo>
                <a:cubicBezTo>
                  <a:pt x="6924" y="1912"/>
                  <a:pt x="6986" y="1970"/>
                  <a:pt x="7057" y="1970"/>
                </a:cubicBezTo>
                <a:cubicBezTo>
                  <a:pt x="7128" y="1970"/>
                  <a:pt x="7190" y="1912"/>
                  <a:pt x="7190" y="1847"/>
                </a:cubicBezTo>
                <a:cubicBezTo>
                  <a:pt x="7190" y="1677"/>
                  <a:pt x="7190" y="1677"/>
                  <a:pt x="7190" y="1677"/>
                </a:cubicBezTo>
                <a:cubicBezTo>
                  <a:pt x="7146" y="1677"/>
                  <a:pt x="7146" y="1677"/>
                  <a:pt x="7146" y="1677"/>
                </a:cubicBezTo>
                <a:lnTo>
                  <a:pt x="7145" y="1852"/>
                </a:lnTo>
                <a:close/>
                <a:moveTo>
                  <a:pt x="7525" y="1712"/>
                </a:moveTo>
                <a:cubicBezTo>
                  <a:pt x="7553" y="1740"/>
                  <a:pt x="7568" y="1777"/>
                  <a:pt x="7568" y="1815"/>
                </a:cubicBezTo>
                <a:cubicBezTo>
                  <a:pt x="7568" y="1854"/>
                  <a:pt x="7554" y="1892"/>
                  <a:pt x="7529" y="1920"/>
                </a:cubicBezTo>
                <a:cubicBezTo>
                  <a:pt x="7500" y="1951"/>
                  <a:pt x="7463" y="1968"/>
                  <a:pt x="7423" y="1968"/>
                </a:cubicBezTo>
                <a:cubicBezTo>
                  <a:pt x="7387" y="1968"/>
                  <a:pt x="7355" y="1957"/>
                  <a:pt x="7329" y="1934"/>
                </a:cubicBezTo>
                <a:cubicBezTo>
                  <a:pt x="7319" y="1925"/>
                  <a:pt x="7319" y="1925"/>
                  <a:pt x="7319" y="1925"/>
                </a:cubicBezTo>
                <a:cubicBezTo>
                  <a:pt x="7319" y="2069"/>
                  <a:pt x="7319" y="2069"/>
                  <a:pt x="7319" y="2069"/>
                </a:cubicBezTo>
                <a:cubicBezTo>
                  <a:pt x="7277" y="2069"/>
                  <a:pt x="7277" y="2069"/>
                  <a:pt x="7277" y="2069"/>
                </a:cubicBezTo>
                <a:cubicBezTo>
                  <a:pt x="7277" y="1819"/>
                  <a:pt x="7277" y="1819"/>
                  <a:pt x="7277" y="1819"/>
                </a:cubicBezTo>
                <a:cubicBezTo>
                  <a:pt x="7277" y="1779"/>
                  <a:pt x="7290" y="1744"/>
                  <a:pt x="7317" y="1716"/>
                </a:cubicBezTo>
                <a:cubicBezTo>
                  <a:pt x="7345" y="1685"/>
                  <a:pt x="7382" y="1668"/>
                  <a:pt x="7420" y="1668"/>
                </a:cubicBezTo>
                <a:cubicBezTo>
                  <a:pt x="7461" y="1668"/>
                  <a:pt x="7496" y="1683"/>
                  <a:pt x="7525" y="1712"/>
                </a:cubicBezTo>
                <a:close/>
                <a:moveTo>
                  <a:pt x="7526" y="1818"/>
                </a:moveTo>
                <a:cubicBezTo>
                  <a:pt x="7526" y="1755"/>
                  <a:pt x="7481" y="1708"/>
                  <a:pt x="7422" y="1708"/>
                </a:cubicBezTo>
                <a:cubicBezTo>
                  <a:pt x="7363" y="1708"/>
                  <a:pt x="7319" y="1756"/>
                  <a:pt x="7319" y="1818"/>
                </a:cubicBezTo>
                <a:cubicBezTo>
                  <a:pt x="7319" y="1881"/>
                  <a:pt x="7364" y="1928"/>
                  <a:pt x="7423" y="1928"/>
                </a:cubicBezTo>
                <a:cubicBezTo>
                  <a:pt x="7482" y="1928"/>
                  <a:pt x="7526" y="1881"/>
                  <a:pt x="7526" y="1818"/>
                </a:cubicBezTo>
                <a:close/>
                <a:moveTo>
                  <a:pt x="3675" y="1817"/>
                </a:moveTo>
                <a:cubicBezTo>
                  <a:pt x="3675" y="1820"/>
                  <a:pt x="3675" y="1820"/>
                  <a:pt x="3675" y="1820"/>
                </a:cubicBezTo>
                <a:cubicBezTo>
                  <a:pt x="3675" y="1960"/>
                  <a:pt x="3675" y="1960"/>
                  <a:pt x="3675" y="1960"/>
                </a:cubicBezTo>
                <a:cubicBezTo>
                  <a:pt x="3720" y="1960"/>
                  <a:pt x="3720" y="1960"/>
                  <a:pt x="3720" y="1960"/>
                </a:cubicBezTo>
                <a:cubicBezTo>
                  <a:pt x="3720" y="1817"/>
                  <a:pt x="3720" y="1817"/>
                  <a:pt x="3720" y="1817"/>
                </a:cubicBezTo>
                <a:cubicBezTo>
                  <a:pt x="3721" y="1762"/>
                  <a:pt x="3757" y="1718"/>
                  <a:pt x="3807" y="1711"/>
                </a:cubicBezTo>
                <a:cubicBezTo>
                  <a:pt x="3807" y="1668"/>
                  <a:pt x="3807" y="1668"/>
                  <a:pt x="3807" y="1668"/>
                </a:cubicBezTo>
                <a:cubicBezTo>
                  <a:pt x="3773" y="1671"/>
                  <a:pt x="3741" y="1688"/>
                  <a:pt x="3716" y="1715"/>
                </a:cubicBezTo>
                <a:cubicBezTo>
                  <a:pt x="3689" y="1743"/>
                  <a:pt x="3676" y="1777"/>
                  <a:pt x="3675" y="1817"/>
                </a:cubicBezTo>
                <a:close/>
                <a:moveTo>
                  <a:pt x="3173" y="1707"/>
                </a:moveTo>
                <a:cubicBezTo>
                  <a:pt x="3201" y="1736"/>
                  <a:pt x="3216" y="1772"/>
                  <a:pt x="3216" y="1810"/>
                </a:cubicBezTo>
                <a:cubicBezTo>
                  <a:pt x="3216" y="1849"/>
                  <a:pt x="3202" y="1888"/>
                  <a:pt x="3177" y="1915"/>
                </a:cubicBezTo>
                <a:cubicBezTo>
                  <a:pt x="3148" y="1947"/>
                  <a:pt x="3111" y="1963"/>
                  <a:pt x="3071" y="1963"/>
                </a:cubicBezTo>
                <a:cubicBezTo>
                  <a:pt x="3035" y="1963"/>
                  <a:pt x="3003" y="1952"/>
                  <a:pt x="2977" y="1929"/>
                </a:cubicBezTo>
                <a:cubicBezTo>
                  <a:pt x="2967" y="1920"/>
                  <a:pt x="2967" y="1920"/>
                  <a:pt x="2967" y="1920"/>
                </a:cubicBezTo>
                <a:cubicBezTo>
                  <a:pt x="2967" y="2064"/>
                  <a:pt x="2967" y="2064"/>
                  <a:pt x="2967" y="2064"/>
                </a:cubicBezTo>
                <a:cubicBezTo>
                  <a:pt x="2925" y="2064"/>
                  <a:pt x="2925" y="2064"/>
                  <a:pt x="2925" y="2064"/>
                </a:cubicBezTo>
                <a:cubicBezTo>
                  <a:pt x="2925" y="1814"/>
                  <a:pt x="2925" y="1814"/>
                  <a:pt x="2925" y="1814"/>
                </a:cubicBezTo>
                <a:cubicBezTo>
                  <a:pt x="2925" y="1774"/>
                  <a:pt x="2938" y="1739"/>
                  <a:pt x="2965" y="1711"/>
                </a:cubicBezTo>
                <a:cubicBezTo>
                  <a:pt x="2993" y="1680"/>
                  <a:pt x="3030" y="1664"/>
                  <a:pt x="3068" y="1664"/>
                </a:cubicBezTo>
                <a:cubicBezTo>
                  <a:pt x="3109" y="1664"/>
                  <a:pt x="3145" y="1678"/>
                  <a:pt x="3173" y="1707"/>
                </a:cubicBezTo>
                <a:close/>
                <a:moveTo>
                  <a:pt x="3174" y="1813"/>
                </a:moveTo>
                <a:cubicBezTo>
                  <a:pt x="3174" y="1751"/>
                  <a:pt x="3129" y="1704"/>
                  <a:pt x="3070" y="1704"/>
                </a:cubicBezTo>
                <a:cubicBezTo>
                  <a:pt x="3011" y="1704"/>
                  <a:pt x="2967" y="1751"/>
                  <a:pt x="2967" y="1814"/>
                </a:cubicBezTo>
                <a:cubicBezTo>
                  <a:pt x="2967" y="1876"/>
                  <a:pt x="3012" y="1923"/>
                  <a:pt x="3071" y="1923"/>
                </a:cubicBezTo>
                <a:cubicBezTo>
                  <a:pt x="3130" y="1923"/>
                  <a:pt x="3174" y="1876"/>
                  <a:pt x="3174" y="1813"/>
                </a:cubicBezTo>
                <a:close/>
                <a:moveTo>
                  <a:pt x="4475" y="1707"/>
                </a:moveTo>
                <a:cubicBezTo>
                  <a:pt x="4503" y="1735"/>
                  <a:pt x="4518" y="1772"/>
                  <a:pt x="4518" y="1810"/>
                </a:cubicBezTo>
                <a:cubicBezTo>
                  <a:pt x="4518" y="1849"/>
                  <a:pt x="4504" y="1887"/>
                  <a:pt x="4479" y="1915"/>
                </a:cubicBezTo>
                <a:cubicBezTo>
                  <a:pt x="4450" y="1947"/>
                  <a:pt x="4414" y="1963"/>
                  <a:pt x="4373" y="1963"/>
                </a:cubicBezTo>
                <a:cubicBezTo>
                  <a:pt x="4332" y="1963"/>
                  <a:pt x="4297" y="1948"/>
                  <a:pt x="4269" y="1919"/>
                </a:cubicBezTo>
                <a:cubicBezTo>
                  <a:pt x="4243" y="1892"/>
                  <a:pt x="4227" y="1852"/>
                  <a:pt x="4227" y="1814"/>
                </a:cubicBezTo>
                <a:cubicBezTo>
                  <a:pt x="4227" y="1774"/>
                  <a:pt x="4240" y="1739"/>
                  <a:pt x="4267" y="1711"/>
                </a:cubicBezTo>
                <a:cubicBezTo>
                  <a:pt x="4295" y="1680"/>
                  <a:pt x="4332" y="1663"/>
                  <a:pt x="4370" y="1663"/>
                </a:cubicBezTo>
                <a:cubicBezTo>
                  <a:pt x="4411" y="1663"/>
                  <a:pt x="4447" y="1678"/>
                  <a:pt x="4475" y="1707"/>
                </a:cubicBezTo>
                <a:close/>
                <a:moveTo>
                  <a:pt x="4476" y="1813"/>
                </a:moveTo>
                <a:cubicBezTo>
                  <a:pt x="4476" y="1751"/>
                  <a:pt x="4432" y="1703"/>
                  <a:pt x="4373" y="1703"/>
                </a:cubicBezTo>
                <a:cubicBezTo>
                  <a:pt x="4314" y="1703"/>
                  <a:pt x="4269" y="1751"/>
                  <a:pt x="4269" y="1814"/>
                </a:cubicBezTo>
                <a:cubicBezTo>
                  <a:pt x="4269" y="1876"/>
                  <a:pt x="4314" y="1923"/>
                  <a:pt x="4373" y="1923"/>
                </a:cubicBezTo>
                <a:cubicBezTo>
                  <a:pt x="4432" y="1923"/>
                  <a:pt x="4476" y="1876"/>
                  <a:pt x="4476" y="1813"/>
                </a:cubicBezTo>
                <a:close/>
                <a:moveTo>
                  <a:pt x="3968" y="1820"/>
                </a:moveTo>
                <a:cubicBezTo>
                  <a:pt x="3968" y="1722"/>
                  <a:pt x="3968" y="1722"/>
                  <a:pt x="3968" y="1722"/>
                </a:cubicBezTo>
                <a:cubicBezTo>
                  <a:pt x="4054" y="1722"/>
                  <a:pt x="4054" y="1722"/>
                  <a:pt x="4054" y="1722"/>
                </a:cubicBezTo>
                <a:cubicBezTo>
                  <a:pt x="4054" y="1677"/>
                  <a:pt x="4054" y="1677"/>
                  <a:pt x="4054" y="1677"/>
                </a:cubicBezTo>
                <a:cubicBezTo>
                  <a:pt x="3968" y="1677"/>
                  <a:pt x="3968" y="1677"/>
                  <a:pt x="3968" y="1677"/>
                </a:cubicBezTo>
                <a:cubicBezTo>
                  <a:pt x="3968" y="1563"/>
                  <a:pt x="3968" y="1563"/>
                  <a:pt x="3968" y="1563"/>
                </a:cubicBezTo>
                <a:cubicBezTo>
                  <a:pt x="3923" y="1563"/>
                  <a:pt x="3923" y="1563"/>
                  <a:pt x="3923" y="1563"/>
                </a:cubicBezTo>
                <a:cubicBezTo>
                  <a:pt x="3923" y="1677"/>
                  <a:pt x="3923" y="1677"/>
                  <a:pt x="3923" y="1677"/>
                </a:cubicBezTo>
                <a:cubicBezTo>
                  <a:pt x="3878" y="1677"/>
                  <a:pt x="3878" y="1677"/>
                  <a:pt x="3878" y="1677"/>
                </a:cubicBezTo>
                <a:cubicBezTo>
                  <a:pt x="3878" y="1722"/>
                  <a:pt x="3878" y="1722"/>
                  <a:pt x="3878" y="1722"/>
                </a:cubicBezTo>
                <a:cubicBezTo>
                  <a:pt x="3923" y="1722"/>
                  <a:pt x="3923" y="1722"/>
                  <a:pt x="3923" y="1722"/>
                </a:cubicBezTo>
                <a:cubicBezTo>
                  <a:pt x="3923" y="1817"/>
                  <a:pt x="3923" y="1817"/>
                  <a:pt x="3923" y="1817"/>
                </a:cubicBezTo>
                <a:cubicBezTo>
                  <a:pt x="3923" y="1820"/>
                  <a:pt x="3923" y="1820"/>
                  <a:pt x="3923" y="1820"/>
                </a:cubicBezTo>
                <a:cubicBezTo>
                  <a:pt x="3924" y="1860"/>
                  <a:pt x="3937" y="1894"/>
                  <a:pt x="3964" y="1922"/>
                </a:cubicBezTo>
                <a:cubicBezTo>
                  <a:pt x="3989" y="1949"/>
                  <a:pt x="4022" y="1966"/>
                  <a:pt x="4055" y="1969"/>
                </a:cubicBezTo>
                <a:cubicBezTo>
                  <a:pt x="4055" y="1926"/>
                  <a:pt x="4055" y="1926"/>
                  <a:pt x="4055" y="1926"/>
                </a:cubicBezTo>
                <a:cubicBezTo>
                  <a:pt x="4005" y="1919"/>
                  <a:pt x="3969" y="1875"/>
                  <a:pt x="3968" y="1820"/>
                </a:cubicBezTo>
                <a:close/>
                <a:moveTo>
                  <a:pt x="4626" y="1674"/>
                </a:moveTo>
                <a:cubicBezTo>
                  <a:pt x="4626" y="1677"/>
                  <a:pt x="4626" y="1677"/>
                  <a:pt x="4626" y="1677"/>
                </a:cubicBezTo>
                <a:cubicBezTo>
                  <a:pt x="4581" y="1677"/>
                  <a:pt x="4581" y="1677"/>
                  <a:pt x="4581" y="1677"/>
                </a:cubicBezTo>
                <a:cubicBezTo>
                  <a:pt x="4581" y="1722"/>
                  <a:pt x="4581" y="1722"/>
                  <a:pt x="4581" y="1722"/>
                </a:cubicBezTo>
                <a:cubicBezTo>
                  <a:pt x="4626" y="1722"/>
                  <a:pt x="4626" y="1722"/>
                  <a:pt x="4626" y="1722"/>
                </a:cubicBezTo>
                <a:cubicBezTo>
                  <a:pt x="4626" y="1963"/>
                  <a:pt x="4626" y="1963"/>
                  <a:pt x="4626" y="1963"/>
                </a:cubicBezTo>
                <a:cubicBezTo>
                  <a:pt x="4671" y="1963"/>
                  <a:pt x="4671" y="1963"/>
                  <a:pt x="4671" y="1963"/>
                </a:cubicBezTo>
                <a:cubicBezTo>
                  <a:pt x="4671" y="1722"/>
                  <a:pt x="4671" y="1722"/>
                  <a:pt x="4671" y="1722"/>
                </a:cubicBezTo>
                <a:cubicBezTo>
                  <a:pt x="4756" y="1722"/>
                  <a:pt x="4756" y="1722"/>
                  <a:pt x="4756" y="1722"/>
                </a:cubicBezTo>
                <a:cubicBezTo>
                  <a:pt x="4756" y="1677"/>
                  <a:pt x="4756" y="1677"/>
                  <a:pt x="4756" y="1677"/>
                </a:cubicBezTo>
                <a:cubicBezTo>
                  <a:pt x="4671" y="1677"/>
                  <a:pt x="4671" y="1677"/>
                  <a:pt x="4671" y="1677"/>
                </a:cubicBezTo>
                <a:cubicBezTo>
                  <a:pt x="4671" y="1674"/>
                  <a:pt x="4671" y="1674"/>
                  <a:pt x="4671" y="1674"/>
                </a:cubicBezTo>
                <a:cubicBezTo>
                  <a:pt x="4671" y="1619"/>
                  <a:pt x="4708" y="1575"/>
                  <a:pt x="4758" y="1568"/>
                </a:cubicBezTo>
                <a:cubicBezTo>
                  <a:pt x="4758" y="1525"/>
                  <a:pt x="4758" y="1525"/>
                  <a:pt x="4758" y="1525"/>
                </a:cubicBezTo>
                <a:cubicBezTo>
                  <a:pt x="4724" y="1528"/>
                  <a:pt x="4692" y="1545"/>
                  <a:pt x="4666" y="1572"/>
                </a:cubicBezTo>
                <a:cubicBezTo>
                  <a:pt x="4640" y="1600"/>
                  <a:pt x="4627" y="1634"/>
                  <a:pt x="4626" y="1674"/>
                </a:cubicBezTo>
                <a:close/>
                <a:moveTo>
                  <a:pt x="3546" y="1711"/>
                </a:moveTo>
                <a:cubicBezTo>
                  <a:pt x="3572" y="1739"/>
                  <a:pt x="3586" y="1774"/>
                  <a:pt x="3586" y="1814"/>
                </a:cubicBezTo>
                <a:cubicBezTo>
                  <a:pt x="3586" y="1960"/>
                  <a:pt x="3586" y="1960"/>
                  <a:pt x="3586" y="1960"/>
                </a:cubicBezTo>
                <a:cubicBezTo>
                  <a:pt x="3543" y="1960"/>
                  <a:pt x="3543" y="1960"/>
                  <a:pt x="3543" y="1960"/>
                </a:cubicBezTo>
                <a:cubicBezTo>
                  <a:pt x="3543" y="1920"/>
                  <a:pt x="3543" y="1920"/>
                  <a:pt x="3543" y="1920"/>
                </a:cubicBezTo>
                <a:cubicBezTo>
                  <a:pt x="3533" y="1929"/>
                  <a:pt x="3533" y="1929"/>
                  <a:pt x="3533" y="1929"/>
                </a:cubicBezTo>
                <a:cubicBezTo>
                  <a:pt x="3507" y="1952"/>
                  <a:pt x="3475" y="1963"/>
                  <a:pt x="3439" y="1963"/>
                </a:cubicBezTo>
                <a:cubicBezTo>
                  <a:pt x="3399" y="1963"/>
                  <a:pt x="3362" y="1947"/>
                  <a:pt x="3334" y="1915"/>
                </a:cubicBezTo>
                <a:cubicBezTo>
                  <a:pt x="3309" y="1888"/>
                  <a:pt x="3294" y="1849"/>
                  <a:pt x="3294" y="1810"/>
                </a:cubicBezTo>
                <a:cubicBezTo>
                  <a:pt x="3294" y="1772"/>
                  <a:pt x="3310" y="1736"/>
                  <a:pt x="3337" y="1707"/>
                </a:cubicBezTo>
                <a:cubicBezTo>
                  <a:pt x="3366" y="1678"/>
                  <a:pt x="3401" y="1664"/>
                  <a:pt x="3442" y="1664"/>
                </a:cubicBezTo>
                <a:cubicBezTo>
                  <a:pt x="3480" y="1664"/>
                  <a:pt x="3517" y="1680"/>
                  <a:pt x="3546" y="1711"/>
                </a:cubicBezTo>
                <a:close/>
                <a:moveTo>
                  <a:pt x="3543" y="1814"/>
                </a:moveTo>
                <a:cubicBezTo>
                  <a:pt x="3543" y="1751"/>
                  <a:pt x="3499" y="1704"/>
                  <a:pt x="3440" y="1704"/>
                </a:cubicBezTo>
                <a:cubicBezTo>
                  <a:pt x="3381" y="1704"/>
                  <a:pt x="3336" y="1751"/>
                  <a:pt x="3336" y="1813"/>
                </a:cubicBezTo>
                <a:cubicBezTo>
                  <a:pt x="3336" y="1876"/>
                  <a:pt x="3381" y="1923"/>
                  <a:pt x="3439" y="1923"/>
                </a:cubicBezTo>
                <a:cubicBezTo>
                  <a:pt x="3499" y="1923"/>
                  <a:pt x="3543" y="1876"/>
                  <a:pt x="3543" y="1814"/>
                </a:cubicBezTo>
                <a:close/>
                <a:moveTo>
                  <a:pt x="6751" y="356"/>
                </a:moveTo>
                <a:cubicBezTo>
                  <a:pt x="6751" y="589"/>
                  <a:pt x="6751" y="589"/>
                  <a:pt x="6751" y="589"/>
                </a:cubicBezTo>
                <a:cubicBezTo>
                  <a:pt x="7021" y="589"/>
                  <a:pt x="7021" y="589"/>
                  <a:pt x="7021" y="589"/>
                </a:cubicBezTo>
                <a:cubicBezTo>
                  <a:pt x="7021" y="1360"/>
                  <a:pt x="7021" y="1360"/>
                  <a:pt x="7021" y="1360"/>
                </a:cubicBezTo>
                <a:cubicBezTo>
                  <a:pt x="7309" y="1360"/>
                  <a:pt x="7309" y="1360"/>
                  <a:pt x="7309" y="1360"/>
                </a:cubicBezTo>
                <a:cubicBezTo>
                  <a:pt x="7309" y="589"/>
                  <a:pt x="7309" y="589"/>
                  <a:pt x="7309" y="589"/>
                </a:cubicBezTo>
                <a:cubicBezTo>
                  <a:pt x="7579" y="589"/>
                  <a:pt x="7579" y="589"/>
                  <a:pt x="7579" y="589"/>
                </a:cubicBezTo>
                <a:cubicBezTo>
                  <a:pt x="7579" y="356"/>
                  <a:pt x="7579" y="356"/>
                  <a:pt x="7579" y="356"/>
                </a:cubicBezTo>
                <a:lnTo>
                  <a:pt x="6751" y="356"/>
                </a:lnTo>
                <a:close/>
                <a:moveTo>
                  <a:pt x="6580" y="356"/>
                </a:moveTo>
                <a:cubicBezTo>
                  <a:pt x="6291" y="356"/>
                  <a:pt x="6291" y="356"/>
                  <a:pt x="6291" y="356"/>
                </a:cubicBezTo>
                <a:cubicBezTo>
                  <a:pt x="6291" y="1360"/>
                  <a:pt x="6291" y="1360"/>
                  <a:pt x="6291" y="1360"/>
                </a:cubicBezTo>
                <a:cubicBezTo>
                  <a:pt x="6580" y="1360"/>
                  <a:pt x="6580" y="1360"/>
                  <a:pt x="6580" y="1360"/>
                </a:cubicBezTo>
                <a:lnTo>
                  <a:pt x="6580" y="356"/>
                </a:lnTo>
                <a:close/>
                <a:moveTo>
                  <a:pt x="2926" y="1360"/>
                </a:moveTo>
                <a:cubicBezTo>
                  <a:pt x="3214" y="1360"/>
                  <a:pt x="3214" y="1360"/>
                  <a:pt x="3214" y="1360"/>
                </a:cubicBezTo>
                <a:cubicBezTo>
                  <a:pt x="3214" y="992"/>
                  <a:pt x="3214" y="992"/>
                  <a:pt x="3214" y="992"/>
                </a:cubicBezTo>
                <a:cubicBezTo>
                  <a:pt x="3586" y="992"/>
                  <a:pt x="3586" y="992"/>
                  <a:pt x="3586" y="992"/>
                </a:cubicBezTo>
                <a:cubicBezTo>
                  <a:pt x="3586" y="775"/>
                  <a:pt x="3586" y="775"/>
                  <a:pt x="3586" y="775"/>
                </a:cubicBezTo>
                <a:cubicBezTo>
                  <a:pt x="3214" y="775"/>
                  <a:pt x="3214" y="775"/>
                  <a:pt x="3214" y="775"/>
                </a:cubicBezTo>
                <a:cubicBezTo>
                  <a:pt x="3214" y="589"/>
                  <a:pt x="3214" y="589"/>
                  <a:pt x="3214" y="589"/>
                </a:cubicBezTo>
                <a:cubicBezTo>
                  <a:pt x="3623" y="589"/>
                  <a:pt x="3623" y="589"/>
                  <a:pt x="3623" y="589"/>
                </a:cubicBezTo>
                <a:cubicBezTo>
                  <a:pt x="3623" y="356"/>
                  <a:pt x="3623" y="356"/>
                  <a:pt x="3623" y="356"/>
                </a:cubicBezTo>
                <a:cubicBezTo>
                  <a:pt x="2926" y="356"/>
                  <a:pt x="2926" y="356"/>
                  <a:pt x="2926" y="356"/>
                </a:cubicBezTo>
                <a:lnTo>
                  <a:pt x="2926" y="1360"/>
                </a:lnTo>
                <a:close/>
                <a:moveTo>
                  <a:pt x="4842" y="850"/>
                </a:moveTo>
                <a:cubicBezTo>
                  <a:pt x="4842" y="1120"/>
                  <a:pt x="4672" y="1378"/>
                  <a:pt x="4313" y="1378"/>
                </a:cubicBezTo>
                <a:cubicBezTo>
                  <a:pt x="3956" y="1378"/>
                  <a:pt x="3769" y="1126"/>
                  <a:pt x="3769" y="859"/>
                </a:cubicBezTo>
                <a:cubicBezTo>
                  <a:pt x="3769" y="589"/>
                  <a:pt x="3950" y="338"/>
                  <a:pt x="4307" y="338"/>
                </a:cubicBezTo>
                <a:cubicBezTo>
                  <a:pt x="4666" y="338"/>
                  <a:pt x="4842" y="585"/>
                  <a:pt x="4842" y="850"/>
                </a:cubicBezTo>
                <a:close/>
                <a:moveTo>
                  <a:pt x="4539" y="859"/>
                </a:moveTo>
                <a:cubicBezTo>
                  <a:pt x="4539" y="702"/>
                  <a:pt x="4483" y="567"/>
                  <a:pt x="4313" y="567"/>
                </a:cubicBezTo>
                <a:cubicBezTo>
                  <a:pt x="4140" y="567"/>
                  <a:pt x="4073" y="695"/>
                  <a:pt x="4073" y="850"/>
                </a:cubicBezTo>
                <a:cubicBezTo>
                  <a:pt x="4073" y="1009"/>
                  <a:pt x="4138" y="1149"/>
                  <a:pt x="4307" y="1149"/>
                </a:cubicBezTo>
                <a:cubicBezTo>
                  <a:pt x="4480" y="1149"/>
                  <a:pt x="4539" y="1015"/>
                  <a:pt x="4539" y="859"/>
                </a:cubicBezTo>
                <a:close/>
                <a:moveTo>
                  <a:pt x="5545" y="1360"/>
                </a:moveTo>
                <a:cubicBezTo>
                  <a:pt x="5869" y="1360"/>
                  <a:pt x="5869" y="1360"/>
                  <a:pt x="5869" y="1360"/>
                </a:cubicBezTo>
                <a:cubicBezTo>
                  <a:pt x="5549" y="843"/>
                  <a:pt x="5549" y="843"/>
                  <a:pt x="5549" y="843"/>
                </a:cubicBezTo>
                <a:cubicBezTo>
                  <a:pt x="5836" y="356"/>
                  <a:pt x="5836" y="356"/>
                  <a:pt x="5836" y="356"/>
                </a:cubicBezTo>
                <a:cubicBezTo>
                  <a:pt x="5549" y="356"/>
                  <a:pt x="5549" y="356"/>
                  <a:pt x="5549" y="356"/>
                </a:cubicBezTo>
                <a:cubicBezTo>
                  <a:pt x="5411" y="610"/>
                  <a:pt x="5411" y="610"/>
                  <a:pt x="5411" y="610"/>
                </a:cubicBezTo>
                <a:cubicBezTo>
                  <a:pt x="5264" y="356"/>
                  <a:pt x="5264" y="356"/>
                  <a:pt x="5264" y="356"/>
                </a:cubicBezTo>
                <a:cubicBezTo>
                  <a:pt x="4937" y="356"/>
                  <a:pt x="4937" y="356"/>
                  <a:pt x="4937" y="356"/>
                </a:cubicBezTo>
                <a:cubicBezTo>
                  <a:pt x="5242" y="847"/>
                  <a:pt x="5242" y="847"/>
                  <a:pt x="5242" y="847"/>
                </a:cubicBezTo>
                <a:cubicBezTo>
                  <a:pt x="4925" y="1360"/>
                  <a:pt x="4925" y="1360"/>
                  <a:pt x="4925" y="1360"/>
                </a:cubicBezTo>
                <a:cubicBezTo>
                  <a:pt x="5211" y="1360"/>
                  <a:pt x="5211" y="1360"/>
                  <a:pt x="5211" y="1360"/>
                </a:cubicBezTo>
                <a:cubicBezTo>
                  <a:pt x="5377" y="1073"/>
                  <a:pt x="5377" y="1073"/>
                  <a:pt x="5377" y="1073"/>
                </a:cubicBezTo>
                <a:lnTo>
                  <a:pt x="5545" y="1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8" name="Vrije vorm: vorm 17">
            <a:extLst>
              <a:ext uri="{FF2B5EF4-FFF2-40B4-BE49-F238E27FC236}">
                <a16:creationId xmlns:a16="http://schemas.microsoft.com/office/drawing/2014/main" id="{0207DFCF-DDB6-4D1A-8741-EDDD5880EDD7}"/>
              </a:ext>
            </a:extLst>
          </p:cNvPr>
          <p:cNvSpPr>
            <a:spLocks noGrp="1" noSelect="1"/>
          </p:cNvSpPr>
          <p:nvPr>
            <p:ph type="pic" idx="13" hasCustomPrompt="1"/>
          </p:nvPr>
        </p:nvSpPr>
        <p:spPr bwMode="gray">
          <a:xfrm>
            <a:off x="0" y="0"/>
            <a:ext cx="12193200" cy="6858000"/>
          </a:xfrm>
          <a:custGeom>
            <a:avLst/>
            <a:gdLst>
              <a:gd name="connsiteX0" fmla="*/ 2677160 w 12193200"/>
              <a:gd name="connsiteY0" fmla="*/ 872490 h 6858000"/>
              <a:gd name="connsiteX1" fmla="*/ 2710180 w 12193200"/>
              <a:gd name="connsiteY1" fmla="*/ 906780 h 6858000"/>
              <a:gd name="connsiteX2" fmla="*/ 2677160 w 12193200"/>
              <a:gd name="connsiteY2" fmla="*/ 942340 h 6858000"/>
              <a:gd name="connsiteX3" fmla="*/ 2644140 w 12193200"/>
              <a:gd name="connsiteY3" fmla="*/ 908050 h 6858000"/>
              <a:gd name="connsiteX4" fmla="*/ 2677160 w 12193200"/>
              <a:gd name="connsiteY4" fmla="*/ 872490 h 6858000"/>
              <a:gd name="connsiteX5" fmla="*/ 2264410 w 12193200"/>
              <a:gd name="connsiteY5" fmla="*/ 872490 h 6858000"/>
              <a:gd name="connsiteX6" fmla="*/ 2297430 w 12193200"/>
              <a:gd name="connsiteY6" fmla="*/ 906780 h 6858000"/>
              <a:gd name="connsiteX7" fmla="*/ 2264410 w 12193200"/>
              <a:gd name="connsiteY7" fmla="*/ 942340 h 6858000"/>
              <a:gd name="connsiteX8" fmla="*/ 2231390 w 12193200"/>
              <a:gd name="connsiteY8" fmla="*/ 908050 h 6858000"/>
              <a:gd name="connsiteX9" fmla="*/ 2264410 w 12193200"/>
              <a:gd name="connsiteY9" fmla="*/ 872490 h 6858000"/>
              <a:gd name="connsiteX10" fmla="*/ 2446020 w 12193200"/>
              <a:gd name="connsiteY10" fmla="*/ 871220 h 6858000"/>
              <a:gd name="connsiteX11" fmla="*/ 2479040 w 12193200"/>
              <a:gd name="connsiteY11" fmla="*/ 905510 h 6858000"/>
              <a:gd name="connsiteX12" fmla="*/ 2446020 w 12193200"/>
              <a:gd name="connsiteY12" fmla="*/ 941070 h 6858000"/>
              <a:gd name="connsiteX13" fmla="*/ 2413000 w 12193200"/>
              <a:gd name="connsiteY13" fmla="*/ 906780 h 6858000"/>
              <a:gd name="connsiteX14" fmla="*/ 2446020 w 12193200"/>
              <a:gd name="connsiteY14" fmla="*/ 871220 h 6858000"/>
              <a:gd name="connsiteX15" fmla="*/ 1708150 w 12193200"/>
              <a:gd name="connsiteY15" fmla="*/ 871220 h 6858000"/>
              <a:gd name="connsiteX16" fmla="*/ 1741170 w 12193200"/>
              <a:gd name="connsiteY16" fmla="*/ 905510 h 6858000"/>
              <a:gd name="connsiteX17" fmla="*/ 1708150 w 12193200"/>
              <a:gd name="connsiteY17" fmla="*/ 941070 h 6858000"/>
              <a:gd name="connsiteX18" fmla="*/ 1675130 w 12193200"/>
              <a:gd name="connsiteY18" fmla="*/ 906780 h 6858000"/>
              <a:gd name="connsiteX19" fmla="*/ 1708150 w 12193200"/>
              <a:gd name="connsiteY19" fmla="*/ 871220 h 6858000"/>
              <a:gd name="connsiteX20" fmla="*/ 1295400 w 12193200"/>
              <a:gd name="connsiteY20" fmla="*/ 871220 h 6858000"/>
              <a:gd name="connsiteX21" fmla="*/ 1328420 w 12193200"/>
              <a:gd name="connsiteY21" fmla="*/ 905510 h 6858000"/>
              <a:gd name="connsiteX22" fmla="*/ 1295400 w 12193200"/>
              <a:gd name="connsiteY22" fmla="*/ 941070 h 6858000"/>
              <a:gd name="connsiteX23" fmla="*/ 1262380 w 12193200"/>
              <a:gd name="connsiteY23" fmla="*/ 906780 h 6858000"/>
              <a:gd name="connsiteX24" fmla="*/ 1295400 w 12193200"/>
              <a:gd name="connsiteY24" fmla="*/ 871220 h 6858000"/>
              <a:gd name="connsiteX25" fmla="*/ 1412240 w 12193200"/>
              <a:gd name="connsiteY25" fmla="*/ 869950 h 6858000"/>
              <a:gd name="connsiteX26" fmla="*/ 1445260 w 12193200"/>
              <a:gd name="connsiteY26" fmla="*/ 905510 h 6858000"/>
              <a:gd name="connsiteX27" fmla="*/ 1412240 w 12193200"/>
              <a:gd name="connsiteY27" fmla="*/ 939800 h 6858000"/>
              <a:gd name="connsiteX28" fmla="*/ 1379220 w 12193200"/>
              <a:gd name="connsiteY28" fmla="*/ 904240 h 6858000"/>
              <a:gd name="connsiteX29" fmla="*/ 1412240 w 12193200"/>
              <a:gd name="connsiteY29" fmla="*/ 869950 h 6858000"/>
              <a:gd name="connsiteX30" fmla="*/ 2519680 w 12193200"/>
              <a:gd name="connsiteY30" fmla="*/ 862330 h 6858000"/>
              <a:gd name="connsiteX31" fmla="*/ 2519680 w 12193200"/>
              <a:gd name="connsiteY31" fmla="*/ 915670 h 6858000"/>
              <a:gd name="connsiteX32" fmla="*/ 2561590 w 12193200"/>
              <a:gd name="connsiteY32" fmla="*/ 955040 h 6858000"/>
              <a:gd name="connsiteX33" fmla="*/ 2603500 w 12193200"/>
              <a:gd name="connsiteY33" fmla="*/ 915670 h 6858000"/>
              <a:gd name="connsiteX34" fmla="*/ 2603500 w 12193200"/>
              <a:gd name="connsiteY34" fmla="*/ 862330 h 6858000"/>
              <a:gd name="connsiteX35" fmla="*/ 2589530 w 12193200"/>
              <a:gd name="connsiteY35" fmla="*/ 862330 h 6858000"/>
              <a:gd name="connsiteX36" fmla="*/ 2589530 w 12193200"/>
              <a:gd name="connsiteY36" fmla="*/ 918210 h 6858000"/>
              <a:gd name="connsiteX37" fmla="*/ 2561590 w 12193200"/>
              <a:gd name="connsiteY37" fmla="*/ 941070 h 6858000"/>
              <a:gd name="connsiteX38" fmla="*/ 2533650 w 12193200"/>
              <a:gd name="connsiteY38" fmla="*/ 918210 h 6858000"/>
              <a:gd name="connsiteX39" fmla="*/ 2533650 w 12193200"/>
              <a:gd name="connsiteY39" fmla="*/ 915670 h 6858000"/>
              <a:gd name="connsiteX40" fmla="*/ 2533650 w 12193200"/>
              <a:gd name="connsiteY40" fmla="*/ 862330 h 6858000"/>
              <a:gd name="connsiteX41" fmla="*/ 2675890 w 12193200"/>
              <a:gd name="connsiteY41" fmla="*/ 861060 h 6858000"/>
              <a:gd name="connsiteX42" fmla="*/ 2642870 w 12193200"/>
              <a:gd name="connsiteY42" fmla="*/ 876300 h 6858000"/>
              <a:gd name="connsiteX43" fmla="*/ 2630170 w 12193200"/>
              <a:gd name="connsiteY43" fmla="*/ 909320 h 6858000"/>
              <a:gd name="connsiteX44" fmla="*/ 2630170 w 12193200"/>
              <a:gd name="connsiteY44" fmla="*/ 988060 h 6858000"/>
              <a:gd name="connsiteX45" fmla="*/ 2644140 w 12193200"/>
              <a:gd name="connsiteY45" fmla="*/ 988060 h 6858000"/>
              <a:gd name="connsiteX46" fmla="*/ 2644140 w 12193200"/>
              <a:gd name="connsiteY46" fmla="*/ 942340 h 6858000"/>
              <a:gd name="connsiteX47" fmla="*/ 2647950 w 12193200"/>
              <a:gd name="connsiteY47" fmla="*/ 944880 h 6858000"/>
              <a:gd name="connsiteX48" fmla="*/ 2677160 w 12193200"/>
              <a:gd name="connsiteY48" fmla="*/ 955040 h 6858000"/>
              <a:gd name="connsiteX49" fmla="*/ 2710180 w 12193200"/>
              <a:gd name="connsiteY49" fmla="*/ 939800 h 6858000"/>
              <a:gd name="connsiteX50" fmla="*/ 2722880 w 12193200"/>
              <a:gd name="connsiteY50" fmla="*/ 906780 h 6858000"/>
              <a:gd name="connsiteX51" fmla="*/ 2708910 w 12193200"/>
              <a:gd name="connsiteY51" fmla="*/ 873760 h 6858000"/>
              <a:gd name="connsiteX52" fmla="*/ 2675890 w 12193200"/>
              <a:gd name="connsiteY52" fmla="*/ 861060 h 6858000"/>
              <a:gd name="connsiteX53" fmla="*/ 2263140 w 12193200"/>
              <a:gd name="connsiteY53" fmla="*/ 859790 h 6858000"/>
              <a:gd name="connsiteX54" fmla="*/ 2230120 w 12193200"/>
              <a:gd name="connsiteY54" fmla="*/ 875030 h 6858000"/>
              <a:gd name="connsiteX55" fmla="*/ 2217420 w 12193200"/>
              <a:gd name="connsiteY55" fmla="*/ 908050 h 6858000"/>
              <a:gd name="connsiteX56" fmla="*/ 2231390 w 12193200"/>
              <a:gd name="connsiteY56" fmla="*/ 941070 h 6858000"/>
              <a:gd name="connsiteX57" fmla="*/ 2264410 w 12193200"/>
              <a:gd name="connsiteY57" fmla="*/ 955040 h 6858000"/>
              <a:gd name="connsiteX58" fmla="*/ 2293620 w 12193200"/>
              <a:gd name="connsiteY58" fmla="*/ 943610 h 6858000"/>
              <a:gd name="connsiteX59" fmla="*/ 2297430 w 12193200"/>
              <a:gd name="connsiteY59" fmla="*/ 941070 h 6858000"/>
              <a:gd name="connsiteX60" fmla="*/ 2297430 w 12193200"/>
              <a:gd name="connsiteY60" fmla="*/ 946150 h 6858000"/>
              <a:gd name="connsiteX61" fmla="*/ 2264410 w 12193200"/>
              <a:gd name="connsiteY61" fmla="*/ 977900 h 6858000"/>
              <a:gd name="connsiteX62" fmla="*/ 2239010 w 12193200"/>
              <a:gd name="connsiteY62" fmla="*/ 963930 h 6858000"/>
              <a:gd name="connsiteX63" fmla="*/ 2225040 w 12193200"/>
              <a:gd name="connsiteY63" fmla="*/ 963930 h 6858000"/>
              <a:gd name="connsiteX64" fmla="*/ 2265680 w 12193200"/>
              <a:gd name="connsiteY64" fmla="*/ 989330 h 6858000"/>
              <a:gd name="connsiteX65" fmla="*/ 2311400 w 12193200"/>
              <a:gd name="connsiteY65" fmla="*/ 939800 h 6858000"/>
              <a:gd name="connsiteX66" fmla="*/ 2311400 w 12193200"/>
              <a:gd name="connsiteY66" fmla="*/ 906780 h 6858000"/>
              <a:gd name="connsiteX67" fmla="*/ 2297430 w 12193200"/>
              <a:gd name="connsiteY67" fmla="*/ 873760 h 6858000"/>
              <a:gd name="connsiteX68" fmla="*/ 2263140 w 12193200"/>
              <a:gd name="connsiteY68" fmla="*/ 859790 h 6858000"/>
              <a:gd name="connsiteX69" fmla="*/ 2151380 w 12193200"/>
              <a:gd name="connsiteY69" fmla="*/ 859790 h 6858000"/>
              <a:gd name="connsiteX70" fmla="*/ 2117090 w 12193200"/>
              <a:gd name="connsiteY70" fmla="*/ 875030 h 6858000"/>
              <a:gd name="connsiteX71" fmla="*/ 2104390 w 12193200"/>
              <a:gd name="connsiteY71" fmla="*/ 908050 h 6858000"/>
              <a:gd name="connsiteX72" fmla="*/ 2118360 w 12193200"/>
              <a:gd name="connsiteY72" fmla="*/ 942340 h 6858000"/>
              <a:gd name="connsiteX73" fmla="*/ 2152650 w 12193200"/>
              <a:gd name="connsiteY73" fmla="*/ 956310 h 6858000"/>
              <a:gd name="connsiteX74" fmla="*/ 2186940 w 12193200"/>
              <a:gd name="connsiteY74" fmla="*/ 941070 h 6858000"/>
              <a:gd name="connsiteX75" fmla="*/ 2190750 w 12193200"/>
              <a:gd name="connsiteY75" fmla="*/ 935990 h 6858000"/>
              <a:gd name="connsiteX76" fmla="*/ 2178050 w 12193200"/>
              <a:gd name="connsiteY76" fmla="*/ 923290 h 6858000"/>
              <a:gd name="connsiteX77" fmla="*/ 2178050 w 12193200"/>
              <a:gd name="connsiteY77" fmla="*/ 924560 h 6858000"/>
              <a:gd name="connsiteX78" fmla="*/ 2152650 w 12193200"/>
              <a:gd name="connsiteY78" fmla="*/ 939800 h 6858000"/>
              <a:gd name="connsiteX79" fmla="*/ 2123440 w 12193200"/>
              <a:gd name="connsiteY79" fmla="*/ 908050 h 6858000"/>
              <a:gd name="connsiteX80" fmla="*/ 2152650 w 12193200"/>
              <a:gd name="connsiteY80" fmla="*/ 876300 h 6858000"/>
              <a:gd name="connsiteX81" fmla="*/ 2178050 w 12193200"/>
              <a:gd name="connsiteY81" fmla="*/ 891540 h 6858000"/>
              <a:gd name="connsiteX82" fmla="*/ 2178050 w 12193200"/>
              <a:gd name="connsiteY82" fmla="*/ 892810 h 6858000"/>
              <a:gd name="connsiteX83" fmla="*/ 2190750 w 12193200"/>
              <a:gd name="connsiteY83" fmla="*/ 880110 h 6858000"/>
              <a:gd name="connsiteX84" fmla="*/ 2185670 w 12193200"/>
              <a:gd name="connsiteY84" fmla="*/ 873760 h 6858000"/>
              <a:gd name="connsiteX85" fmla="*/ 2151380 w 12193200"/>
              <a:gd name="connsiteY85" fmla="*/ 859790 h 6858000"/>
              <a:gd name="connsiteX86" fmla="*/ 2044700 w 12193200"/>
              <a:gd name="connsiteY86" fmla="*/ 859790 h 6858000"/>
              <a:gd name="connsiteX87" fmla="*/ 2010410 w 12193200"/>
              <a:gd name="connsiteY87" fmla="*/ 875030 h 6858000"/>
              <a:gd name="connsiteX88" fmla="*/ 1997710 w 12193200"/>
              <a:gd name="connsiteY88" fmla="*/ 908050 h 6858000"/>
              <a:gd name="connsiteX89" fmla="*/ 2011680 w 12193200"/>
              <a:gd name="connsiteY89" fmla="*/ 942340 h 6858000"/>
              <a:gd name="connsiteX90" fmla="*/ 2045970 w 12193200"/>
              <a:gd name="connsiteY90" fmla="*/ 956310 h 6858000"/>
              <a:gd name="connsiteX91" fmla="*/ 2080260 w 12193200"/>
              <a:gd name="connsiteY91" fmla="*/ 941070 h 6858000"/>
              <a:gd name="connsiteX92" fmla="*/ 2081530 w 12193200"/>
              <a:gd name="connsiteY92" fmla="*/ 939800 h 6858000"/>
              <a:gd name="connsiteX93" fmla="*/ 2068830 w 12193200"/>
              <a:gd name="connsiteY93" fmla="*/ 927100 h 6858000"/>
              <a:gd name="connsiteX94" fmla="*/ 2045970 w 12193200"/>
              <a:gd name="connsiteY94" fmla="*/ 939800 h 6858000"/>
              <a:gd name="connsiteX95" fmla="*/ 2016760 w 12193200"/>
              <a:gd name="connsiteY95" fmla="*/ 908050 h 6858000"/>
              <a:gd name="connsiteX96" fmla="*/ 2044700 w 12193200"/>
              <a:gd name="connsiteY96" fmla="*/ 876300 h 6858000"/>
              <a:gd name="connsiteX97" fmla="*/ 2068830 w 12193200"/>
              <a:gd name="connsiteY97" fmla="*/ 889000 h 6858000"/>
              <a:gd name="connsiteX98" fmla="*/ 2081530 w 12193200"/>
              <a:gd name="connsiteY98" fmla="*/ 876300 h 6858000"/>
              <a:gd name="connsiteX99" fmla="*/ 2078990 w 12193200"/>
              <a:gd name="connsiteY99" fmla="*/ 873760 h 6858000"/>
              <a:gd name="connsiteX100" fmla="*/ 2044700 w 12193200"/>
              <a:gd name="connsiteY100" fmla="*/ 859790 h 6858000"/>
              <a:gd name="connsiteX101" fmla="*/ 2444750 w 12193200"/>
              <a:gd name="connsiteY101" fmla="*/ 858520 h 6858000"/>
              <a:gd name="connsiteX102" fmla="*/ 2411730 w 12193200"/>
              <a:gd name="connsiteY102" fmla="*/ 873760 h 6858000"/>
              <a:gd name="connsiteX103" fmla="*/ 2399030 w 12193200"/>
              <a:gd name="connsiteY103" fmla="*/ 906780 h 6858000"/>
              <a:gd name="connsiteX104" fmla="*/ 2413000 w 12193200"/>
              <a:gd name="connsiteY104" fmla="*/ 939800 h 6858000"/>
              <a:gd name="connsiteX105" fmla="*/ 2446020 w 12193200"/>
              <a:gd name="connsiteY105" fmla="*/ 953770 h 6858000"/>
              <a:gd name="connsiteX106" fmla="*/ 2479040 w 12193200"/>
              <a:gd name="connsiteY106" fmla="*/ 938530 h 6858000"/>
              <a:gd name="connsiteX107" fmla="*/ 2491740 w 12193200"/>
              <a:gd name="connsiteY107" fmla="*/ 905510 h 6858000"/>
              <a:gd name="connsiteX108" fmla="*/ 2477770 w 12193200"/>
              <a:gd name="connsiteY108" fmla="*/ 872490 h 6858000"/>
              <a:gd name="connsiteX109" fmla="*/ 2444750 w 12193200"/>
              <a:gd name="connsiteY109" fmla="*/ 858520 h 6858000"/>
              <a:gd name="connsiteX110" fmla="*/ 2382520 w 12193200"/>
              <a:gd name="connsiteY110" fmla="*/ 858520 h 6858000"/>
              <a:gd name="connsiteX111" fmla="*/ 2353310 w 12193200"/>
              <a:gd name="connsiteY111" fmla="*/ 873760 h 6858000"/>
              <a:gd name="connsiteX112" fmla="*/ 2340610 w 12193200"/>
              <a:gd name="connsiteY112" fmla="*/ 906780 h 6858000"/>
              <a:gd name="connsiteX113" fmla="*/ 2340610 w 12193200"/>
              <a:gd name="connsiteY113" fmla="*/ 952500 h 6858000"/>
              <a:gd name="connsiteX114" fmla="*/ 2354580 w 12193200"/>
              <a:gd name="connsiteY114" fmla="*/ 952500 h 6858000"/>
              <a:gd name="connsiteX115" fmla="*/ 2354580 w 12193200"/>
              <a:gd name="connsiteY115" fmla="*/ 906780 h 6858000"/>
              <a:gd name="connsiteX116" fmla="*/ 2382520 w 12193200"/>
              <a:gd name="connsiteY116" fmla="*/ 872490 h 6858000"/>
              <a:gd name="connsiteX117" fmla="*/ 1926590 w 12193200"/>
              <a:gd name="connsiteY117" fmla="*/ 858520 h 6858000"/>
              <a:gd name="connsiteX118" fmla="*/ 1883410 w 12193200"/>
              <a:gd name="connsiteY118" fmla="*/ 899160 h 6858000"/>
              <a:gd name="connsiteX119" fmla="*/ 1883410 w 12193200"/>
              <a:gd name="connsiteY119" fmla="*/ 953770 h 6858000"/>
              <a:gd name="connsiteX120" fmla="*/ 1902460 w 12193200"/>
              <a:gd name="connsiteY120" fmla="*/ 953770 h 6858000"/>
              <a:gd name="connsiteX121" fmla="*/ 1902460 w 12193200"/>
              <a:gd name="connsiteY121" fmla="*/ 899160 h 6858000"/>
              <a:gd name="connsiteX122" fmla="*/ 1926590 w 12193200"/>
              <a:gd name="connsiteY122" fmla="*/ 877570 h 6858000"/>
              <a:gd name="connsiteX123" fmla="*/ 1950720 w 12193200"/>
              <a:gd name="connsiteY123" fmla="*/ 899160 h 6858000"/>
              <a:gd name="connsiteX124" fmla="*/ 1950720 w 12193200"/>
              <a:gd name="connsiteY124" fmla="*/ 953770 h 6858000"/>
              <a:gd name="connsiteX125" fmla="*/ 1969770 w 12193200"/>
              <a:gd name="connsiteY125" fmla="*/ 953770 h 6858000"/>
              <a:gd name="connsiteX126" fmla="*/ 1969770 w 12193200"/>
              <a:gd name="connsiteY126" fmla="*/ 899160 h 6858000"/>
              <a:gd name="connsiteX127" fmla="*/ 1926590 w 12193200"/>
              <a:gd name="connsiteY127" fmla="*/ 858520 h 6858000"/>
              <a:gd name="connsiteX128" fmla="*/ 1708150 w 12193200"/>
              <a:gd name="connsiteY128" fmla="*/ 858520 h 6858000"/>
              <a:gd name="connsiteX129" fmla="*/ 1675130 w 12193200"/>
              <a:gd name="connsiteY129" fmla="*/ 873760 h 6858000"/>
              <a:gd name="connsiteX130" fmla="*/ 1662430 w 12193200"/>
              <a:gd name="connsiteY130" fmla="*/ 906780 h 6858000"/>
              <a:gd name="connsiteX131" fmla="*/ 1676400 w 12193200"/>
              <a:gd name="connsiteY131" fmla="*/ 939800 h 6858000"/>
              <a:gd name="connsiteX132" fmla="*/ 1709420 w 12193200"/>
              <a:gd name="connsiteY132" fmla="*/ 953770 h 6858000"/>
              <a:gd name="connsiteX133" fmla="*/ 1742440 w 12193200"/>
              <a:gd name="connsiteY133" fmla="*/ 938530 h 6858000"/>
              <a:gd name="connsiteX134" fmla="*/ 1755140 w 12193200"/>
              <a:gd name="connsiteY134" fmla="*/ 905510 h 6858000"/>
              <a:gd name="connsiteX135" fmla="*/ 1741170 w 12193200"/>
              <a:gd name="connsiteY135" fmla="*/ 872490 h 6858000"/>
              <a:gd name="connsiteX136" fmla="*/ 1708150 w 12193200"/>
              <a:gd name="connsiteY136" fmla="*/ 858520 h 6858000"/>
              <a:gd name="connsiteX137" fmla="*/ 1529080 w 12193200"/>
              <a:gd name="connsiteY137" fmla="*/ 858520 h 6858000"/>
              <a:gd name="connsiteX138" fmla="*/ 1499870 w 12193200"/>
              <a:gd name="connsiteY138" fmla="*/ 873760 h 6858000"/>
              <a:gd name="connsiteX139" fmla="*/ 1487170 w 12193200"/>
              <a:gd name="connsiteY139" fmla="*/ 906780 h 6858000"/>
              <a:gd name="connsiteX140" fmla="*/ 1487170 w 12193200"/>
              <a:gd name="connsiteY140" fmla="*/ 952500 h 6858000"/>
              <a:gd name="connsiteX141" fmla="*/ 1501140 w 12193200"/>
              <a:gd name="connsiteY141" fmla="*/ 952500 h 6858000"/>
              <a:gd name="connsiteX142" fmla="*/ 1501140 w 12193200"/>
              <a:gd name="connsiteY142" fmla="*/ 906780 h 6858000"/>
              <a:gd name="connsiteX143" fmla="*/ 1529080 w 12193200"/>
              <a:gd name="connsiteY143" fmla="*/ 872490 h 6858000"/>
              <a:gd name="connsiteX144" fmla="*/ 1294130 w 12193200"/>
              <a:gd name="connsiteY144" fmla="*/ 858520 h 6858000"/>
              <a:gd name="connsiteX145" fmla="*/ 1261110 w 12193200"/>
              <a:gd name="connsiteY145" fmla="*/ 873760 h 6858000"/>
              <a:gd name="connsiteX146" fmla="*/ 1248410 w 12193200"/>
              <a:gd name="connsiteY146" fmla="*/ 906780 h 6858000"/>
              <a:gd name="connsiteX147" fmla="*/ 1248410 w 12193200"/>
              <a:gd name="connsiteY147" fmla="*/ 985520 h 6858000"/>
              <a:gd name="connsiteX148" fmla="*/ 1262380 w 12193200"/>
              <a:gd name="connsiteY148" fmla="*/ 985520 h 6858000"/>
              <a:gd name="connsiteX149" fmla="*/ 1262380 w 12193200"/>
              <a:gd name="connsiteY149" fmla="*/ 939800 h 6858000"/>
              <a:gd name="connsiteX150" fmla="*/ 1266190 w 12193200"/>
              <a:gd name="connsiteY150" fmla="*/ 943610 h 6858000"/>
              <a:gd name="connsiteX151" fmla="*/ 1295400 w 12193200"/>
              <a:gd name="connsiteY151" fmla="*/ 953770 h 6858000"/>
              <a:gd name="connsiteX152" fmla="*/ 1328420 w 12193200"/>
              <a:gd name="connsiteY152" fmla="*/ 938530 h 6858000"/>
              <a:gd name="connsiteX153" fmla="*/ 1341120 w 12193200"/>
              <a:gd name="connsiteY153" fmla="*/ 905510 h 6858000"/>
              <a:gd name="connsiteX154" fmla="*/ 1327150 w 12193200"/>
              <a:gd name="connsiteY154" fmla="*/ 872490 h 6858000"/>
              <a:gd name="connsiteX155" fmla="*/ 1294130 w 12193200"/>
              <a:gd name="connsiteY155" fmla="*/ 858520 h 6858000"/>
              <a:gd name="connsiteX156" fmla="*/ 1413510 w 12193200"/>
              <a:gd name="connsiteY156" fmla="*/ 857250 h 6858000"/>
              <a:gd name="connsiteX157" fmla="*/ 1380490 w 12193200"/>
              <a:gd name="connsiteY157" fmla="*/ 871220 h 6858000"/>
              <a:gd name="connsiteX158" fmla="*/ 1366520 w 12193200"/>
              <a:gd name="connsiteY158" fmla="*/ 904240 h 6858000"/>
              <a:gd name="connsiteX159" fmla="*/ 1379220 w 12193200"/>
              <a:gd name="connsiteY159" fmla="*/ 937260 h 6858000"/>
              <a:gd name="connsiteX160" fmla="*/ 1412240 w 12193200"/>
              <a:gd name="connsiteY160" fmla="*/ 952500 h 6858000"/>
              <a:gd name="connsiteX161" fmla="*/ 1441450 w 12193200"/>
              <a:gd name="connsiteY161" fmla="*/ 942340 h 6858000"/>
              <a:gd name="connsiteX162" fmla="*/ 1445260 w 12193200"/>
              <a:gd name="connsiteY162" fmla="*/ 939800 h 6858000"/>
              <a:gd name="connsiteX163" fmla="*/ 1445260 w 12193200"/>
              <a:gd name="connsiteY163" fmla="*/ 952500 h 6858000"/>
              <a:gd name="connsiteX164" fmla="*/ 1459230 w 12193200"/>
              <a:gd name="connsiteY164" fmla="*/ 952500 h 6858000"/>
              <a:gd name="connsiteX165" fmla="*/ 1459230 w 12193200"/>
              <a:gd name="connsiteY165" fmla="*/ 906780 h 6858000"/>
              <a:gd name="connsiteX166" fmla="*/ 1446530 w 12193200"/>
              <a:gd name="connsiteY166" fmla="*/ 873760 h 6858000"/>
              <a:gd name="connsiteX167" fmla="*/ 1413510 w 12193200"/>
              <a:gd name="connsiteY167" fmla="*/ 857250 h 6858000"/>
              <a:gd name="connsiteX168" fmla="*/ 1565910 w 12193200"/>
              <a:gd name="connsiteY168" fmla="*/ 826770 h 6858000"/>
              <a:gd name="connsiteX169" fmla="*/ 1565910 w 12193200"/>
              <a:gd name="connsiteY169" fmla="*/ 862330 h 6858000"/>
              <a:gd name="connsiteX170" fmla="*/ 1551940 w 12193200"/>
              <a:gd name="connsiteY170" fmla="*/ 862330 h 6858000"/>
              <a:gd name="connsiteX171" fmla="*/ 1551940 w 12193200"/>
              <a:gd name="connsiteY171" fmla="*/ 876300 h 6858000"/>
              <a:gd name="connsiteX172" fmla="*/ 1565910 w 12193200"/>
              <a:gd name="connsiteY172" fmla="*/ 876300 h 6858000"/>
              <a:gd name="connsiteX173" fmla="*/ 1565910 w 12193200"/>
              <a:gd name="connsiteY173" fmla="*/ 906780 h 6858000"/>
              <a:gd name="connsiteX174" fmla="*/ 1565910 w 12193200"/>
              <a:gd name="connsiteY174" fmla="*/ 908050 h 6858000"/>
              <a:gd name="connsiteX175" fmla="*/ 1578610 w 12193200"/>
              <a:gd name="connsiteY175" fmla="*/ 939800 h 6858000"/>
              <a:gd name="connsiteX176" fmla="*/ 1607820 w 12193200"/>
              <a:gd name="connsiteY176" fmla="*/ 955040 h 6858000"/>
              <a:gd name="connsiteX177" fmla="*/ 1607820 w 12193200"/>
              <a:gd name="connsiteY177" fmla="*/ 941070 h 6858000"/>
              <a:gd name="connsiteX178" fmla="*/ 1579880 w 12193200"/>
              <a:gd name="connsiteY178" fmla="*/ 908050 h 6858000"/>
              <a:gd name="connsiteX179" fmla="*/ 1579880 w 12193200"/>
              <a:gd name="connsiteY179" fmla="*/ 876300 h 6858000"/>
              <a:gd name="connsiteX180" fmla="*/ 1606550 w 12193200"/>
              <a:gd name="connsiteY180" fmla="*/ 876300 h 6858000"/>
              <a:gd name="connsiteX181" fmla="*/ 1606550 w 12193200"/>
              <a:gd name="connsiteY181" fmla="*/ 862330 h 6858000"/>
              <a:gd name="connsiteX182" fmla="*/ 1579880 w 12193200"/>
              <a:gd name="connsiteY182" fmla="*/ 862330 h 6858000"/>
              <a:gd name="connsiteX183" fmla="*/ 1579880 w 12193200"/>
              <a:gd name="connsiteY183" fmla="*/ 826770 h 6858000"/>
              <a:gd name="connsiteX184" fmla="*/ 1831340 w 12193200"/>
              <a:gd name="connsiteY184" fmla="*/ 812800 h 6858000"/>
              <a:gd name="connsiteX185" fmla="*/ 1802130 w 12193200"/>
              <a:gd name="connsiteY185" fmla="*/ 828040 h 6858000"/>
              <a:gd name="connsiteX186" fmla="*/ 1789430 w 12193200"/>
              <a:gd name="connsiteY186" fmla="*/ 861060 h 6858000"/>
              <a:gd name="connsiteX187" fmla="*/ 1775460 w 12193200"/>
              <a:gd name="connsiteY187" fmla="*/ 862330 h 6858000"/>
              <a:gd name="connsiteX188" fmla="*/ 1775460 w 12193200"/>
              <a:gd name="connsiteY188" fmla="*/ 876300 h 6858000"/>
              <a:gd name="connsiteX189" fmla="*/ 1789430 w 12193200"/>
              <a:gd name="connsiteY189" fmla="*/ 876300 h 6858000"/>
              <a:gd name="connsiteX190" fmla="*/ 1789430 w 12193200"/>
              <a:gd name="connsiteY190" fmla="*/ 952500 h 6858000"/>
              <a:gd name="connsiteX191" fmla="*/ 1803400 w 12193200"/>
              <a:gd name="connsiteY191" fmla="*/ 952500 h 6858000"/>
              <a:gd name="connsiteX192" fmla="*/ 1803400 w 12193200"/>
              <a:gd name="connsiteY192" fmla="*/ 876300 h 6858000"/>
              <a:gd name="connsiteX193" fmla="*/ 1830070 w 12193200"/>
              <a:gd name="connsiteY193" fmla="*/ 876300 h 6858000"/>
              <a:gd name="connsiteX194" fmla="*/ 1830070 w 12193200"/>
              <a:gd name="connsiteY194" fmla="*/ 862330 h 6858000"/>
              <a:gd name="connsiteX195" fmla="*/ 1803400 w 12193200"/>
              <a:gd name="connsiteY195" fmla="*/ 862330 h 6858000"/>
              <a:gd name="connsiteX196" fmla="*/ 1803400 w 12193200"/>
              <a:gd name="connsiteY196" fmla="*/ 861060 h 6858000"/>
              <a:gd name="connsiteX197" fmla="*/ 1831340 w 12193200"/>
              <a:gd name="connsiteY197" fmla="*/ 826770 h 6858000"/>
              <a:gd name="connsiteX198" fmla="*/ 1689100 w 12193200"/>
              <a:gd name="connsiteY198" fmla="*/ 510540 h 6858000"/>
              <a:gd name="connsiteX199" fmla="*/ 1761490 w 12193200"/>
              <a:gd name="connsiteY199" fmla="*/ 603250 h 6858000"/>
              <a:gd name="connsiteX200" fmla="*/ 1686560 w 12193200"/>
              <a:gd name="connsiteY200" fmla="*/ 695960 h 6858000"/>
              <a:gd name="connsiteX201" fmla="*/ 1612900 w 12193200"/>
              <a:gd name="connsiteY201" fmla="*/ 600710 h 6858000"/>
              <a:gd name="connsiteX202" fmla="*/ 1689100 w 12193200"/>
              <a:gd name="connsiteY202" fmla="*/ 510540 h 6858000"/>
              <a:gd name="connsiteX203" fmla="*/ 1249680 w 12193200"/>
              <a:gd name="connsiteY203" fmla="*/ 444500 h 6858000"/>
              <a:gd name="connsiteX204" fmla="*/ 1249680 w 12193200"/>
              <a:gd name="connsiteY204" fmla="*/ 762000 h 6858000"/>
              <a:gd name="connsiteX205" fmla="*/ 1341120 w 12193200"/>
              <a:gd name="connsiteY205" fmla="*/ 762000 h 6858000"/>
              <a:gd name="connsiteX206" fmla="*/ 1341120 w 12193200"/>
              <a:gd name="connsiteY206" fmla="*/ 645160 h 6858000"/>
              <a:gd name="connsiteX207" fmla="*/ 1459230 w 12193200"/>
              <a:gd name="connsiteY207" fmla="*/ 645160 h 6858000"/>
              <a:gd name="connsiteX208" fmla="*/ 1459230 w 12193200"/>
              <a:gd name="connsiteY208" fmla="*/ 576580 h 6858000"/>
              <a:gd name="connsiteX209" fmla="*/ 1341120 w 12193200"/>
              <a:gd name="connsiteY209" fmla="*/ 576580 h 6858000"/>
              <a:gd name="connsiteX210" fmla="*/ 1341120 w 12193200"/>
              <a:gd name="connsiteY210" fmla="*/ 518160 h 6858000"/>
              <a:gd name="connsiteX211" fmla="*/ 1470660 w 12193200"/>
              <a:gd name="connsiteY211" fmla="*/ 518160 h 6858000"/>
              <a:gd name="connsiteX212" fmla="*/ 1470660 w 12193200"/>
              <a:gd name="connsiteY212" fmla="*/ 444500 h 6858000"/>
              <a:gd name="connsiteX213" fmla="*/ 2463800 w 12193200"/>
              <a:gd name="connsiteY213" fmla="*/ 443230 h 6858000"/>
              <a:gd name="connsiteX214" fmla="*/ 2463800 w 12193200"/>
              <a:gd name="connsiteY214" fmla="*/ 516890 h 6858000"/>
              <a:gd name="connsiteX215" fmla="*/ 2548890 w 12193200"/>
              <a:gd name="connsiteY215" fmla="*/ 516890 h 6858000"/>
              <a:gd name="connsiteX216" fmla="*/ 2548890 w 12193200"/>
              <a:gd name="connsiteY216" fmla="*/ 762000 h 6858000"/>
              <a:gd name="connsiteX217" fmla="*/ 2640330 w 12193200"/>
              <a:gd name="connsiteY217" fmla="*/ 762000 h 6858000"/>
              <a:gd name="connsiteX218" fmla="*/ 2640330 w 12193200"/>
              <a:gd name="connsiteY218" fmla="*/ 516890 h 6858000"/>
              <a:gd name="connsiteX219" fmla="*/ 2725420 w 12193200"/>
              <a:gd name="connsiteY219" fmla="*/ 516890 h 6858000"/>
              <a:gd name="connsiteX220" fmla="*/ 2725420 w 12193200"/>
              <a:gd name="connsiteY220" fmla="*/ 443230 h 6858000"/>
              <a:gd name="connsiteX221" fmla="*/ 2317750 w 12193200"/>
              <a:gd name="connsiteY221" fmla="*/ 443230 h 6858000"/>
              <a:gd name="connsiteX222" fmla="*/ 2317750 w 12193200"/>
              <a:gd name="connsiteY222" fmla="*/ 762000 h 6858000"/>
              <a:gd name="connsiteX223" fmla="*/ 2409190 w 12193200"/>
              <a:gd name="connsiteY223" fmla="*/ 762000 h 6858000"/>
              <a:gd name="connsiteX224" fmla="*/ 2409190 w 12193200"/>
              <a:gd name="connsiteY224" fmla="*/ 443230 h 6858000"/>
              <a:gd name="connsiteX225" fmla="*/ 1885950 w 12193200"/>
              <a:gd name="connsiteY225" fmla="*/ 443230 h 6858000"/>
              <a:gd name="connsiteX226" fmla="*/ 1982470 w 12193200"/>
              <a:gd name="connsiteY226" fmla="*/ 599440 h 6858000"/>
              <a:gd name="connsiteX227" fmla="*/ 1883410 w 12193200"/>
              <a:gd name="connsiteY227" fmla="*/ 762000 h 6858000"/>
              <a:gd name="connsiteX228" fmla="*/ 1974850 w 12193200"/>
              <a:gd name="connsiteY228" fmla="*/ 762000 h 6858000"/>
              <a:gd name="connsiteX229" fmla="*/ 2026920 w 12193200"/>
              <a:gd name="connsiteY229" fmla="*/ 670560 h 6858000"/>
              <a:gd name="connsiteX230" fmla="*/ 2080260 w 12193200"/>
              <a:gd name="connsiteY230" fmla="*/ 762000 h 6858000"/>
              <a:gd name="connsiteX231" fmla="*/ 2183130 w 12193200"/>
              <a:gd name="connsiteY231" fmla="*/ 762000 h 6858000"/>
              <a:gd name="connsiteX232" fmla="*/ 2081530 w 12193200"/>
              <a:gd name="connsiteY232" fmla="*/ 598170 h 6858000"/>
              <a:gd name="connsiteX233" fmla="*/ 2172970 w 12193200"/>
              <a:gd name="connsiteY233" fmla="*/ 443230 h 6858000"/>
              <a:gd name="connsiteX234" fmla="*/ 2081530 w 12193200"/>
              <a:gd name="connsiteY234" fmla="*/ 443230 h 6858000"/>
              <a:gd name="connsiteX235" fmla="*/ 2037080 w 12193200"/>
              <a:gd name="connsiteY235" fmla="*/ 524510 h 6858000"/>
              <a:gd name="connsiteX236" fmla="*/ 1990090 w 12193200"/>
              <a:gd name="connsiteY236" fmla="*/ 443230 h 6858000"/>
              <a:gd name="connsiteX237" fmla="*/ 1689100 w 12193200"/>
              <a:gd name="connsiteY237" fmla="*/ 438150 h 6858000"/>
              <a:gd name="connsiteX238" fmla="*/ 1517650 w 12193200"/>
              <a:gd name="connsiteY238" fmla="*/ 603250 h 6858000"/>
              <a:gd name="connsiteX239" fmla="*/ 1690370 w 12193200"/>
              <a:gd name="connsiteY239" fmla="*/ 768350 h 6858000"/>
              <a:gd name="connsiteX240" fmla="*/ 1858010 w 12193200"/>
              <a:gd name="connsiteY240" fmla="*/ 600710 h 6858000"/>
              <a:gd name="connsiteX241" fmla="*/ 1689100 w 12193200"/>
              <a:gd name="connsiteY241" fmla="*/ 438150 h 6858000"/>
              <a:gd name="connsiteX242" fmla="*/ 325438 w 12193200"/>
              <a:gd name="connsiteY242" fmla="*/ 330200 h 6858000"/>
              <a:gd name="connsiteX243" fmla="*/ 385793 w 12193200"/>
              <a:gd name="connsiteY243" fmla="*/ 617855 h 6858000"/>
              <a:gd name="connsiteX244" fmla="*/ 412158 w 12193200"/>
              <a:gd name="connsiteY244" fmla="*/ 677228 h 6858000"/>
              <a:gd name="connsiteX245" fmla="*/ 600210 w 12193200"/>
              <a:gd name="connsiteY245" fmla="*/ 938848 h 6858000"/>
              <a:gd name="connsiteX246" fmla="*/ 649447 w 12193200"/>
              <a:gd name="connsiteY246" fmla="*/ 965200 h 6858000"/>
              <a:gd name="connsiteX247" fmla="*/ 698684 w 12193200"/>
              <a:gd name="connsiteY247" fmla="*/ 938848 h 6858000"/>
              <a:gd name="connsiteX248" fmla="*/ 795569 w 12193200"/>
              <a:gd name="connsiteY248" fmla="*/ 803910 h 6858000"/>
              <a:gd name="connsiteX249" fmla="*/ 749191 w 12193200"/>
              <a:gd name="connsiteY249" fmla="*/ 714693 h 6858000"/>
              <a:gd name="connsiteX250" fmla="*/ 656753 w 12193200"/>
              <a:gd name="connsiteY250" fmla="*/ 672465 h 6858000"/>
              <a:gd name="connsiteX251" fmla="*/ 692013 w 12193200"/>
              <a:gd name="connsiteY251" fmla="*/ 561340 h 6858000"/>
              <a:gd name="connsiteX252" fmla="*/ 803510 w 12193200"/>
              <a:gd name="connsiteY252" fmla="*/ 596583 h 6858000"/>
              <a:gd name="connsiteX253" fmla="*/ 784768 w 12193200"/>
              <a:gd name="connsiteY253" fmla="*/ 696278 h 6858000"/>
              <a:gd name="connsiteX254" fmla="*/ 821617 w 12193200"/>
              <a:gd name="connsiteY254" fmla="*/ 767398 h 6858000"/>
              <a:gd name="connsiteX255" fmla="*/ 886736 w 12193200"/>
              <a:gd name="connsiteY255" fmla="*/ 677228 h 6858000"/>
              <a:gd name="connsiteX256" fmla="*/ 913101 w 12193200"/>
              <a:gd name="connsiteY256" fmla="*/ 617855 h 6858000"/>
              <a:gd name="connsiteX257" fmla="*/ 973138 w 12193200"/>
              <a:gd name="connsiteY257" fmla="*/ 330200 h 6858000"/>
              <a:gd name="connsiteX258" fmla="*/ 807957 w 12193200"/>
              <a:gd name="connsiteY258" fmla="*/ 445135 h 6858000"/>
              <a:gd name="connsiteX259" fmla="*/ 490619 w 12193200"/>
              <a:gd name="connsiteY259" fmla="*/ 445135 h 6858000"/>
              <a:gd name="connsiteX260" fmla="*/ 325438 w 12193200"/>
              <a:gd name="connsiteY260" fmla="*/ 330200 h 6858000"/>
              <a:gd name="connsiteX261" fmla="*/ 0 w 12193200"/>
              <a:gd name="connsiteY261" fmla="*/ 0 h 6858000"/>
              <a:gd name="connsiteX262" fmla="*/ 12193200 w 12193200"/>
              <a:gd name="connsiteY262" fmla="*/ 0 h 6858000"/>
              <a:gd name="connsiteX263" fmla="*/ 12193200 w 12193200"/>
              <a:gd name="connsiteY263" fmla="*/ 6858000 h 6858000"/>
              <a:gd name="connsiteX264" fmla="*/ 12192407 w 12193200"/>
              <a:gd name="connsiteY264" fmla="*/ 6858000 h 6858000"/>
              <a:gd name="connsiteX265" fmla="*/ 12192407 w 12193200"/>
              <a:gd name="connsiteY265" fmla="*/ 6477000 h 6858000"/>
              <a:gd name="connsiteX266" fmla="*/ 0 w 12193200"/>
              <a:gd name="connsiteY266" fmla="*/ 6477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2193200" h="6858000">
                <a:moveTo>
                  <a:pt x="2677160" y="872490"/>
                </a:moveTo>
                <a:cubicBezTo>
                  <a:pt x="2696210" y="872490"/>
                  <a:pt x="2710180" y="886460"/>
                  <a:pt x="2710180" y="906780"/>
                </a:cubicBezTo>
                <a:cubicBezTo>
                  <a:pt x="2710180" y="927100"/>
                  <a:pt x="2696210" y="942340"/>
                  <a:pt x="2677160" y="942340"/>
                </a:cubicBezTo>
                <a:cubicBezTo>
                  <a:pt x="2658110" y="942340"/>
                  <a:pt x="2644140" y="928370"/>
                  <a:pt x="2644140" y="908050"/>
                </a:cubicBezTo>
                <a:cubicBezTo>
                  <a:pt x="2644140" y="887730"/>
                  <a:pt x="2658110" y="872490"/>
                  <a:pt x="2677160" y="872490"/>
                </a:cubicBezTo>
                <a:close/>
                <a:moveTo>
                  <a:pt x="2264410" y="872490"/>
                </a:moveTo>
                <a:cubicBezTo>
                  <a:pt x="2283460" y="872490"/>
                  <a:pt x="2297430" y="886460"/>
                  <a:pt x="2297430" y="906780"/>
                </a:cubicBezTo>
                <a:cubicBezTo>
                  <a:pt x="2297430" y="927100"/>
                  <a:pt x="2283460" y="942340"/>
                  <a:pt x="2264410" y="942340"/>
                </a:cubicBezTo>
                <a:cubicBezTo>
                  <a:pt x="2245360" y="942340"/>
                  <a:pt x="2231390" y="928370"/>
                  <a:pt x="2231390" y="908050"/>
                </a:cubicBezTo>
                <a:cubicBezTo>
                  <a:pt x="2231390" y="887730"/>
                  <a:pt x="2245360" y="872490"/>
                  <a:pt x="2264410" y="872490"/>
                </a:cubicBezTo>
                <a:close/>
                <a:moveTo>
                  <a:pt x="2446020" y="871220"/>
                </a:moveTo>
                <a:cubicBezTo>
                  <a:pt x="2465070" y="871220"/>
                  <a:pt x="2479040" y="885190"/>
                  <a:pt x="2479040" y="905510"/>
                </a:cubicBezTo>
                <a:cubicBezTo>
                  <a:pt x="2479040" y="925830"/>
                  <a:pt x="2465070" y="941070"/>
                  <a:pt x="2446020" y="941070"/>
                </a:cubicBezTo>
                <a:cubicBezTo>
                  <a:pt x="2426970" y="941070"/>
                  <a:pt x="2413000" y="927100"/>
                  <a:pt x="2413000" y="906780"/>
                </a:cubicBezTo>
                <a:cubicBezTo>
                  <a:pt x="2413000" y="886460"/>
                  <a:pt x="2426970" y="871220"/>
                  <a:pt x="2446020" y="871220"/>
                </a:cubicBezTo>
                <a:close/>
                <a:moveTo>
                  <a:pt x="1708150" y="871220"/>
                </a:moveTo>
                <a:cubicBezTo>
                  <a:pt x="1727200" y="871220"/>
                  <a:pt x="1741170" y="885190"/>
                  <a:pt x="1741170" y="905510"/>
                </a:cubicBezTo>
                <a:cubicBezTo>
                  <a:pt x="1741170" y="925830"/>
                  <a:pt x="1727200" y="941070"/>
                  <a:pt x="1708150" y="941070"/>
                </a:cubicBezTo>
                <a:cubicBezTo>
                  <a:pt x="1689100" y="941070"/>
                  <a:pt x="1675130" y="927100"/>
                  <a:pt x="1675130" y="906780"/>
                </a:cubicBezTo>
                <a:cubicBezTo>
                  <a:pt x="1675130" y="886460"/>
                  <a:pt x="1689100" y="871220"/>
                  <a:pt x="1708150" y="871220"/>
                </a:cubicBezTo>
                <a:close/>
                <a:moveTo>
                  <a:pt x="1295400" y="871220"/>
                </a:moveTo>
                <a:cubicBezTo>
                  <a:pt x="1314450" y="871220"/>
                  <a:pt x="1328420" y="885190"/>
                  <a:pt x="1328420" y="905510"/>
                </a:cubicBezTo>
                <a:cubicBezTo>
                  <a:pt x="1328420" y="925830"/>
                  <a:pt x="1314450" y="941070"/>
                  <a:pt x="1295400" y="941070"/>
                </a:cubicBezTo>
                <a:cubicBezTo>
                  <a:pt x="1276350" y="941070"/>
                  <a:pt x="1262380" y="927100"/>
                  <a:pt x="1262380" y="906780"/>
                </a:cubicBezTo>
                <a:cubicBezTo>
                  <a:pt x="1262380" y="886460"/>
                  <a:pt x="1276350" y="871220"/>
                  <a:pt x="1295400" y="871220"/>
                </a:cubicBezTo>
                <a:close/>
                <a:moveTo>
                  <a:pt x="1412240" y="869950"/>
                </a:moveTo>
                <a:cubicBezTo>
                  <a:pt x="1431290" y="869950"/>
                  <a:pt x="1445260" y="885190"/>
                  <a:pt x="1445260" y="905510"/>
                </a:cubicBezTo>
                <a:cubicBezTo>
                  <a:pt x="1445260" y="925830"/>
                  <a:pt x="1431290" y="941070"/>
                  <a:pt x="1412240" y="939800"/>
                </a:cubicBezTo>
                <a:cubicBezTo>
                  <a:pt x="1393190" y="939800"/>
                  <a:pt x="1379220" y="924560"/>
                  <a:pt x="1379220" y="904240"/>
                </a:cubicBezTo>
                <a:cubicBezTo>
                  <a:pt x="1379220" y="885190"/>
                  <a:pt x="1393190" y="869950"/>
                  <a:pt x="1412240" y="869950"/>
                </a:cubicBezTo>
                <a:close/>
                <a:moveTo>
                  <a:pt x="2519680" y="862330"/>
                </a:moveTo>
                <a:lnTo>
                  <a:pt x="2519680" y="915670"/>
                </a:lnTo>
                <a:cubicBezTo>
                  <a:pt x="2519680" y="937260"/>
                  <a:pt x="2540000" y="955040"/>
                  <a:pt x="2561590" y="955040"/>
                </a:cubicBezTo>
                <a:cubicBezTo>
                  <a:pt x="2583180" y="955040"/>
                  <a:pt x="2603500" y="937260"/>
                  <a:pt x="2603500" y="915670"/>
                </a:cubicBezTo>
                <a:lnTo>
                  <a:pt x="2603500" y="862330"/>
                </a:lnTo>
                <a:lnTo>
                  <a:pt x="2589530" y="862330"/>
                </a:lnTo>
                <a:lnTo>
                  <a:pt x="2589530" y="918210"/>
                </a:lnTo>
                <a:cubicBezTo>
                  <a:pt x="2588260" y="932180"/>
                  <a:pt x="2574290" y="941070"/>
                  <a:pt x="2561590" y="941070"/>
                </a:cubicBezTo>
                <a:cubicBezTo>
                  <a:pt x="2548890" y="941070"/>
                  <a:pt x="2534920" y="930910"/>
                  <a:pt x="2533650" y="918210"/>
                </a:cubicBezTo>
                <a:lnTo>
                  <a:pt x="2533650" y="915670"/>
                </a:lnTo>
                <a:lnTo>
                  <a:pt x="2533650" y="862330"/>
                </a:lnTo>
                <a:close/>
                <a:moveTo>
                  <a:pt x="2675890" y="861060"/>
                </a:moveTo>
                <a:cubicBezTo>
                  <a:pt x="2663190" y="861060"/>
                  <a:pt x="2651760" y="866140"/>
                  <a:pt x="2642870" y="876300"/>
                </a:cubicBezTo>
                <a:cubicBezTo>
                  <a:pt x="2633980" y="885190"/>
                  <a:pt x="2630170" y="896620"/>
                  <a:pt x="2630170" y="909320"/>
                </a:cubicBezTo>
                <a:lnTo>
                  <a:pt x="2630170" y="988060"/>
                </a:lnTo>
                <a:lnTo>
                  <a:pt x="2644140" y="988060"/>
                </a:lnTo>
                <a:lnTo>
                  <a:pt x="2644140" y="942340"/>
                </a:lnTo>
                <a:lnTo>
                  <a:pt x="2647950" y="944880"/>
                </a:lnTo>
                <a:cubicBezTo>
                  <a:pt x="2655570" y="951230"/>
                  <a:pt x="2665730" y="955040"/>
                  <a:pt x="2677160" y="955040"/>
                </a:cubicBezTo>
                <a:cubicBezTo>
                  <a:pt x="2689860" y="955040"/>
                  <a:pt x="2701290" y="949960"/>
                  <a:pt x="2710180" y="939800"/>
                </a:cubicBezTo>
                <a:cubicBezTo>
                  <a:pt x="2717800" y="930910"/>
                  <a:pt x="2722880" y="919480"/>
                  <a:pt x="2722880" y="906780"/>
                </a:cubicBezTo>
                <a:cubicBezTo>
                  <a:pt x="2722880" y="894080"/>
                  <a:pt x="2717800" y="882650"/>
                  <a:pt x="2708910" y="873760"/>
                </a:cubicBezTo>
                <a:cubicBezTo>
                  <a:pt x="2700020" y="864870"/>
                  <a:pt x="2688590" y="859790"/>
                  <a:pt x="2675890" y="861060"/>
                </a:cubicBezTo>
                <a:close/>
                <a:moveTo>
                  <a:pt x="2263140" y="859790"/>
                </a:moveTo>
                <a:cubicBezTo>
                  <a:pt x="2250440" y="859790"/>
                  <a:pt x="2239010" y="864870"/>
                  <a:pt x="2230120" y="875030"/>
                </a:cubicBezTo>
                <a:cubicBezTo>
                  <a:pt x="2221230" y="883920"/>
                  <a:pt x="2217420" y="895350"/>
                  <a:pt x="2217420" y="908050"/>
                </a:cubicBezTo>
                <a:cubicBezTo>
                  <a:pt x="2217420" y="919480"/>
                  <a:pt x="2222500" y="932180"/>
                  <a:pt x="2231390" y="941070"/>
                </a:cubicBezTo>
                <a:cubicBezTo>
                  <a:pt x="2240280" y="949960"/>
                  <a:pt x="2251710" y="955040"/>
                  <a:pt x="2264410" y="955040"/>
                </a:cubicBezTo>
                <a:cubicBezTo>
                  <a:pt x="2274570" y="955040"/>
                  <a:pt x="2284730" y="951230"/>
                  <a:pt x="2293620" y="943610"/>
                </a:cubicBezTo>
                <a:lnTo>
                  <a:pt x="2297430" y="941070"/>
                </a:lnTo>
                <a:lnTo>
                  <a:pt x="2297430" y="946150"/>
                </a:lnTo>
                <a:cubicBezTo>
                  <a:pt x="2297430" y="965200"/>
                  <a:pt x="2283460" y="977900"/>
                  <a:pt x="2264410" y="977900"/>
                </a:cubicBezTo>
                <a:cubicBezTo>
                  <a:pt x="2252980" y="977900"/>
                  <a:pt x="2244090" y="972820"/>
                  <a:pt x="2239010" y="963930"/>
                </a:cubicBezTo>
                <a:lnTo>
                  <a:pt x="2225040" y="963930"/>
                </a:lnTo>
                <a:cubicBezTo>
                  <a:pt x="2231390" y="980440"/>
                  <a:pt x="2246630" y="989330"/>
                  <a:pt x="2265680" y="989330"/>
                </a:cubicBezTo>
                <a:cubicBezTo>
                  <a:pt x="2294890" y="989330"/>
                  <a:pt x="2311400" y="971550"/>
                  <a:pt x="2311400" y="939800"/>
                </a:cubicBezTo>
                <a:lnTo>
                  <a:pt x="2311400" y="906780"/>
                </a:lnTo>
                <a:cubicBezTo>
                  <a:pt x="2311400" y="894080"/>
                  <a:pt x="2306320" y="882650"/>
                  <a:pt x="2297430" y="873760"/>
                </a:cubicBezTo>
                <a:cubicBezTo>
                  <a:pt x="2288540" y="864870"/>
                  <a:pt x="2277110" y="859790"/>
                  <a:pt x="2263140" y="859790"/>
                </a:cubicBezTo>
                <a:close/>
                <a:moveTo>
                  <a:pt x="2151380" y="859790"/>
                </a:moveTo>
                <a:cubicBezTo>
                  <a:pt x="2138680" y="859790"/>
                  <a:pt x="2127250" y="864870"/>
                  <a:pt x="2117090" y="875030"/>
                </a:cubicBezTo>
                <a:cubicBezTo>
                  <a:pt x="2108200" y="883920"/>
                  <a:pt x="2104390" y="895350"/>
                  <a:pt x="2104390" y="908050"/>
                </a:cubicBezTo>
                <a:cubicBezTo>
                  <a:pt x="2104390" y="920750"/>
                  <a:pt x="2109470" y="933450"/>
                  <a:pt x="2118360" y="942340"/>
                </a:cubicBezTo>
                <a:cubicBezTo>
                  <a:pt x="2127250" y="952500"/>
                  <a:pt x="2138680" y="956310"/>
                  <a:pt x="2152650" y="956310"/>
                </a:cubicBezTo>
                <a:cubicBezTo>
                  <a:pt x="2165350" y="956310"/>
                  <a:pt x="2178050" y="951230"/>
                  <a:pt x="2186940" y="941070"/>
                </a:cubicBezTo>
                <a:cubicBezTo>
                  <a:pt x="2188210" y="939800"/>
                  <a:pt x="2189480" y="938530"/>
                  <a:pt x="2190750" y="935990"/>
                </a:cubicBezTo>
                <a:lnTo>
                  <a:pt x="2178050" y="923290"/>
                </a:lnTo>
                <a:lnTo>
                  <a:pt x="2178050" y="924560"/>
                </a:lnTo>
                <a:cubicBezTo>
                  <a:pt x="2172970" y="933450"/>
                  <a:pt x="2164080" y="939800"/>
                  <a:pt x="2152650" y="939800"/>
                </a:cubicBezTo>
                <a:cubicBezTo>
                  <a:pt x="2136140" y="939800"/>
                  <a:pt x="2123440" y="925830"/>
                  <a:pt x="2123440" y="908050"/>
                </a:cubicBezTo>
                <a:cubicBezTo>
                  <a:pt x="2123440" y="890270"/>
                  <a:pt x="2136140" y="876300"/>
                  <a:pt x="2152650" y="876300"/>
                </a:cubicBezTo>
                <a:cubicBezTo>
                  <a:pt x="2164080" y="876300"/>
                  <a:pt x="2172970" y="881380"/>
                  <a:pt x="2178050" y="891540"/>
                </a:cubicBezTo>
                <a:lnTo>
                  <a:pt x="2178050" y="892810"/>
                </a:lnTo>
                <a:lnTo>
                  <a:pt x="2190750" y="880110"/>
                </a:lnTo>
                <a:cubicBezTo>
                  <a:pt x="2189480" y="877570"/>
                  <a:pt x="2186940" y="876300"/>
                  <a:pt x="2185670" y="873760"/>
                </a:cubicBezTo>
                <a:cubicBezTo>
                  <a:pt x="2176780" y="864870"/>
                  <a:pt x="2165350" y="859790"/>
                  <a:pt x="2151380" y="859790"/>
                </a:cubicBezTo>
                <a:close/>
                <a:moveTo>
                  <a:pt x="2044700" y="859790"/>
                </a:moveTo>
                <a:cubicBezTo>
                  <a:pt x="2032000" y="859790"/>
                  <a:pt x="2019300" y="864870"/>
                  <a:pt x="2010410" y="875030"/>
                </a:cubicBezTo>
                <a:cubicBezTo>
                  <a:pt x="2002790" y="883920"/>
                  <a:pt x="1997710" y="895350"/>
                  <a:pt x="1997710" y="908050"/>
                </a:cubicBezTo>
                <a:cubicBezTo>
                  <a:pt x="1997710" y="920750"/>
                  <a:pt x="2002790" y="933450"/>
                  <a:pt x="2011680" y="942340"/>
                </a:cubicBezTo>
                <a:cubicBezTo>
                  <a:pt x="2020570" y="951230"/>
                  <a:pt x="2032000" y="956310"/>
                  <a:pt x="2045970" y="956310"/>
                </a:cubicBezTo>
                <a:cubicBezTo>
                  <a:pt x="2058670" y="956310"/>
                  <a:pt x="2071370" y="951230"/>
                  <a:pt x="2080260" y="941070"/>
                </a:cubicBezTo>
                <a:lnTo>
                  <a:pt x="2081530" y="939800"/>
                </a:lnTo>
                <a:lnTo>
                  <a:pt x="2068830" y="927100"/>
                </a:lnTo>
                <a:cubicBezTo>
                  <a:pt x="2063750" y="935990"/>
                  <a:pt x="2054860" y="939800"/>
                  <a:pt x="2045970" y="939800"/>
                </a:cubicBezTo>
                <a:cubicBezTo>
                  <a:pt x="2029460" y="939800"/>
                  <a:pt x="2016760" y="925830"/>
                  <a:pt x="2016760" y="908050"/>
                </a:cubicBezTo>
                <a:cubicBezTo>
                  <a:pt x="2016760" y="890270"/>
                  <a:pt x="2029460" y="876300"/>
                  <a:pt x="2044700" y="876300"/>
                </a:cubicBezTo>
                <a:cubicBezTo>
                  <a:pt x="2054860" y="876300"/>
                  <a:pt x="2063750" y="881380"/>
                  <a:pt x="2068830" y="889000"/>
                </a:cubicBezTo>
                <a:lnTo>
                  <a:pt x="2081530" y="876300"/>
                </a:lnTo>
                <a:cubicBezTo>
                  <a:pt x="2080260" y="876300"/>
                  <a:pt x="2080260" y="875030"/>
                  <a:pt x="2078990" y="873760"/>
                </a:cubicBezTo>
                <a:cubicBezTo>
                  <a:pt x="2070100" y="864870"/>
                  <a:pt x="2058670" y="859790"/>
                  <a:pt x="2044700" y="859790"/>
                </a:cubicBezTo>
                <a:close/>
                <a:moveTo>
                  <a:pt x="2444750" y="858520"/>
                </a:moveTo>
                <a:cubicBezTo>
                  <a:pt x="2432050" y="858520"/>
                  <a:pt x="2420620" y="863600"/>
                  <a:pt x="2411730" y="873760"/>
                </a:cubicBezTo>
                <a:cubicBezTo>
                  <a:pt x="2402840" y="882650"/>
                  <a:pt x="2399030" y="894080"/>
                  <a:pt x="2399030" y="906780"/>
                </a:cubicBezTo>
                <a:cubicBezTo>
                  <a:pt x="2399030" y="918210"/>
                  <a:pt x="2404110" y="930910"/>
                  <a:pt x="2413000" y="939800"/>
                </a:cubicBezTo>
                <a:cubicBezTo>
                  <a:pt x="2421890" y="948690"/>
                  <a:pt x="2433320" y="953770"/>
                  <a:pt x="2446020" y="953770"/>
                </a:cubicBezTo>
                <a:cubicBezTo>
                  <a:pt x="2458720" y="953770"/>
                  <a:pt x="2470150" y="948690"/>
                  <a:pt x="2479040" y="938530"/>
                </a:cubicBezTo>
                <a:cubicBezTo>
                  <a:pt x="2486660" y="929640"/>
                  <a:pt x="2491740" y="918210"/>
                  <a:pt x="2491740" y="905510"/>
                </a:cubicBezTo>
                <a:cubicBezTo>
                  <a:pt x="2491740" y="892810"/>
                  <a:pt x="2486660" y="881380"/>
                  <a:pt x="2477770" y="872490"/>
                </a:cubicBezTo>
                <a:cubicBezTo>
                  <a:pt x="2468880" y="863600"/>
                  <a:pt x="2457450" y="858520"/>
                  <a:pt x="2444750" y="858520"/>
                </a:cubicBezTo>
                <a:close/>
                <a:moveTo>
                  <a:pt x="2382520" y="858520"/>
                </a:moveTo>
                <a:cubicBezTo>
                  <a:pt x="2372360" y="859790"/>
                  <a:pt x="2360930" y="864870"/>
                  <a:pt x="2353310" y="873760"/>
                </a:cubicBezTo>
                <a:cubicBezTo>
                  <a:pt x="2344420" y="883920"/>
                  <a:pt x="2340610" y="894080"/>
                  <a:pt x="2340610" y="906780"/>
                </a:cubicBezTo>
                <a:lnTo>
                  <a:pt x="2340610" y="952500"/>
                </a:lnTo>
                <a:lnTo>
                  <a:pt x="2354580" y="952500"/>
                </a:lnTo>
                <a:lnTo>
                  <a:pt x="2354580" y="906780"/>
                </a:lnTo>
                <a:cubicBezTo>
                  <a:pt x="2354580" y="889000"/>
                  <a:pt x="2366010" y="875030"/>
                  <a:pt x="2382520" y="872490"/>
                </a:cubicBezTo>
                <a:close/>
                <a:moveTo>
                  <a:pt x="1926590" y="858520"/>
                </a:moveTo>
                <a:cubicBezTo>
                  <a:pt x="1903730" y="858520"/>
                  <a:pt x="1883410" y="877570"/>
                  <a:pt x="1883410" y="899160"/>
                </a:cubicBezTo>
                <a:lnTo>
                  <a:pt x="1883410" y="953770"/>
                </a:lnTo>
                <a:lnTo>
                  <a:pt x="1902460" y="953770"/>
                </a:lnTo>
                <a:lnTo>
                  <a:pt x="1902460" y="899160"/>
                </a:lnTo>
                <a:cubicBezTo>
                  <a:pt x="1902460" y="886460"/>
                  <a:pt x="1915160" y="877570"/>
                  <a:pt x="1926590" y="877570"/>
                </a:cubicBezTo>
                <a:cubicBezTo>
                  <a:pt x="1938020" y="877570"/>
                  <a:pt x="1950720" y="886460"/>
                  <a:pt x="1950720" y="899160"/>
                </a:cubicBezTo>
                <a:lnTo>
                  <a:pt x="1950720" y="953770"/>
                </a:lnTo>
                <a:lnTo>
                  <a:pt x="1969770" y="953770"/>
                </a:lnTo>
                <a:lnTo>
                  <a:pt x="1969770" y="899160"/>
                </a:lnTo>
                <a:cubicBezTo>
                  <a:pt x="1969770" y="877570"/>
                  <a:pt x="1949450" y="858520"/>
                  <a:pt x="1926590" y="858520"/>
                </a:cubicBezTo>
                <a:close/>
                <a:moveTo>
                  <a:pt x="1708150" y="858520"/>
                </a:moveTo>
                <a:cubicBezTo>
                  <a:pt x="1695450" y="858520"/>
                  <a:pt x="1684020" y="863600"/>
                  <a:pt x="1675130" y="873760"/>
                </a:cubicBezTo>
                <a:cubicBezTo>
                  <a:pt x="1666240" y="882650"/>
                  <a:pt x="1662430" y="894080"/>
                  <a:pt x="1662430" y="906780"/>
                </a:cubicBezTo>
                <a:cubicBezTo>
                  <a:pt x="1662430" y="918210"/>
                  <a:pt x="1667510" y="930910"/>
                  <a:pt x="1676400" y="939800"/>
                </a:cubicBezTo>
                <a:cubicBezTo>
                  <a:pt x="1685290" y="948690"/>
                  <a:pt x="1696720" y="953770"/>
                  <a:pt x="1709420" y="953770"/>
                </a:cubicBezTo>
                <a:cubicBezTo>
                  <a:pt x="1722120" y="953770"/>
                  <a:pt x="1733550" y="948690"/>
                  <a:pt x="1742440" y="938530"/>
                </a:cubicBezTo>
                <a:cubicBezTo>
                  <a:pt x="1750060" y="929640"/>
                  <a:pt x="1755140" y="918210"/>
                  <a:pt x="1755140" y="905510"/>
                </a:cubicBezTo>
                <a:cubicBezTo>
                  <a:pt x="1755140" y="892810"/>
                  <a:pt x="1750060" y="881380"/>
                  <a:pt x="1741170" y="872490"/>
                </a:cubicBezTo>
                <a:cubicBezTo>
                  <a:pt x="1732280" y="863600"/>
                  <a:pt x="1720850" y="858520"/>
                  <a:pt x="1708150" y="858520"/>
                </a:cubicBezTo>
                <a:close/>
                <a:moveTo>
                  <a:pt x="1529080" y="858520"/>
                </a:moveTo>
                <a:cubicBezTo>
                  <a:pt x="1518920" y="859790"/>
                  <a:pt x="1507490" y="864870"/>
                  <a:pt x="1499870" y="873760"/>
                </a:cubicBezTo>
                <a:cubicBezTo>
                  <a:pt x="1492250" y="883920"/>
                  <a:pt x="1487170" y="894080"/>
                  <a:pt x="1487170" y="906780"/>
                </a:cubicBezTo>
                <a:lnTo>
                  <a:pt x="1487170" y="952500"/>
                </a:lnTo>
                <a:lnTo>
                  <a:pt x="1501140" y="952500"/>
                </a:lnTo>
                <a:lnTo>
                  <a:pt x="1501140" y="906780"/>
                </a:lnTo>
                <a:cubicBezTo>
                  <a:pt x="1501140" y="889000"/>
                  <a:pt x="1512570" y="875030"/>
                  <a:pt x="1529080" y="872490"/>
                </a:cubicBezTo>
                <a:close/>
                <a:moveTo>
                  <a:pt x="1294130" y="858520"/>
                </a:moveTo>
                <a:cubicBezTo>
                  <a:pt x="1281430" y="858520"/>
                  <a:pt x="1270000" y="863600"/>
                  <a:pt x="1261110" y="873760"/>
                </a:cubicBezTo>
                <a:cubicBezTo>
                  <a:pt x="1252220" y="882650"/>
                  <a:pt x="1248410" y="894080"/>
                  <a:pt x="1248410" y="906780"/>
                </a:cubicBezTo>
                <a:lnTo>
                  <a:pt x="1248410" y="985520"/>
                </a:lnTo>
                <a:lnTo>
                  <a:pt x="1262380" y="985520"/>
                </a:lnTo>
                <a:lnTo>
                  <a:pt x="1262380" y="939800"/>
                </a:lnTo>
                <a:lnTo>
                  <a:pt x="1266190" y="943610"/>
                </a:lnTo>
                <a:cubicBezTo>
                  <a:pt x="1273810" y="949960"/>
                  <a:pt x="1283970" y="953770"/>
                  <a:pt x="1295400" y="953770"/>
                </a:cubicBezTo>
                <a:cubicBezTo>
                  <a:pt x="1308100" y="953770"/>
                  <a:pt x="1319530" y="948690"/>
                  <a:pt x="1328420" y="938530"/>
                </a:cubicBezTo>
                <a:cubicBezTo>
                  <a:pt x="1336040" y="929640"/>
                  <a:pt x="1341120" y="918210"/>
                  <a:pt x="1341120" y="905510"/>
                </a:cubicBezTo>
                <a:cubicBezTo>
                  <a:pt x="1341120" y="892810"/>
                  <a:pt x="1336040" y="881380"/>
                  <a:pt x="1327150" y="872490"/>
                </a:cubicBezTo>
                <a:cubicBezTo>
                  <a:pt x="1318260" y="863600"/>
                  <a:pt x="1306830" y="858520"/>
                  <a:pt x="1294130" y="858520"/>
                </a:cubicBezTo>
                <a:close/>
                <a:moveTo>
                  <a:pt x="1413510" y="857250"/>
                </a:moveTo>
                <a:cubicBezTo>
                  <a:pt x="1400810" y="857250"/>
                  <a:pt x="1389380" y="862330"/>
                  <a:pt x="1380490" y="871220"/>
                </a:cubicBezTo>
                <a:cubicBezTo>
                  <a:pt x="1371600" y="880110"/>
                  <a:pt x="1366520" y="891540"/>
                  <a:pt x="1366520" y="904240"/>
                </a:cubicBezTo>
                <a:cubicBezTo>
                  <a:pt x="1366520" y="916940"/>
                  <a:pt x="1371600" y="928370"/>
                  <a:pt x="1379220" y="937260"/>
                </a:cubicBezTo>
                <a:cubicBezTo>
                  <a:pt x="1388110" y="947420"/>
                  <a:pt x="1399540" y="952500"/>
                  <a:pt x="1412240" y="952500"/>
                </a:cubicBezTo>
                <a:cubicBezTo>
                  <a:pt x="1423670" y="952500"/>
                  <a:pt x="1433830" y="949960"/>
                  <a:pt x="1441450" y="942340"/>
                </a:cubicBezTo>
                <a:lnTo>
                  <a:pt x="1445260" y="939800"/>
                </a:lnTo>
                <a:lnTo>
                  <a:pt x="1445260" y="952500"/>
                </a:lnTo>
                <a:lnTo>
                  <a:pt x="1459230" y="952500"/>
                </a:lnTo>
                <a:lnTo>
                  <a:pt x="1459230" y="906780"/>
                </a:lnTo>
                <a:cubicBezTo>
                  <a:pt x="1459230" y="894080"/>
                  <a:pt x="1455420" y="882650"/>
                  <a:pt x="1446530" y="873760"/>
                </a:cubicBezTo>
                <a:cubicBezTo>
                  <a:pt x="1436370" y="863600"/>
                  <a:pt x="1424940" y="858520"/>
                  <a:pt x="1413510" y="857250"/>
                </a:cubicBezTo>
                <a:close/>
                <a:moveTo>
                  <a:pt x="1565910" y="826770"/>
                </a:moveTo>
                <a:lnTo>
                  <a:pt x="1565910" y="862330"/>
                </a:lnTo>
                <a:lnTo>
                  <a:pt x="1551940" y="862330"/>
                </a:lnTo>
                <a:lnTo>
                  <a:pt x="1551940" y="876300"/>
                </a:lnTo>
                <a:lnTo>
                  <a:pt x="1565910" y="876300"/>
                </a:lnTo>
                <a:lnTo>
                  <a:pt x="1565910" y="906780"/>
                </a:lnTo>
                <a:lnTo>
                  <a:pt x="1565910" y="908050"/>
                </a:lnTo>
                <a:cubicBezTo>
                  <a:pt x="1565910" y="920750"/>
                  <a:pt x="1570990" y="930910"/>
                  <a:pt x="1578610" y="939800"/>
                </a:cubicBezTo>
                <a:cubicBezTo>
                  <a:pt x="1586230" y="948690"/>
                  <a:pt x="1596390" y="953770"/>
                  <a:pt x="1607820" y="955040"/>
                </a:cubicBezTo>
                <a:lnTo>
                  <a:pt x="1607820" y="941070"/>
                </a:lnTo>
                <a:cubicBezTo>
                  <a:pt x="1591310" y="939800"/>
                  <a:pt x="1579880" y="925830"/>
                  <a:pt x="1579880" y="908050"/>
                </a:cubicBezTo>
                <a:lnTo>
                  <a:pt x="1579880" y="876300"/>
                </a:lnTo>
                <a:lnTo>
                  <a:pt x="1606550" y="876300"/>
                </a:lnTo>
                <a:lnTo>
                  <a:pt x="1606550" y="862330"/>
                </a:lnTo>
                <a:lnTo>
                  <a:pt x="1579880" y="862330"/>
                </a:lnTo>
                <a:lnTo>
                  <a:pt x="1579880" y="826770"/>
                </a:lnTo>
                <a:close/>
                <a:moveTo>
                  <a:pt x="1831340" y="812800"/>
                </a:moveTo>
                <a:cubicBezTo>
                  <a:pt x="1821180" y="814070"/>
                  <a:pt x="1809750" y="819150"/>
                  <a:pt x="1802130" y="828040"/>
                </a:cubicBezTo>
                <a:cubicBezTo>
                  <a:pt x="1793240" y="838200"/>
                  <a:pt x="1789430" y="849630"/>
                  <a:pt x="1789430" y="861060"/>
                </a:cubicBezTo>
                <a:lnTo>
                  <a:pt x="1775460" y="862330"/>
                </a:lnTo>
                <a:lnTo>
                  <a:pt x="1775460" y="876300"/>
                </a:lnTo>
                <a:lnTo>
                  <a:pt x="1789430" y="876300"/>
                </a:lnTo>
                <a:lnTo>
                  <a:pt x="1789430" y="952500"/>
                </a:lnTo>
                <a:lnTo>
                  <a:pt x="1803400" y="952500"/>
                </a:lnTo>
                <a:lnTo>
                  <a:pt x="1803400" y="876300"/>
                </a:lnTo>
                <a:lnTo>
                  <a:pt x="1830070" y="876300"/>
                </a:lnTo>
                <a:lnTo>
                  <a:pt x="1830070" y="862330"/>
                </a:lnTo>
                <a:lnTo>
                  <a:pt x="1803400" y="862330"/>
                </a:lnTo>
                <a:lnTo>
                  <a:pt x="1803400" y="861060"/>
                </a:lnTo>
                <a:cubicBezTo>
                  <a:pt x="1803400" y="843280"/>
                  <a:pt x="1814830" y="829310"/>
                  <a:pt x="1831340" y="826770"/>
                </a:cubicBezTo>
                <a:close/>
                <a:moveTo>
                  <a:pt x="1689100" y="510540"/>
                </a:moveTo>
                <a:cubicBezTo>
                  <a:pt x="1743710" y="510540"/>
                  <a:pt x="1761490" y="553720"/>
                  <a:pt x="1761490" y="603250"/>
                </a:cubicBezTo>
                <a:cubicBezTo>
                  <a:pt x="1761490" y="652780"/>
                  <a:pt x="1742440" y="694690"/>
                  <a:pt x="1686560" y="695960"/>
                </a:cubicBezTo>
                <a:cubicBezTo>
                  <a:pt x="1633220" y="695960"/>
                  <a:pt x="1612900" y="651510"/>
                  <a:pt x="1612900" y="600710"/>
                </a:cubicBezTo>
                <a:cubicBezTo>
                  <a:pt x="1612900" y="551180"/>
                  <a:pt x="1634490" y="510540"/>
                  <a:pt x="1689100" y="510540"/>
                </a:cubicBezTo>
                <a:close/>
                <a:moveTo>
                  <a:pt x="1249680" y="444500"/>
                </a:moveTo>
                <a:lnTo>
                  <a:pt x="1249680" y="762000"/>
                </a:lnTo>
                <a:lnTo>
                  <a:pt x="1341120" y="762000"/>
                </a:lnTo>
                <a:lnTo>
                  <a:pt x="1341120" y="645160"/>
                </a:lnTo>
                <a:lnTo>
                  <a:pt x="1459230" y="645160"/>
                </a:lnTo>
                <a:lnTo>
                  <a:pt x="1459230" y="576580"/>
                </a:lnTo>
                <a:lnTo>
                  <a:pt x="1341120" y="576580"/>
                </a:lnTo>
                <a:lnTo>
                  <a:pt x="1341120" y="518160"/>
                </a:lnTo>
                <a:lnTo>
                  <a:pt x="1470660" y="518160"/>
                </a:lnTo>
                <a:lnTo>
                  <a:pt x="1470660" y="444500"/>
                </a:lnTo>
                <a:close/>
                <a:moveTo>
                  <a:pt x="2463800" y="443230"/>
                </a:moveTo>
                <a:lnTo>
                  <a:pt x="2463800" y="516890"/>
                </a:lnTo>
                <a:lnTo>
                  <a:pt x="2548890" y="516890"/>
                </a:lnTo>
                <a:lnTo>
                  <a:pt x="2548890" y="762000"/>
                </a:lnTo>
                <a:lnTo>
                  <a:pt x="2640330" y="762000"/>
                </a:lnTo>
                <a:lnTo>
                  <a:pt x="2640330" y="516890"/>
                </a:lnTo>
                <a:lnTo>
                  <a:pt x="2725420" y="516890"/>
                </a:lnTo>
                <a:lnTo>
                  <a:pt x="2725420" y="443230"/>
                </a:lnTo>
                <a:close/>
                <a:moveTo>
                  <a:pt x="2317750" y="443230"/>
                </a:moveTo>
                <a:lnTo>
                  <a:pt x="2317750" y="762000"/>
                </a:lnTo>
                <a:lnTo>
                  <a:pt x="2409190" y="762000"/>
                </a:lnTo>
                <a:lnTo>
                  <a:pt x="2409190" y="443230"/>
                </a:lnTo>
                <a:close/>
                <a:moveTo>
                  <a:pt x="1885950" y="443230"/>
                </a:moveTo>
                <a:lnTo>
                  <a:pt x="1982470" y="599440"/>
                </a:lnTo>
                <a:lnTo>
                  <a:pt x="1883410" y="762000"/>
                </a:lnTo>
                <a:lnTo>
                  <a:pt x="1974850" y="762000"/>
                </a:lnTo>
                <a:lnTo>
                  <a:pt x="2026920" y="670560"/>
                </a:lnTo>
                <a:lnTo>
                  <a:pt x="2080260" y="762000"/>
                </a:lnTo>
                <a:lnTo>
                  <a:pt x="2183130" y="762000"/>
                </a:lnTo>
                <a:lnTo>
                  <a:pt x="2081530" y="598170"/>
                </a:lnTo>
                <a:lnTo>
                  <a:pt x="2172970" y="443230"/>
                </a:lnTo>
                <a:lnTo>
                  <a:pt x="2081530" y="443230"/>
                </a:lnTo>
                <a:lnTo>
                  <a:pt x="2037080" y="524510"/>
                </a:lnTo>
                <a:lnTo>
                  <a:pt x="1990090" y="443230"/>
                </a:lnTo>
                <a:close/>
                <a:moveTo>
                  <a:pt x="1689100" y="438150"/>
                </a:moveTo>
                <a:cubicBezTo>
                  <a:pt x="1574800" y="438150"/>
                  <a:pt x="1517650" y="518160"/>
                  <a:pt x="1517650" y="603250"/>
                </a:cubicBezTo>
                <a:cubicBezTo>
                  <a:pt x="1517650" y="688340"/>
                  <a:pt x="1577340" y="768350"/>
                  <a:pt x="1690370" y="768350"/>
                </a:cubicBezTo>
                <a:cubicBezTo>
                  <a:pt x="1803400" y="768350"/>
                  <a:pt x="1858010" y="685800"/>
                  <a:pt x="1858010" y="600710"/>
                </a:cubicBezTo>
                <a:cubicBezTo>
                  <a:pt x="1858010" y="515620"/>
                  <a:pt x="1802130" y="436880"/>
                  <a:pt x="1689100" y="438150"/>
                </a:cubicBezTo>
                <a:close/>
                <a:moveTo>
                  <a:pt x="325438" y="330200"/>
                </a:moveTo>
                <a:cubicBezTo>
                  <a:pt x="385793" y="617855"/>
                  <a:pt x="385793" y="617855"/>
                  <a:pt x="385793" y="617855"/>
                </a:cubicBezTo>
                <a:cubicBezTo>
                  <a:pt x="389922" y="639763"/>
                  <a:pt x="399134" y="660083"/>
                  <a:pt x="412158" y="677228"/>
                </a:cubicBezTo>
                <a:cubicBezTo>
                  <a:pt x="456630" y="738823"/>
                  <a:pt x="563362" y="886778"/>
                  <a:pt x="600210" y="938848"/>
                </a:cubicBezTo>
                <a:cubicBezTo>
                  <a:pt x="611964" y="955675"/>
                  <a:pt x="631341" y="965200"/>
                  <a:pt x="649447" y="965200"/>
                </a:cubicBezTo>
                <a:cubicBezTo>
                  <a:pt x="667554" y="965200"/>
                  <a:pt x="686613" y="955675"/>
                  <a:pt x="698684" y="938848"/>
                </a:cubicBezTo>
                <a:cubicBezTo>
                  <a:pt x="718061" y="911543"/>
                  <a:pt x="756815" y="857885"/>
                  <a:pt x="795569" y="803910"/>
                </a:cubicBezTo>
                <a:cubicBezTo>
                  <a:pt x="749191" y="714693"/>
                  <a:pt x="749191" y="714693"/>
                  <a:pt x="749191" y="714693"/>
                </a:cubicBezTo>
                <a:cubicBezTo>
                  <a:pt x="713296" y="723265"/>
                  <a:pt x="674542" y="707073"/>
                  <a:pt x="656753" y="672465"/>
                </a:cubicBezTo>
                <a:cubicBezTo>
                  <a:pt x="635788" y="632143"/>
                  <a:pt x="651671" y="582295"/>
                  <a:pt x="692013" y="561340"/>
                </a:cubicBezTo>
                <a:cubicBezTo>
                  <a:pt x="732673" y="540068"/>
                  <a:pt x="782545" y="555943"/>
                  <a:pt x="803510" y="596583"/>
                </a:cubicBezTo>
                <a:cubicBezTo>
                  <a:pt x="821299" y="630873"/>
                  <a:pt x="812404" y="671830"/>
                  <a:pt x="784768" y="696278"/>
                </a:cubicBezTo>
                <a:cubicBezTo>
                  <a:pt x="821617" y="767398"/>
                  <a:pt x="821617" y="767398"/>
                  <a:pt x="821617" y="767398"/>
                </a:cubicBezTo>
                <a:cubicBezTo>
                  <a:pt x="847347" y="731838"/>
                  <a:pt x="870853" y="699135"/>
                  <a:pt x="886736" y="677228"/>
                </a:cubicBezTo>
                <a:cubicBezTo>
                  <a:pt x="899442" y="660083"/>
                  <a:pt x="908972" y="639763"/>
                  <a:pt x="913101" y="617855"/>
                </a:cubicBezTo>
                <a:cubicBezTo>
                  <a:pt x="973138" y="330200"/>
                  <a:pt x="973138" y="330200"/>
                  <a:pt x="973138" y="330200"/>
                </a:cubicBezTo>
                <a:lnTo>
                  <a:pt x="807957" y="445135"/>
                </a:lnTo>
                <a:cubicBezTo>
                  <a:pt x="490619" y="445135"/>
                  <a:pt x="490619" y="445135"/>
                  <a:pt x="490619" y="445135"/>
                </a:cubicBezTo>
                <a:cubicBezTo>
                  <a:pt x="325438" y="330200"/>
                  <a:pt x="325438" y="330200"/>
                  <a:pt x="325438" y="330200"/>
                </a:cubicBez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12192407" y="6858000"/>
                </a:lnTo>
                <a:lnTo>
                  <a:pt x="12192407" y="6477000"/>
                </a:lnTo>
                <a:lnTo>
                  <a:pt x="0" y="647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picture, then type the titles]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260000" y="2633876"/>
            <a:ext cx="10440000" cy="468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3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[Name author]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260000" y="1727140"/>
            <a:ext cx="10440000" cy="900000"/>
          </a:xfrm>
        </p:spPr>
        <p:txBody>
          <a:bodyPr anchor="t" anchorCtr="0"/>
          <a:lstStyle>
            <a:lvl1pPr algn="l"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1" name="Tijdelijke aanduiding voor tekst 21"/>
          <p:cNvSpPr>
            <a:spLocks noGrp="1" noSelect="1"/>
          </p:cNvSpPr>
          <p:nvPr>
            <p:ph type="body" sz="quarter" idx="23" hasCustomPrompt="1"/>
          </p:nvPr>
        </p:nvSpPr>
        <p:spPr bwMode="gray">
          <a:xfrm>
            <a:off x="7032812" y="6171845"/>
            <a:ext cx="4436969" cy="288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12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tx1"/>
                </a:solidFill>
              </a:rPr>
              <a:t>fox-it.com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BEA1E6-45DF-4D69-9E66-3DE599CF35C7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06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inhoud R"/>
          <p:cNvSpPr>
            <a:spLocks noGrp="1" noSelect="1"/>
          </p:cNvSpPr>
          <p:nvPr>
            <p:ph sz="quarter" idx="14" hasCustomPrompt="1"/>
          </p:nvPr>
        </p:nvSpPr>
        <p:spPr bwMode="gray">
          <a:xfrm>
            <a:off x="6696001" y="1692000"/>
            <a:ext cx="5076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object]</a:t>
            </a:r>
          </a:p>
        </p:txBody>
      </p:sp>
      <p:sp>
        <p:nvSpPr>
          <p:cNvPr id="9" name="Tijdelijke aanduiding voor inhoud L"/>
          <p:cNvSpPr>
            <a:spLocks noGrp="1" noSelect="1"/>
          </p:cNvSpPr>
          <p:nvPr>
            <p:ph sz="quarter" idx="13" hasCustomPrompt="1"/>
          </p:nvPr>
        </p:nvSpPr>
        <p:spPr bwMode="gray">
          <a:xfrm>
            <a:off x="1260000" y="1692000"/>
            <a:ext cx="5076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object]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[Title]</a:t>
            </a:r>
          </a:p>
        </p:txBody>
      </p:sp>
      <p:sp>
        <p:nvSpPr>
          <p:cNvPr id="3" name="Tijdelijke aanduiding voor datum 2"/>
          <p:cNvSpPr>
            <a:spLocks noGrp="1" noSelect="1"/>
          </p:cNvSpPr>
          <p:nvPr>
            <p:ph type="dt" sz="half" idx="15"/>
          </p:nvPr>
        </p:nvSpPr>
        <p:spPr/>
        <p:txBody>
          <a:bodyPr/>
          <a:lstStyle/>
          <a:p>
            <a:fld id="{2595E2B5-2BC5-482A-90E5-B73301D5D131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17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0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***Tijdelijke aanduiding voor inhoud"/>
          <p:cNvSpPr>
            <a:spLocks noGrp="1" noSelect="1"/>
          </p:cNvSpPr>
          <p:nvPr>
            <p:ph sz="quarter" idx="13" hasCustomPrompt="1"/>
          </p:nvPr>
        </p:nvSpPr>
        <p:spPr bwMode="gray">
          <a:xfrm>
            <a:off x="1260000" y="1692000"/>
            <a:ext cx="5076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object]</a:t>
            </a:r>
          </a:p>
        </p:txBody>
      </p:sp>
      <p:sp>
        <p:nvSpPr>
          <p:cNvPr id="20" name="***Titel 19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1260000" y="126000"/>
            <a:ext cx="507600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[Title]</a:t>
            </a:r>
          </a:p>
        </p:txBody>
      </p:sp>
      <p:sp>
        <p:nvSpPr>
          <p:cNvPr id="4" name="Tijdelijke aanduiding voor afbeelding 3"/>
          <p:cNvSpPr>
            <a:spLocks noGrp="1" noSelect="1"/>
          </p:cNvSpPr>
          <p:nvPr>
            <p:ph type="pic" sz="quarter" idx="18" hasCustomPrompt="1"/>
          </p:nvPr>
        </p:nvSpPr>
        <p:spPr bwMode="gray">
          <a:xfrm>
            <a:off x="6696075" y="712693"/>
            <a:ext cx="5076000" cy="5400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/>
            </a:lvl1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[Click on icon to insert Picture]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19"/>
          </p:nvPr>
        </p:nvSpPr>
        <p:spPr/>
        <p:txBody>
          <a:bodyPr/>
          <a:lstStyle/>
          <a:p>
            <a:fld id="{0B1B70DB-A4A6-492C-8926-F56694DB5314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7" name="Tijdelijke aanduiding voor dianummer 6"/>
          <p:cNvSpPr>
            <a:spLocks noGrp="1" noSelect="1"/>
          </p:cNvSpPr>
          <p:nvPr>
            <p:ph type="sldNum" sz="quarter" idx="21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32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es">
    <p:bg>
      <p:bgPr>
        <a:solidFill>
          <a:srgbClr val="002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6"/>
          <p:cNvSpPr>
            <a:spLocks noGrp="1" noSelect="1"/>
          </p:cNvSpPr>
          <p:nvPr>
            <p:ph type="body" sz="quarter" idx="17" hasCustomPrompt="1"/>
          </p:nvPr>
        </p:nvSpPr>
        <p:spPr bwMode="gray">
          <a:xfrm>
            <a:off x="1260000" y="5396400"/>
            <a:ext cx="10936800" cy="637200"/>
          </a:xfrm>
          <a:solidFill>
            <a:srgbClr val="BFC8D1"/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7" name="Text 5"/>
          <p:cNvSpPr>
            <a:spLocks noGrp="1" noSelect="1"/>
          </p:cNvSpPr>
          <p:nvPr>
            <p:ph type="body" sz="quarter" idx="21" hasCustomPrompt="1"/>
          </p:nvPr>
        </p:nvSpPr>
        <p:spPr bwMode="gray">
          <a:xfrm>
            <a:off x="1260000" y="4633200"/>
            <a:ext cx="10936800" cy="637200"/>
          </a:xfrm>
          <a:solidFill>
            <a:srgbClr val="BFC8D1"/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6" name="Text 4"/>
          <p:cNvSpPr>
            <a:spLocks noGrp="1" noSelect="1"/>
          </p:cNvSpPr>
          <p:nvPr>
            <p:ph type="body" sz="quarter" idx="20" hasCustomPrompt="1"/>
          </p:nvPr>
        </p:nvSpPr>
        <p:spPr bwMode="gray">
          <a:xfrm>
            <a:off x="1260000" y="3870000"/>
            <a:ext cx="10936800" cy="637200"/>
          </a:xfrm>
          <a:solidFill>
            <a:srgbClr val="BFC8D1"/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5" name="Text 3"/>
          <p:cNvSpPr>
            <a:spLocks noGrp="1" noSelect="1"/>
          </p:cNvSpPr>
          <p:nvPr>
            <p:ph type="body" sz="quarter" idx="19" hasCustomPrompt="1"/>
          </p:nvPr>
        </p:nvSpPr>
        <p:spPr bwMode="gray">
          <a:xfrm>
            <a:off x="1260000" y="3106800"/>
            <a:ext cx="10936800" cy="637200"/>
          </a:xfrm>
          <a:solidFill>
            <a:srgbClr val="BFC8D1"/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14" name="Text 2"/>
          <p:cNvSpPr>
            <a:spLocks noGrp="1" noSelect="1"/>
          </p:cNvSpPr>
          <p:nvPr>
            <p:ph type="body" sz="quarter" idx="18" hasCustomPrompt="1"/>
          </p:nvPr>
        </p:nvSpPr>
        <p:spPr bwMode="gray">
          <a:xfrm>
            <a:off x="1260000" y="2342188"/>
            <a:ext cx="10936800" cy="637200"/>
          </a:xfrm>
          <a:solidFill>
            <a:srgbClr val="BFC8D1"/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9" name="Text 1"/>
          <p:cNvSpPr>
            <a:spLocks noGrp="1" noSelect="1"/>
          </p:cNvSpPr>
          <p:nvPr>
            <p:ph type="body" sz="quarter" idx="13" hasCustomPrompt="1"/>
          </p:nvPr>
        </p:nvSpPr>
        <p:spPr bwMode="gray">
          <a:xfrm>
            <a:off x="1260000" y="1580188"/>
            <a:ext cx="10936800" cy="637200"/>
          </a:xfrm>
          <a:solidFill>
            <a:schemeClr val="accent2"/>
          </a:solidFill>
        </p:spPr>
        <p:txBody>
          <a:bodyPr lIns="252000" rIns="252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[Text]</a:t>
            </a:r>
          </a:p>
        </p:txBody>
      </p:sp>
      <p:sp>
        <p:nvSpPr>
          <p:cNvPr id="2" name="Tijdelijke aanduiding voor datum 1"/>
          <p:cNvSpPr>
            <a:spLocks noGrp="1" noSelect="1"/>
          </p:cNvSpPr>
          <p:nvPr>
            <p:ph type="dt" sz="half" idx="22"/>
          </p:nvPr>
        </p:nvSpPr>
        <p:spPr/>
        <p:txBody>
          <a:bodyPr/>
          <a:lstStyle/>
          <a:p>
            <a:fld id="{AEC848F7-9426-4052-853C-57C8709BC93E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24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31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>
            <a:extLst>
              <a:ext uri="{FF2B5EF4-FFF2-40B4-BE49-F238E27FC236}">
                <a16:creationId xmlns:a16="http://schemas.microsoft.com/office/drawing/2014/main" id="{C5833C98-3A33-4AF5-A9C5-45789465335A}"/>
              </a:ext>
            </a:extLst>
          </p:cNvPr>
          <p:cNvSpPr>
            <a:spLocks noSelect="1" noChangeArrowheads="1"/>
          </p:cNvSpPr>
          <p:nvPr userDrawn="1"/>
        </p:nvSpPr>
        <p:spPr bwMode="auto">
          <a:xfrm>
            <a:off x="-793" y="6477000"/>
            <a:ext cx="12193200" cy="381000"/>
          </a:xfrm>
          <a:prstGeom prst="rect">
            <a:avLst/>
          </a:prstGeom>
          <a:solidFill>
            <a:srgbClr val="0028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4893B02-E9BF-45A2-9780-E95DF665C10F}"/>
              </a:ext>
            </a:extLst>
          </p:cNvPr>
          <p:cNvSpPr>
            <a:spLocks noSelect="1"/>
          </p:cNvSpPr>
          <p:nvPr userDrawn="1"/>
        </p:nvSpPr>
        <p:spPr bwMode="auto">
          <a:xfrm>
            <a:off x="525463" y="6548438"/>
            <a:ext cx="244475" cy="239713"/>
          </a:xfrm>
          <a:custGeom>
            <a:avLst/>
            <a:gdLst>
              <a:gd name="T0" fmla="*/ 573 w 769"/>
              <a:gd name="T1" fmla="*/ 136 h 754"/>
              <a:gd name="T2" fmla="*/ 197 w 769"/>
              <a:gd name="T3" fmla="*/ 136 h 754"/>
              <a:gd name="T4" fmla="*/ 0 w 769"/>
              <a:gd name="T5" fmla="*/ 0 h 754"/>
              <a:gd name="T6" fmla="*/ 72 w 769"/>
              <a:gd name="T7" fmla="*/ 341 h 754"/>
              <a:gd name="T8" fmla="*/ 103 w 769"/>
              <a:gd name="T9" fmla="*/ 412 h 754"/>
              <a:gd name="T10" fmla="*/ 326 w 769"/>
              <a:gd name="T11" fmla="*/ 722 h 754"/>
              <a:gd name="T12" fmla="*/ 385 w 769"/>
              <a:gd name="T13" fmla="*/ 754 h 754"/>
              <a:gd name="T14" fmla="*/ 443 w 769"/>
              <a:gd name="T15" fmla="*/ 722 h 754"/>
              <a:gd name="T16" fmla="*/ 558 w 769"/>
              <a:gd name="T17" fmla="*/ 562 h 754"/>
              <a:gd name="T18" fmla="*/ 503 w 769"/>
              <a:gd name="T19" fmla="*/ 456 h 754"/>
              <a:gd name="T20" fmla="*/ 394 w 769"/>
              <a:gd name="T21" fmla="*/ 406 h 754"/>
              <a:gd name="T22" fmla="*/ 436 w 769"/>
              <a:gd name="T23" fmla="*/ 274 h 754"/>
              <a:gd name="T24" fmla="*/ 568 w 769"/>
              <a:gd name="T25" fmla="*/ 316 h 754"/>
              <a:gd name="T26" fmla="*/ 546 w 769"/>
              <a:gd name="T27" fmla="*/ 434 h 754"/>
              <a:gd name="T28" fmla="*/ 589 w 769"/>
              <a:gd name="T29" fmla="*/ 519 h 754"/>
              <a:gd name="T30" fmla="*/ 666 w 769"/>
              <a:gd name="T31" fmla="*/ 412 h 754"/>
              <a:gd name="T32" fmla="*/ 698 w 769"/>
              <a:gd name="T33" fmla="*/ 341 h 754"/>
              <a:gd name="T34" fmla="*/ 769 w 769"/>
              <a:gd name="T35" fmla="*/ 0 h 754"/>
              <a:gd name="T36" fmla="*/ 573 w 769"/>
              <a:gd name="T37" fmla="*/ 13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9" h="754">
                <a:moveTo>
                  <a:pt x="573" y="136"/>
                </a:moveTo>
                <a:cubicBezTo>
                  <a:pt x="197" y="136"/>
                  <a:pt x="197" y="136"/>
                  <a:pt x="197" y="136"/>
                </a:cubicBezTo>
                <a:cubicBezTo>
                  <a:pt x="0" y="0"/>
                  <a:pt x="0" y="0"/>
                  <a:pt x="0" y="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7" y="367"/>
                  <a:pt x="88" y="391"/>
                  <a:pt x="103" y="412"/>
                </a:cubicBezTo>
                <a:cubicBezTo>
                  <a:pt x="156" y="485"/>
                  <a:pt x="283" y="661"/>
                  <a:pt x="326" y="722"/>
                </a:cubicBezTo>
                <a:cubicBezTo>
                  <a:pt x="341" y="742"/>
                  <a:pt x="363" y="754"/>
                  <a:pt x="385" y="754"/>
                </a:cubicBezTo>
                <a:cubicBezTo>
                  <a:pt x="406" y="754"/>
                  <a:pt x="429" y="742"/>
                  <a:pt x="443" y="722"/>
                </a:cubicBezTo>
                <a:cubicBezTo>
                  <a:pt x="466" y="690"/>
                  <a:pt x="512" y="626"/>
                  <a:pt x="558" y="562"/>
                </a:cubicBezTo>
                <a:cubicBezTo>
                  <a:pt x="503" y="456"/>
                  <a:pt x="503" y="456"/>
                  <a:pt x="503" y="456"/>
                </a:cubicBezTo>
                <a:cubicBezTo>
                  <a:pt x="460" y="466"/>
                  <a:pt x="415" y="447"/>
                  <a:pt x="394" y="406"/>
                </a:cubicBezTo>
                <a:cubicBezTo>
                  <a:pt x="369" y="358"/>
                  <a:pt x="387" y="299"/>
                  <a:pt x="436" y="274"/>
                </a:cubicBezTo>
                <a:cubicBezTo>
                  <a:pt x="484" y="249"/>
                  <a:pt x="543" y="268"/>
                  <a:pt x="568" y="316"/>
                </a:cubicBezTo>
                <a:cubicBezTo>
                  <a:pt x="589" y="357"/>
                  <a:pt x="579" y="405"/>
                  <a:pt x="546" y="434"/>
                </a:cubicBezTo>
                <a:cubicBezTo>
                  <a:pt x="589" y="519"/>
                  <a:pt x="589" y="519"/>
                  <a:pt x="589" y="519"/>
                </a:cubicBezTo>
                <a:cubicBezTo>
                  <a:pt x="620" y="477"/>
                  <a:pt x="648" y="438"/>
                  <a:pt x="666" y="412"/>
                </a:cubicBezTo>
                <a:cubicBezTo>
                  <a:pt x="682" y="391"/>
                  <a:pt x="693" y="367"/>
                  <a:pt x="698" y="341"/>
                </a:cubicBezTo>
                <a:cubicBezTo>
                  <a:pt x="769" y="0"/>
                  <a:pt x="769" y="0"/>
                  <a:pt x="769" y="0"/>
                </a:cubicBezTo>
                <a:lnTo>
                  <a:pt x="573" y="136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9" name="Tijdelijke aanduiding voor dianummer 8"/>
          <p:cNvSpPr>
            <a:spLocks noGrp="1" noSelect="1"/>
          </p:cNvSpPr>
          <p:nvPr>
            <p:ph type="sldNum" sz="quarter" idx="4"/>
          </p:nvPr>
        </p:nvSpPr>
        <p:spPr bwMode="white">
          <a:xfrm>
            <a:off x="10908000" y="6477000"/>
            <a:ext cx="878400" cy="38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930EC899-37B7-4865-8717-CAC5345FD3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3"/>
          </p:nvPr>
        </p:nvSpPr>
        <p:spPr bwMode="gray">
          <a:xfrm>
            <a:off x="4282422" y="6477000"/>
            <a:ext cx="6228000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1"/>
              <a:t>Classification: FOX.INTERNAL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"/>
          </p:nvPr>
        </p:nvSpPr>
        <p:spPr bwMode="gray">
          <a:xfrm>
            <a:off x="2769054" y="6477000"/>
            <a:ext cx="1260000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fld id="{ED1BFC31-2725-4C85-8909-B8928469A7C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8" name="Tekstvak fox-it.com"/>
          <p:cNvSpPr txBox="1">
            <a:spLocks noSelect="1"/>
          </p:cNvSpPr>
          <p:nvPr userDrawn="1"/>
        </p:nvSpPr>
        <p:spPr bwMode="white">
          <a:xfrm>
            <a:off x="1260000" y="6477000"/>
            <a:ext cx="1080000" cy="388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en-GB" sz="1700" b="0" dirty="0">
                <a:solidFill>
                  <a:schemeClr val="bg1"/>
                </a:solidFill>
              </a:rPr>
              <a:t>fox-it.com</a:t>
            </a:r>
          </a:p>
        </p:txBody>
      </p:sp>
      <p:sp>
        <p:nvSpPr>
          <p:cNvPr id="3" name="Text Placeholder 2 (JU-Free)"/>
          <p:cNvSpPr>
            <a:spLocks noGrp="1"/>
          </p:cNvSpPr>
          <p:nvPr>
            <p:ph type="body" idx="1"/>
          </p:nvPr>
        </p:nvSpPr>
        <p:spPr bwMode="gray">
          <a:xfrm>
            <a:off x="1260000" y="1692000"/>
            <a:ext cx="1044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 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2" name="Tijdelijke aanduiding voor titel 1"/>
          <p:cNvSpPr>
            <a:spLocks noGrp="1" noSelect="1"/>
          </p:cNvSpPr>
          <p:nvPr>
            <p:ph type="title"/>
          </p:nvPr>
        </p:nvSpPr>
        <p:spPr bwMode="gray">
          <a:xfrm>
            <a:off x="1260000" y="126000"/>
            <a:ext cx="10440000" cy="97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noProof="1"/>
              <a:t>Klik om de stijl te bewerken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1" r:id="rId3"/>
    <p:sldLayoutId id="2147483705" r:id="rId4"/>
    <p:sldLayoutId id="2147483706" r:id="rId5"/>
    <p:sldLayoutId id="2147483709" r:id="rId6"/>
    <p:sldLayoutId id="2147483684" r:id="rId7"/>
    <p:sldLayoutId id="2147483694" r:id="rId8"/>
    <p:sldLayoutId id="2147483696" r:id="rId9"/>
    <p:sldLayoutId id="2147483695" r:id="rId10"/>
    <p:sldLayoutId id="2147483697" r:id="rId11"/>
    <p:sldLayoutId id="2147483712" r:id="rId12"/>
    <p:sldLayoutId id="2147483678" r:id="rId13"/>
    <p:sldLayoutId id="2147483702" r:id="rId14"/>
    <p:sldLayoutId id="2147483703" r:id="rId15"/>
    <p:sldLayoutId id="2147483704" r:id="rId16"/>
    <p:sldLayoutId id="2147483710" r:id="rId17"/>
    <p:sldLayoutId id="2147483679" r:id="rId18"/>
    <p:sldLayoutId id="2147483699" r:id="rId19"/>
    <p:sldLayoutId id="2147483700" r:id="rId20"/>
    <p:sldLayoutId id="2147483701" r:id="rId21"/>
    <p:sldLayoutId id="2147483707" r:id="rId22"/>
    <p:sldLayoutId id="2147483708" r:id="rId23"/>
    <p:sldLayoutId id="2147483711" r:id="rId2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2800"/>
        </a:spcBef>
        <a:buClr>
          <a:schemeClr val="accent2"/>
        </a:buClr>
        <a:buSzPct val="110000"/>
        <a:buFont typeface="Arial" panose="020B0604020202020204" pitchFamily="34" charset="0"/>
        <a:buChar char="•"/>
        <a:defRPr sz="27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SzPct val="110000"/>
        <a:buFont typeface="Arial" pitchFamily="34" charset="0"/>
        <a:buChar char="•"/>
        <a:defRPr sz="27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SzPct val="110000"/>
        <a:buFont typeface="Arial" pitchFamily="34" charset="0"/>
        <a:buChar char="•"/>
        <a:defRPr sz="2400" b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2700" b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2700" kern="1200">
          <a:solidFill>
            <a:schemeClr val="tx2"/>
          </a:solidFill>
          <a:latin typeface="+mn-lt"/>
          <a:ea typeface="+mn-ea"/>
          <a:cs typeface="+mn-cs"/>
        </a:defRPr>
      </a:lvl5pPr>
      <a:lvl6pPr marL="216000" indent="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2700" kern="1200">
          <a:solidFill>
            <a:schemeClr val="tx2"/>
          </a:solidFill>
          <a:latin typeface="+mn-lt"/>
          <a:ea typeface="+mn-ea"/>
          <a:cs typeface="+mn-cs"/>
        </a:defRPr>
      </a:lvl6pPr>
      <a:lvl7pPr marL="432000" indent="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27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648000" indent="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4000"/>
        </a:lnSpc>
        <a:spcBef>
          <a:spcPts val="0"/>
        </a:spcBef>
        <a:buFont typeface="Arial" pitchFamily="34" charset="0"/>
        <a:buNone/>
        <a:defRPr sz="21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A3B2FE9-75C0-4C05-8B2F-C9C5B5842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00" y="3330162"/>
            <a:ext cx="10440000" cy="1148013"/>
          </a:xfrm>
        </p:spPr>
        <p:txBody>
          <a:bodyPr/>
          <a:lstStyle/>
          <a:p>
            <a:r>
              <a:rPr lang="en-US" dirty="0"/>
              <a:t>Jelle Vergeer</a:t>
            </a:r>
            <a:endParaRPr lang="en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E7091-4684-4295-AA08-66129A7F0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Decrypting OpenSSH sessions for fun and profit</a:t>
            </a:r>
            <a:endParaRPr lang="en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E23A9-E539-483C-8E72-6D982F43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1ACC-688B-42EB-A177-2898C4C5704E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73066-A2CE-4D4A-8D01-74766118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0CB-F8A5-4920-AFD3-BE1098A0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4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7566CC-F106-4AB2-97B6-FC6B3777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525" y="104776"/>
            <a:ext cx="12146652" cy="58007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14AE-B569-4B7E-B70C-D6BCF63F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E936-339D-4E6E-A3CA-0E3243A4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BB33-182E-4D20-A4F2-75E6EA48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21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204BBB-875F-48C8-8C64-8F4DF0CC2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115" y="1263088"/>
            <a:ext cx="5354278" cy="211067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encryption keys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AB-9015-451F-AD9E-D80C75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E7B-4120-4F73-90AE-7DBA8B9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EA222-22F1-4ECD-858C-D9F93A30CE3E}"/>
              </a:ext>
            </a:extLst>
          </p:cNvPr>
          <p:cNvSpPr txBox="1"/>
          <p:nvPr/>
        </p:nvSpPr>
        <p:spPr>
          <a:xfrm>
            <a:off x="1428115" y="3863524"/>
            <a:ext cx="1086802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char* name:		0x808e8a4 -&gt; "chacha20-poly1305@openssh.com"</a:t>
            </a:r>
          </a:p>
          <a:p>
            <a:r>
              <a:rPr lang="en-US" dirty="0"/>
              <a:t>Cipher* cipher:		0x808e6d0 Cipher{name=0x80989e4 -&gt; "chacha20-poly1305@openssh.com"}</a:t>
            </a:r>
          </a:p>
          <a:p>
            <a:r>
              <a:rPr lang="en-US" dirty="0"/>
              <a:t>int enabled;		0</a:t>
            </a:r>
          </a:p>
          <a:p>
            <a:r>
              <a:rPr lang="en-US" dirty="0" err="1"/>
              <a:t>u_int</a:t>
            </a:r>
            <a:r>
              <a:rPr lang="en-US" dirty="0"/>
              <a:t>   </a:t>
            </a:r>
            <a:r>
              <a:rPr lang="en-US" dirty="0" err="1"/>
              <a:t>key_len</a:t>
            </a:r>
            <a:r>
              <a:rPr lang="en-US" dirty="0"/>
              <a:t>;		8-64</a:t>
            </a:r>
          </a:p>
          <a:p>
            <a:r>
              <a:rPr lang="en-US" dirty="0" err="1"/>
              <a:t>u_int</a:t>
            </a:r>
            <a:r>
              <a:rPr lang="en-US" dirty="0"/>
              <a:t>   </a:t>
            </a:r>
            <a:r>
              <a:rPr lang="en-US" dirty="0" err="1"/>
              <a:t>iv_len</a:t>
            </a:r>
            <a:r>
              <a:rPr lang="en-US" dirty="0"/>
              <a:t>;		12</a:t>
            </a:r>
          </a:p>
          <a:p>
            <a:r>
              <a:rPr lang="en-US" dirty="0" err="1"/>
              <a:t>u_int</a:t>
            </a:r>
            <a:r>
              <a:rPr lang="en-US" dirty="0"/>
              <a:t>   </a:t>
            </a:r>
            <a:r>
              <a:rPr lang="en-US" dirty="0" err="1"/>
              <a:t>block_size</a:t>
            </a:r>
            <a:r>
              <a:rPr lang="en-US" dirty="0"/>
              <a:t>:		8-16</a:t>
            </a:r>
          </a:p>
          <a:p>
            <a:r>
              <a:rPr lang="en-US" dirty="0" err="1"/>
              <a:t>u_char</a:t>
            </a:r>
            <a:r>
              <a:rPr lang="en-US" dirty="0"/>
              <a:t>* key:		0x80989e4 -&gt; "6e4a242303346ecd60209e41b03c438b"</a:t>
            </a:r>
          </a:p>
          <a:p>
            <a:r>
              <a:rPr lang="en-US" dirty="0" err="1"/>
              <a:t>u_char</a:t>
            </a:r>
            <a:r>
              <a:rPr lang="en-US" dirty="0"/>
              <a:t>* iv:		0x8088f4e -&gt; "7e59454fbe2247d52d29bd373c3f53ae"	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D111E-03E9-4BB9-A318-61DC3DA77874}"/>
              </a:ext>
            </a:extLst>
          </p:cNvPr>
          <p:cNvSpPr txBox="1"/>
          <p:nvPr/>
        </p:nvSpPr>
        <p:spPr>
          <a:xfrm flipH="1">
            <a:off x="1428114" y="3573710"/>
            <a:ext cx="82108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Definition		Value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204802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6E7E-61C0-47AD-865B-63C14876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of attack (3)</a:t>
            </a:r>
          </a:p>
          <a:p>
            <a:pPr lvl="1"/>
            <a:r>
              <a:rPr lang="en-US" dirty="0"/>
              <a:t>Python POC</a:t>
            </a:r>
          </a:p>
          <a:p>
            <a:pPr lvl="2"/>
            <a:r>
              <a:rPr lang="en-US" dirty="0" err="1"/>
              <a:t>ptrace</a:t>
            </a:r>
            <a:endParaRPr lang="en-US" dirty="0"/>
          </a:p>
          <a:p>
            <a:pPr lvl="2"/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&gt;/mem</a:t>
            </a:r>
          </a:p>
          <a:p>
            <a:pPr lvl="2"/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&gt;/maps</a:t>
            </a:r>
          </a:p>
          <a:p>
            <a:pPr lvl="1"/>
            <a:r>
              <a:rPr lang="en-US" dirty="0"/>
              <a:t>Iterate over </a:t>
            </a:r>
            <a:r>
              <a:rPr lang="en-US" dirty="0" err="1"/>
              <a:t>ssh</a:t>
            </a:r>
            <a:r>
              <a:rPr lang="en-US" dirty="0"/>
              <a:t>(d) processes</a:t>
            </a:r>
          </a:p>
          <a:p>
            <a:pPr lvl="1"/>
            <a:r>
              <a:rPr lang="en-US" dirty="0"/>
              <a:t>Scrape </a:t>
            </a:r>
            <a:r>
              <a:rPr lang="en-US" dirty="0" err="1"/>
              <a:t>sshenc</a:t>
            </a:r>
            <a:r>
              <a:rPr lang="en-US" dirty="0"/>
              <a:t> structures</a:t>
            </a:r>
          </a:p>
          <a:p>
            <a:pPr lvl="2"/>
            <a:r>
              <a:rPr lang="en-US" dirty="0"/>
              <a:t>Read heap</a:t>
            </a:r>
          </a:p>
          <a:p>
            <a:pPr lvl="2"/>
            <a:r>
              <a:rPr lang="en-US" dirty="0"/>
              <a:t>Validate/probe </a:t>
            </a:r>
            <a:r>
              <a:rPr lang="en-US" dirty="0" err="1"/>
              <a:t>sshenc</a:t>
            </a:r>
            <a:r>
              <a:rPr lang="en-US" dirty="0"/>
              <a:t> structure at every offset</a:t>
            </a:r>
          </a:p>
          <a:p>
            <a:pPr lvl="2"/>
            <a:r>
              <a:rPr lang="en-US" dirty="0"/>
              <a:t>Valid structure? -&gt; Success!</a:t>
            </a:r>
          </a:p>
          <a:p>
            <a:pPr lvl="2"/>
            <a:endParaRPr lang="en-US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encryption keys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AB-9015-451F-AD9E-D80C75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E7B-4120-4F73-90AE-7DBA8B9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31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6498AF-282D-4B08-82B2-45D42B9A8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63" y="-1"/>
            <a:ext cx="10658475" cy="64617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37C9-716B-4E5C-87A9-4D6CCB33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C4F2-22DB-47D1-AA8B-489FE47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E20B-F5D9-459C-BA8D-9CE54CA0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72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6E7E-61C0-47AD-865B-63C14876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of attack (4)</a:t>
            </a:r>
          </a:p>
          <a:p>
            <a:pPr lvl="1"/>
            <a:r>
              <a:rPr lang="en-US" dirty="0"/>
              <a:t>Volatility plugin</a:t>
            </a:r>
            <a:endParaRPr lang="en-NL" dirty="0"/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encryption keys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AB-9015-451F-AD9E-D80C75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E7B-4120-4F73-90AE-7DBA8B9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80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6E7E-61C0-47AD-865B-63C14876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the traffic</a:t>
            </a:r>
          </a:p>
          <a:p>
            <a:pPr lvl="1"/>
            <a:r>
              <a:rPr lang="en-US" dirty="0"/>
              <a:t>Reading lots of RFC’s</a:t>
            </a:r>
          </a:p>
          <a:p>
            <a:pPr lvl="1"/>
            <a:r>
              <a:rPr lang="en-US" dirty="0" err="1"/>
              <a:t>pynids</a:t>
            </a:r>
            <a:r>
              <a:rPr lang="en-US" dirty="0"/>
              <a:t> for TCP reassembly</a:t>
            </a:r>
          </a:p>
          <a:p>
            <a:pPr lvl="1"/>
            <a:r>
              <a:rPr lang="en-US" dirty="0"/>
              <a:t>Can borrow functionality from </a:t>
            </a:r>
            <a:r>
              <a:rPr lang="en-US" dirty="0" err="1"/>
              <a:t>asyncssh</a:t>
            </a:r>
            <a:endParaRPr lang="en-US" dirty="0"/>
          </a:p>
          <a:p>
            <a:pPr lvl="1"/>
            <a:r>
              <a:rPr lang="en-US" dirty="0"/>
              <a:t>Parse messages with </a:t>
            </a:r>
            <a:r>
              <a:rPr lang="en-US" dirty="0" err="1"/>
              <a:t>dissect.cstruct</a:t>
            </a:r>
            <a:endParaRPr lang="en-US" dirty="0"/>
          </a:p>
          <a:p>
            <a:pPr lvl="1"/>
            <a:r>
              <a:rPr lang="en-US" dirty="0"/>
              <a:t>When the parser comes across a NEWKEYS message..</a:t>
            </a:r>
          </a:p>
          <a:p>
            <a:pPr lvl="2"/>
            <a:r>
              <a:rPr lang="en-US" dirty="0"/>
              <a:t>Peek the next message and try to decrypt with recovered keys</a:t>
            </a:r>
          </a:p>
          <a:p>
            <a:pPr lvl="1"/>
            <a:r>
              <a:rPr lang="en-US" dirty="0"/>
              <a:t>Decrypt the rest of the traffic with matching key</a:t>
            </a:r>
          </a:p>
          <a:p>
            <a:pPr lvl="1"/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Decrypting &amp; parsing traffic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AB-9015-451F-AD9E-D80C75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E7B-4120-4F73-90AE-7DBA8B9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39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61AE0F0-A2E2-4866-9B3C-D343C33F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stream</a:t>
            </a:r>
            <a:endParaRPr lang="en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CD98A-6B88-4ECA-95E7-5FC43203B4E1}"/>
              </a:ext>
            </a:extLst>
          </p:cNvPr>
          <p:cNvSpPr/>
          <p:nvPr/>
        </p:nvSpPr>
        <p:spPr>
          <a:xfrm>
            <a:off x="2105639" y="3157168"/>
            <a:ext cx="2793534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92040-F828-4FAC-A11E-6F1B80E5C0F0}"/>
              </a:ext>
            </a:extLst>
          </p:cNvPr>
          <p:cNvSpPr/>
          <p:nvPr/>
        </p:nvSpPr>
        <p:spPr>
          <a:xfrm>
            <a:off x="4976071" y="3157168"/>
            <a:ext cx="999944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BBBC1-D029-49AA-A42D-F99B6ED64CA5}"/>
              </a:ext>
            </a:extLst>
          </p:cNvPr>
          <p:cNvSpPr/>
          <p:nvPr/>
        </p:nvSpPr>
        <p:spPr>
          <a:xfrm>
            <a:off x="6031113" y="3159801"/>
            <a:ext cx="2864841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DF54C-27C7-4E38-8991-1B2C5CE6A05A}"/>
              </a:ext>
            </a:extLst>
          </p:cNvPr>
          <p:cNvSpPr/>
          <p:nvPr/>
        </p:nvSpPr>
        <p:spPr>
          <a:xfrm>
            <a:off x="8951052" y="3157168"/>
            <a:ext cx="2583809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417740" y="3201857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DE0F0F-F1DB-4D96-8FC9-0CCF7EBE5EB1}"/>
              </a:ext>
            </a:extLst>
          </p:cNvPr>
          <p:cNvSpPr/>
          <p:nvPr/>
        </p:nvSpPr>
        <p:spPr>
          <a:xfrm>
            <a:off x="2105639" y="3594794"/>
            <a:ext cx="704674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9FA64-D0BC-4955-8CE6-5DA7B185F8B8}"/>
              </a:ext>
            </a:extLst>
          </p:cNvPr>
          <p:cNvSpPr/>
          <p:nvPr/>
        </p:nvSpPr>
        <p:spPr>
          <a:xfrm>
            <a:off x="2876441" y="3594794"/>
            <a:ext cx="787167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46F58-E8F5-41C7-8E9E-6D5952F18191}"/>
              </a:ext>
            </a:extLst>
          </p:cNvPr>
          <p:cNvSpPr/>
          <p:nvPr/>
        </p:nvSpPr>
        <p:spPr>
          <a:xfrm>
            <a:off x="3729737" y="3597538"/>
            <a:ext cx="2246278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B679BC-1E72-42AD-8100-E5883DFA97AD}"/>
              </a:ext>
            </a:extLst>
          </p:cNvPr>
          <p:cNvSpPr/>
          <p:nvPr/>
        </p:nvSpPr>
        <p:spPr>
          <a:xfrm>
            <a:off x="6031113" y="3594794"/>
            <a:ext cx="5503749" cy="38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3970F-978E-4BAB-B6E2-A1DB9DA740DB}"/>
              </a:ext>
            </a:extLst>
          </p:cNvPr>
          <p:cNvSpPr txBox="1"/>
          <p:nvPr/>
        </p:nvSpPr>
        <p:spPr>
          <a:xfrm>
            <a:off x="1417740" y="3639483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SSH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CD98A-6B88-4ECA-95E7-5FC43203B4E1}"/>
              </a:ext>
            </a:extLst>
          </p:cNvPr>
          <p:cNvSpPr/>
          <p:nvPr/>
        </p:nvSpPr>
        <p:spPr>
          <a:xfrm>
            <a:off x="855679" y="2259546"/>
            <a:ext cx="226501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92040-F828-4FAC-A11E-6F1B80E5C0F0}"/>
              </a:ext>
            </a:extLst>
          </p:cNvPr>
          <p:cNvSpPr/>
          <p:nvPr/>
        </p:nvSpPr>
        <p:spPr>
          <a:xfrm>
            <a:off x="1127133" y="2256723"/>
            <a:ext cx="22650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44F5D-AD76-4E2D-8CC4-DB1A6655ADFA}"/>
              </a:ext>
            </a:extLst>
          </p:cNvPr>
          <p:cNvSpPr/>
          <p:nvPr/>
        </p:nvSpPr>
        <p:spPr>
          <a:xfrm>
            <a:off x="1398587" y="2256723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D7F93-87CD-45B3-9EAD-09C87A805EA6}"/>
              </a:ext>
            </a:extLst>
          </p:cNvPr>
          <p:cNvSpPr/>
          <p:nvPr/>
        </p:nvSpPr>
        <p:spPr>
          <a:xfrm>
            <a:off x="2419059" y="2256723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DABFE3-1F03-4917-BC88-5E13801AFA00}"/>
              </a:ext>
            </a:extLst>
          </p:cNvPr>
          <p:cNvSpPr/>
          <p:nvPr/>
        </p:nvSpPr>
        <p:spPr>
          <a:xfrm>
            <a:off x="855679" y="2686405"/>
            <a:ext cx="226501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191050-8CD3-4AD0-B383-55C21F97415D}"/>
              </a:ext>
            </a:extLst>
          </p:cNvPr>
          <p:cNvSpPr/>
          <p:nvPr/>
        </p:nvSpPr>
        <p:spPr>
          <a:xfrm>
            <a:off x="1127133" y="2683582"/>
            <a:ext cx="22650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00DF14-8E7A-4533-8CF8-1777D6868ED5}"/>
              </a:ext>
            </a:extLst>
          </p:cNvPr>
          <p:cNvSpPr/>
          <p:nvPr/>
        </p:nvSpPr>
        <p:spPr>
          <a:xfrm>
            <a:off x="1398587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39D9E5-9F60-4111-8D12-F0360AB0D945}"/>
              </a:ext>
            </a:extLst>
          </p:cNvPr>
          <p:cNvSpPr/>
          <p:nvPr/>
        </p:nvSpPr>
        <p:spPr>
          <a:xfrm>
            <a:off x="2419059" y="2683582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BD578A4-F8E2-40BF-AD23-C08EAE3F7AC1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240C71E8-6975-487B-B28F-1E02CC9D65DE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6BC694A-96BC-413E-84C0-E83BC401014A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  <a:stCxn id="24" idx="2"/>
            <a:endCxn id="5" idx="1"/>
          </p:cNvCxnSpPr>
          <p:nvPr/>
        </p:nvCxnSpPr>
        <p:spPr>
          <a:xfrm rot="16200000" flipH="1">
            <a:off x="1643054" y="2401081"/>
            <a:ext cx="1965245" cy="3313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164B2DB-3C64-4FE9-861A-E58490209AA7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492097" y="4506854"/>
            <a:ext cx="426614" cy="533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1886346" y="3780828"/>
            <a:ext cx="18338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Client version info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0E036F-9404-45F0-9FB1-574FF73375CE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1C2609-F089-4CC3-8BE6-1B4E1B2B5BA5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DFF8E7-4DD4-4061-B331-699E26CC4D56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D92BDD-79B7-4917-A213-7556CD433727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23C4B-03BB-4C87-9DC5-58E2E25E3377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CC2C01-366B-42C6-BF40-27AAF18E1CA8}"/>
              </a:ext>
            </a:extLst>
          </p:cNvPr>
          <p:cNvSpPr/>
          <p:nvPr/>
        </p:nvSpPr>
        <p:spPr>
          <a:xfrm>
            <a:off x="3430006" y="2257859"/>
            <a:ext cx="98504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97C9BC-040F-4576-BDA8-FAC50F2514DA}"/>
              </a:ext>
            </a:extLst>
          </p:cNvPr>
          <p:cNvSpPr/>
          <p:nvPr/>
        </p:nvSpPr>
        <p:spPr>
          <a:xfrm>
            <a:off x="7128386" y="2257859"/>
            <a:ext cx="536072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673561-3151-4332-B45F-557F500B0C3F}"/>
              </a:ext>
            </a:extLst>
          </p:cNvPr>
          <p:cNvSpPr/>
          <p:nvPr/>
        </p:nvSpPr>
        <p:spPr>
          <a:xfrm>
            <a:off x="3439531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A0E6EB-64A3-4018-B92C-EA2FEC070E2E}"/>
              </a:ext>
            </a:extLst>
          </p:cNvPr>
          <p:cNvSpPr/>
          <p:nvPr/>
        </p:nvSpPr>
        <p:spPr>
          <a:xfrm>
            <a:off x="5622049" y="2683582"/>
            <a:ext cx="204240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DCB41F-8CAB-4149-A2B1-6C9BC7C3DA50}"/>
              </a:ext>
            </a:extLst>
          </p:cNvPr>
          <p:cNvSpPr/>
          <p:nvPr/>
        </p:nvSpPr>
        <p:spPr>
          <a:xfrm>
            <a:off x="4456834" y="2684582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4FCA40-6033-4347-BF3A-855E79F54AE6}"/>
              </a:ext>
            </a:extLst>
          </p:cNvPr>
          <p:cNvSpPr/>
          <p:nvPr/>
        </p:nvSpPr>
        <p:spPr>
          <a:xfrm>
            <a:off x="4461682" y="2256723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1440AE-5C48-4CB0-B532-9076B9FE111C}"/>
              </a:ext>
            </a:extLst>
          </p:cNvPr>
          <p:cNvSpPr/>
          <p:nvPr/>
        </p:nvSpPr>
        <p:spPr>
          <a:xfrm>
            <a:off x="5631745" y="2254142"/>
            <a:ext cx="1446940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A67A7A-465E-461D-B39E-74051FFF3656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3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77369" y="2535397"/>
            <a:ext cx="1968068" cy="30420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2419059" y="3673779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Server version info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5E8448-DF46-4869-A729-ED624432441D}"/>
              </a:ext>
            </a:extLst>
          </p:cNvPr>
          <p:cNvSpPr/>
          <p:nvPr/>
        </p:nvSpPr>
        <p:spPr>
          <a:xfrm>
            <a:off x="1127133" y="2256723"/>
            <a:ext cx="22650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941FF4-BFF0-4068-9D7A-3BED1C7E85EA}"/>
              </a:ext>
            </a:extLst>
          </p:cNvPr>
          <p:cNvSpPr/>
          <p:nvPr/>
        </p:nvSpPr>
        <p:spPr>
          <a:xfrm>
            <a:off x="1398587" y="2256723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152491-AFEB-4D59-8F9F-28DD5726B16A}"/>
              </a:ext>
            </a:extLst>
          </p:cNvPr>
          <p:cNvSpPr/>
          <p:nvPr/>
        </p:nvSpPr>
        <p:spPr>
          <a:xfrm>
            <a:off x="2419059" y="2256723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B9F23F-1355-4E44-A930-B4F9007FBD6B}"/>
              </a:ext>
            </a:extLst>
          </p:cNvPr>
          <p:cNvSpPr/>
          <p:nvPr/>
        </p:nvSpPr>
        <p:spPr>
          <a:xfrm>
            <a:off x="1127133" y="2683582"/>
            <a:ext cx="22650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E542C8-2C9C-4DD1-ABF2-92DB6E9AA86F}"/>
              </a:ext>
            </a:extLst>
          </p:cNvPr>
          <p:cNvSpPr/>
          <p:nvPr/>
        </p:nvSpPr>
        <p:spPr>
          <a:xfrm>
            <a:off x="1398587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6BB3FF-05A9-4124-8E38-25B43780AF08}"/>
              </a:ext>
            </a:extLst>
          </p:cNvPr>
          <p:cNvSpPr/>
          <p:nvPr/>
        </p:nvSpPr>
        <p:spPr>
          <a:xfrm>
            <a:off x="2419059" y="2683582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A2C15D-09B2-4881-9C4C-10764824A1EC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06F873-D2F2-4FED-9EDC-42800039BA75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37D11F-5CC2-4AD1-A43D-84CC6773E063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1F038E-2ED3-4829-A139-D3C87D1D4479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75FB78-4DD4-4344-A3CF-A2FA9598C7E0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14B37B-0E92-4FFC-83A7-46085D1596DC}"/>
              </a:ext>
            </a:extLst>
          </p:cNvPr>
          <p:cNvSpPr/>
          <p:nvPr/>
        </p:nvSpPr>
        <p:spPr>
          <a:xfrm>
            <a:off x="3430006" y="2257859"/>
            <a:ext cx="98504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77486-B8C8-4DDA-903A-17E330C23327}"/>
              </a:ext>
            </a:extLst>
          </p:cNvPr>
          <p:cNvSpPr/>
          <p:nvPr/>
        </p:nvSpPr>
        <p:spPr>
          <a:xfrm>
            <a:off x="7128386" y="2257859"/>
            <a:ext cx="536072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13D01-773E-4A44-A31C-F9C301BFF949}"/>
              </a:ext>
            </a:extLst>
          </p:cNvPr>
          <p:cNvSpPr/>
          <p:nvPr/>
        </p:nvSpPr>
        <p:spPr>
          <a:xfrm>
            <a:off x="3439531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5CC9E1-8A00-4E64-B205-72E3AD43CAC4}"/>
              </a:ext>
            </a:extLst>
          </p:cNvPr>
          <p:cNvSpPr/>
          <p:nvPr/>
        </p:nvSpPr>
        <p:spPr>
          <a:xfrm>
            <a:off x="5622049" y="2683582"/>
            <a:ext cx="204240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CDAEE4-D16D-42AD-9B6E-586B220C02E6}"/>
              </a:ext>
            </a:extLst>
          </p:cNvPr>
          <p:cNvSpPr/>
          <p:nvPr/>
        </p:nvSpPr>
        <p:spPr>
          <a:xfrm>
            <a:off x="4456834" y="2684582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5324E5-057C-4420-887A-870BF1074D6B}"/>
              </a:ext>
            </a:extLst>
          </p:cNvPr>
          <p:cNvSpPr/>
          <p:nvPr/>
        </p:nvSpPr>
        <p:spPr>
          <a:xfrm>
            <a:off x="4461682" y="2256723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122217-F1FE-4D30-AB76-626031F0A4FF}"/>
              </a:ext>
            </a:extLst>
          </p:cNvPr>
          <p:cNvSpPr/>
          <p:nvPr/>
        </p:nvSpPr>
        <p:spPr>
          <a:xfrm>
            <a:off x="5631745" y="2254142"/>
            <a:ext cx="1446940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E1BACDFC-6993-466C-8F96-7E974D3809BD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5F971DCB-CF4C-4FF0-B7D4-5415796D740C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A9E4C5F-D1B2-4A6E-AEB1-A332CF772B72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F7BB4C0-2A48-4D95-A047-6AEAD104C8C9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492097" y="5040450"/>
            <a:ext cx="426614" cy="543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CA37CED-51C2-4B51-88C4-1831C0B21692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4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00350" y="2858378"/>
            <a:ext cx="1968068" cy="2396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2364290" y="3621525"/>
            <a:ext cx="15517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MSG_KEXINIT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FB3E25-AAFB-4BF5-A30F-330298AB4C72}"/>
              </a:ext>
            </a:extLst>
          </p:cNvPr>
          <p:cNvSpPr/>
          <p:nvPr/>
        </p:nvSpPr>
        <p:spPr>
          <a:xfrm>
            <a:off x="1398587" y="2256723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E4D490-0E42-498B-99E0-F47360AF249E}"/>
              </a:ext>
            </a:extLst>
          </p:cNvPr>
          <p:cNvSpPr/>
          <p:nvPr/>
        </p:nvSpPr>
        <p:spPr>
          <a:xfrm>
            <a:off x="2419059" y="2256723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83192-A52B-4DC6-93A5-7BE97449E17C}"/>
              </a:ext>
            </a:extLst>
          </p:cNvPr>
          <p:cNvSpPr/>
          <p:nvPr/>
        </p:nvSpPr>
        <p:spPr>
          <a:xfrm>
            <a:off x="1398587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D589B8-0A09-483F-B108-08F401AA60F1}"/>
              </a:ext>
            </a:extLst>
          </p:cNvPr>
          <p:cNvSpPr/>
          <p:nvPr/>
        </p:nvSpPr>
        <p:spPr>
          <a:xfrm>
            <a:off x="2419059" y="2683582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815330-DB53-45D8-964C-07F67EA6F196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CD265A-539B-4D2B-8D4C-EDE97F032FAE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AC0534-1DBF-46EF-8678-BD1AC93FE024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A22F78-E166-4D13-A053-7FD032368EC8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F5AE7A-7289-4014-A987-0363C6CB29E8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44A9EA-2B09-4656-874B-6A6AF7C0B1BF}"/>
              </a:ext>
            </a:extLst>
          </p:cNvPr>
          <p:cNvSpPr/>
          <p:nvPr/>
        </p:nvSpPr>
        <p:spPr>
          <a:xfrm>
            <a:off x="3430006" y="2257859"/>
            <a:ext cx="98504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3E0E2A-40E8-423B-A14F-5120207F7A43}"/>
              </a:ext>
            </a:extLst>
          </p:cNvPr>
          <p:cNvSpPr/>
          <p:nvPr/>
        </p:nvSpPr>
        <p:spPr>
          <a:xfrm>
            <a:off x="7128386" y="2257859"/>
            <a:ext cx="536072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A82B4D6-D94C-4A62-B775-A9CAF0051020}"/>
              </a:ext>
            </a:extLst>
          </p:cNvPr>
          <p:cNvSpPr/>
          <p:nvPr/>
        </p:nvSpPr>
        <p:spPr>
          <a:xfrm>
            <a:off x="3439531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774505-35D3-4073-8060-838A25D0553D}"/>
              </a:ext>
            </a:extLst>
          </p:cNvPr>
          <p:cNvSpPr/>
          <p:nvPr/>
        </p:nvSpPr>
        <p:spPr>
          <a:xfrm>
            <a:off x="5622049" y="2683582"/>
            <a:ext cx="204240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EC22BE-E40B-40B2-B5E3-A62C63446067}"/>
              </a:ext>
            </a:extLst>
          </p:cNvPr>
          <p:cNvSpPr/>
          <p:nvPr/>
        </p:nvSpPr>
        <p:spPr>
          <a:xfrm>
            <a:off x="4456834" y="2684582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C139C-0F55-4718-9D46-8205D9731C03}"/>
              </a:ext>
            </a:extLst>
          </p:cNvPr>
          <p:cNvSpPr/>
          <p:nvPr/>
        </p:nvSpPr>
        <p:spPr>
          <a:xfrm>
            <a:off x="4461682" y="2256723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FD9CC4-047B-4237-8912-FC3340FB4444}"/>
              </a:ext>
            </a:extLst>
          </p:cNvPr>
          <p:cNvSpPr/>
          <p:nvPr/>
        </p:nvSpPr>
        <p:spPr>
          <a:xfrm>
            <a:off x="5631745" y="2254142"/>
            <a:ext cx="1446940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05B73FB7-A8D1-46CE-AA61-AD1C7778BA56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9C2D2261-B7AC-4C7C-A96C-06E796073D5F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C3712B64-6646-4323-9EDF-CCBAB0B003AF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05258FF0-D7C7-44F2-9650-507372E56346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5492097" y="4506854"/>
            <a:ext cx="426614" cy="533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2EE1FE1-189F-478F-8312-2406E05C1E54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0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37B6C-A72A-4116-B6CA-9341F88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SSH?</a:t>
            </a:r>
          </a:p>
          <a:p>
            <a:r>
              <a:rPr lang="en-US" dirty="0"/>
              <a:t>Protocol overview &amp; encryption</a:t>
            </a:r>
          </a:p>
          <a:p>
            <a:r>
              <a:rPr lang="en-US" dirty="0"/>
              <a:t>Recovering encryption keys</a:t>
            </a:r>
          </a:p>
          <a:p>
            <a:r>
              <a:rPr lang="en-US" dirty="0"/>
              <a:t>Decrypting &amp; parsing traffic</a:t>
            </a:r>
            <a:endParaRPr lang="en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CB60F-364F-48B3-BE31-28616C3E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DC4A-9089-4C97-8448-B204584A149F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07972-61C6-4D43-BD22-B88D475F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C7E4-227A-42E5-8E52-210E3854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74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0586" y="3368614"/>
            <a:ext cx="1968068" cy="13756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3430006" y="3647119"/>
            <a:ext cx="15517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MSG_KEXINIT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4BDFC1-4EF3-477E-8180-1815D02BBCAD}"/>
              </a:ext>
            </a:extLst>
          </p:cNvPr>
          <p:cNvSpPr/>
          <p:nvPr/>
        </p:nvSpPr>
        <p:spPr>
          <a:xfrm>
            <a:off x="2419059" y="2256723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F0BB7-61F8-4CD2-9201-C970CE5BAC3E}"/>
              </a:ext>
            </a:extLst>
          </p:cNvPr>
          <p:cNvSpPr/>
          <p:nvPr/>
        </p:nvSpPr>
        <p:spPr>
          <a:xfrm>
            <a:off x="2419059" y="2683582"/>
            <a:ext cx="975519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F3CEA7-B665-4B85-B037-A7EAF7205B99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31DEDD-2B07-4CB8-AFC3-0CCA19AFA6A0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023E0A-CC2E-4B3F-A589-1F4D05D63F2F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469DCE-5FA3-4E56-B69A-C8E9DA639A73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F96A21-C67C-473B-9817-1023675DF08F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EEDF3D-D53E-4BCD-860F-437534E9684A}"/>
              </a:ext>
            </a:extLst>
          </p:cNvPr>
          <p:cNvSpPr/>
          <p:nvPr/>
        </p:nvSpPr>
        <p:spPr>
          <a:xfrm>
            <a:off x="3430006" y="2257859"/>
            <a:ext cx="98504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588EB1-B0ED-4DC1-97F0-A529C5736A29}"/>
              </a:ext>
            </a:extLst>
          </p:cNvPr>
          <p:cNvSpPr/>
          <p:nvPr/>
        </p:nvSpPr>
        <p:spPr>
          <a:xfrm>
            <a:off x="7128386" y="2257859"/>
            <a:ext cx="536072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71F719-93E2-4200-ACAF-AB69DD56F793}"/>
              </a:ext>
            </a:extLst>
          </p:cNvPr>
          <p:cNvSpPr/>
          <p:nvPr/>
        </p:nvSpPr>
        <p:spPr>
          <a:xfrm>
            <a:off x="3439531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542FC-EE1C-4B43-8C38-2EDE4100CA33}"/>
              </a:ext>
            </a:extLst>
          </p:cNvPr>
          <p:cNvSpPr/>
          <p:nvPr/>
        </p:nvSpPr>
        <p:spPr>
          <a:xfrm>
            <a:off x="5622049" y="2683582"/>
            <a:ext cx="204240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2C17CB-BE33-4DF8-8B80-E5D514BB0D35}"/>
              </a:ext>
            </a:extLst>
          </p:cNvPr>
          <p:cNvSpPr/>
          <p:nvPr/>
        </p:nvSpPr>
        <p:spPr>
          <a:xfrm>
            <a:off x="4456834" y="2684582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E5B6C6-0CB6-45D5-B79E-807635A28D24}"/>
              </a:ext>
            </a:extLst>
          </p:cNvPr>
          <p:cNvSpPr/>
          <p:nvPr/>
        </p:nvSpPr>
        <p:spPr>
          <a:xfrm>
            <a:off x="4461682" y="2256723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2E81D7-0194-430B-98F8-44E3901D94D4}"/>
              </a:ext>
            </a:extLst>
          </p:cNvPr>
          <p:cNvSpPr/>
          <p:nvPr/>
        </p:nvSpPr>
        <p:spPr>
          <a:xfrm>
            <a:off x="5631745" y="2254142"/>
            <a:ext cx="1446940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1A6A783-22AE-4844-AA3D-3E3FFE8D23AC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47BEB252-02C2-49EF-8336-FF29B096E56E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0AD8D5C6-C36F-4812-B9EC-3D57D350E9F3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FB0381D-8AA5-4773-899A-6834C9D6E15E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5492097" y="5040450"/>
            <a:ext cx="426614" cy="543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1B6A5D-0517-4B15-AEC5-79792BF9F166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4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0822" y="3878850"/>
            <a:ext cx="1968068" cy="3551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1867202" y="3668018"/>
            <a:ext cx="2013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MSG_KEXDH_INIT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181896-72A4-4389-968A-BEEE4E63039B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05D7A8-4E0F-4320-BAB2-1BA6FB1E3D53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BBE4C-19B4-4435-B083-1F7BEDD05447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1FBF0A-CDEE-44DE-9E0F-71E3040BED3E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C8A8CC-44B2-4066-8CC9-E0A19DE48091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B32FC2-210B-4E29-A21C-0CD7E23CBF19}"/>
              </a:ext>
            </a:extLst>
          </p:cNvPr>
          <p:cNvSpPr/>
          <p:nvPr/>
        </p:nvSpPr>
        <p:spPr>
          <a:xfrm>
            <a:off x="3430006" y="2257859"/>
            <a:ext cx="98504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EB53C9-ABA3-4308-B1AC-5C79AC8131D6}"/>
              </a:ext>
            </a:extLst>
          </p:cNvPr>
          <p:cNvSpPr/>
          <p:nvPr/>
        </p:nvSpPr>
        <p:spPr>
          <a:xfrm>
            <a:off x="7128386" y="2257859"/>
            <a:ext cx="536072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378EA6-2A64-45FC-8190-3A682A1A6E1E}"/>
              </a:ext>
            </a:extLst>
          </p:cNvPr>
          <p:cNvSpPr/>
          <p:nvPr/>
        </p:nvSpPr>
        <p:spPr>
          <a:xfrm>
            <a:off x="3439531" y="2683582"/>
            <a:ext cx="97551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49AB5C-57C1-4BA9-865A-199AB303FB31}"/>
              </a:ext>
            </a:extLst>
          </p:cNvPr>
          <p:cNvSpPr/>
          <p:nvPr/>
        </p:nvSpPr>
        <p:spPr>
          <a:xfrm>
            <a:off x="5622049" y="2683582"/>
            <a:ext cx="204240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39B20B-9B07-4B9D-BAFC-6BA345C6B545}"/>
              </a:ext>
            </a:extLst>
          </p:cNvPr>
          <p:cNvSpPr/>
          <p:nvPr/>
        </p:nvSpPr>
        <p:spPr>
          <a:xfrm>
            <a:off x="4456834" y="2684582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7C92DD-39C9-4B66-8567-C448B98EE073}"/>
              </a:ext>
            </a:extLst>
          </p:cNvPr>
          <p:cNvSpPr/>
          <p:nvPr/>
        </p:nvSpPr>
        <p:spPr>
          <a:xfrm>
            <a:off x="4461682" y="2256723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AC175B-52DD-482F-B2E4-E97D9249C644}"/>
              </a:ext>
            </a:extLst>
          </p:cNvPr>
          <p:cNvSpPr/>
          <p:nvPr/>
        </p:nvSpPr>
        <p:spPr>
          <a:xfrm>
            <a:off x="5631745" y="2254142"/>
            <a:ext cx="1446940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4F9B09D8-0129-4E34-B065-C46C29797CB0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8DFDFCB5-5260-4BF0-A52F-FEC8CE2935B2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1B963E5B-B4F2-463B-AF52-90BB6D56B2B5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4859B7EF-5C97-478B-B3DF-33C84D642AFE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5492097" y="4506854"/>
            <a:ext cx="426614" cy="533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B4B668-839C-4BC3-8A44-804329329362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1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</p:cNvCxnSpPr>
          <p:nvPr/>
        </p:nvCxnSpPr>
        <p:spPr>
          <a:xfrm rot="5400000">
            <a:off x="3666952" y="3688852"/>
            <a:ext cx="1967068" cy="736128"/>
          </a:xfrm>
          <a:prstGeom prst="curvedConnector4">
            <a:avLst>
              <a:gd name="adj1" fmla="val 44630"/>
              <a:gd name="adj2" fmla="val 131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2364290" y="3621525"/>
            <a:ext cx="23168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MSG_KEXDH_REPLY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DDA317-E11A-4A19-BCB2-84E2C9D849D6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BA5354-2003-4605-BB79-268DAE73B573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A6FE2A-A71B-4D07-B31B-690D21481AA0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97EFA4-FF44-42A1-9326-D571E7758795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DB9587-E2D9-4B88-B588-111E65C6593E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EAA7A8-4CA4-492F-9781-3E3CBD4F84B5}"/>
              </a:ext>
            </a:extLst>
          </p:cNvPr>
          <p:cNvSpPr/>
          <p:nvPr/>
        </p:nvSpPr>
        <p:spPr>
          <a:xfrm>
            <a:off x="7128386" y="2257859"/>
            <a:ext cx="536072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DE0933-C433-484D-AF15-A74155018269}"/>
              </a:ext>
            </a:extLst>
          </p:cNvPr>
          <p:cNvSpPr/>
          <p:nvPr/>
        </p:nvSpPr>
        <p:spPr>
          <a:xfrm>
            <a:off x="5622049" y="2683582"/>
            <a:ext cx="204240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3C1A6C-657B-4B3F-8F92-F8B9765297C4}"/>
              </a:ext>
            </a:extLst>
          </p:cNvPr>
          <p:cNvSpPr/>
          <p:nvPr/>
        </p:nvSpPr>
        <p:spPr>
          <a:xfrm>
            <a:off x="4456834" y="2684582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D698E1-E1D9-4345-BAE2-2800FFA070CA}"/>
              </a:ext>
            </a:extLst>
          </p:cNvPr>
          <p:cNvSpPr/>
          <p:nvPr/>
        </p:nvSpPr>
        <p:spPr>
          <a:xfrm>
            <a:off x="4461682" y="2256723"/>
            <a:ext cx="112343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9962DEB-2BCB-4C2F-A9A7-D20A9320A676}"/>
              </a:ext>
            </a:extLst>
          </p:cNvPr>
          <p:cNvSpPr/>
          <p:nvPr/>
        </p:nvSpPr>
        <p:spPr>
          <a:xfrm>
            <a:off x="5631745" y="2254142"/>
            <a:ext cx="1446940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B5014C00-A68B-43B8-84B1-CF5A5101DDEE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49A9C5DF-7E30-44F0-BF77-E662E73A7C5A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CBC03727-506E-4076-A614-AE409440803E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B581E21-932A-4CCE-BA8C-A57E93429379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5492097" y="5040450"/>
            <a:ext cx="426614" cy="543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50B82A7-8C28-4D48-8F17-01F839EF55FC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3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</p:cNvCxnSpPr>
          <p:nvPr/>
        </p:nvCxnSpPr>
        <p:spPr>
          <a:xfrm rot="5400000">
            <a:off x="4478804" y="2876000"/>
            <a:ext cx="1968068" cy="2360832"/>
          </a:xfrm>
          <a:prstGeom prst="curvedConnector4">
            <a:avLst>
              <a:gd name="adj1" fmla="val 44632"/>
              <a:gd name="adj2" fmla="val 109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2364290" y="3621525"/>
            <a:ext cx="1808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MSG_NEWKEYS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8B4029-AE58-4DE9-BCF6-08E870F69396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85E419-9E6B-4E11-9D62-3E1B1CF4B1EE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02FC4-95D4-47AC-B8A4-A47BC2EAC523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A11AD4-CC32-4BE1-9F54-E66961FF50F0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07BD06-3595-446A-9B7A-92CE4085D387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0BD09D-70DD-422B-BD47-81EAF83E948C}"/>
              </a:ext>
            </a:extLst>
          </p:cNvPr>
          <p:cNvSpPr/>
          <p:nvPr/>
        </p:nvSpPr>
        <p:spPr>
          <a:xfrm>
            <a:off x="7128386" y="2257859"/>
            <a:ext cx="536072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99DE29-FAB7-4847-A105-BD9708CBA7D1}"/>
              </a:ext>
            </a:extLst>
          </p:cNvPr>
          <p:cNvSpPr/>
          <p:nvPr/>
        </p:nvSpPr>
        <p:spPr>
          <a:xfrm>
            <a:off x="5622049" y="2683582"/>
            <a:ext cx="2042409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AB4570-AE3C-4271-8FFE-39A186CCA09C}"/>
              </a:ext>
            </a:extLst>
          </p:cNvPr>
          <p:cNvSpPr/>
          <p:nvPr/>
        </p:nvSpPr>
        <p:spPr>
          <a:xfrm>
            <a:off x="5631745" y="2254142"/>
            <a:ext cx="1446940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B1929608-D62B-4134-B46D-0D26C3B35A13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FBC66FC4-3238-48FB-ABB5-4D5D3BDCBF3F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2DAAC8D5-B25C-400A-8A31-CEDB4AE66FC1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BB9EBC7-467B-47A0-9ABD-85D212021ADD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 flipV="1">
            <a:off x="5492097" y="4506854"/>
            <a:ext cx="426614" cy="533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2036F1C-3D77-4394-AF2A-FCADB562E7A8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8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</p:cNvCxnSpPr>
          <p:nvPr/>
        </p:nvCxnSpPr>
        <p:spPr>
          <a:xfrm rot="5400000">
            <a:off x="7132666" y="228448"/>
            <a:ext cx="1961759" cy="7662245"/>
          </a:xfrm>
          <a:prstGeom prst="curvedConnector4">
            <a:avLst>
              <a:gd name="adj1" fmla="val 44615"/>
              <a:gd name="adj2" fmla="val 10298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2D3AC-D947-4B6B-9EF5-927E35FAD008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14D1B7-A78C-40D0-B28C-223D3D77582A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61D537-EC31-4101-B9D9-1D341F355324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2FA869-1500-4BDA-BB39-67B6235B8F09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ADD130-7291-4C27-BECA-E62956E6416D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BE02EABB-EE90-4BE7-BC9E-3091433C5BDD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04EE0522-F1A1-48A5-AAC0-BDA7961DDCBE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311F3F9D-F486-436A-B011-C63AA4E292DB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252D93E-F5F9-454E-A07E-4C49DFE17076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 flipV="1">
            <a:off x="5492097" y="4506854"/>
            <a:ext cx="426614" cy="533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EC252C-48AE-474B-94D7-F664B59462A2}"/>
              </a:ext>
            </a:extLst>
          </p:cNvPr>
          <p:cNvSpPr txBox="1"/>
          <p:nvPr/>
        </p:nvSpPr>
        <p:spPr>
          <a:xfrm>
            <a:off x="2364290" y="3621525"/>
            <a:ext cx="29668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MSG_SERVICE_REQUEST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77721-DC99-4D59-9401-DAE466152140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7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216AC-527D-483C-B34F-6BA3EAF1807A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040E05-EA36-4307-A7A5-F412E9D91B00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5582462" y="1772342"/>
            <a:ext cx="1968068" cy="4568148"/>
          </a:xfrm>
          <a:prstGeom prst="curvedConnector4">
            <a:avLst>
              <a:gd name="adj1" fmla="val 44632"/>
              <a:gd name="adj2" fmla="val 10500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2364290" y="3621525"/>
            <a:ext cx="1808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MSG_NEWKEYS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0A144A-C278-46E0-9C3D-812E15AF9368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78399E-FAF6-47A7-A6BB-75AB60C1390C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C8B767-8B54-4FBE-850C-F0F7118B4D1B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BB045B-B0C2-4F2D-BC8F-40B786C4F271}"/>
              </a:ext>
            </a:extLst>
          </p:cNvPr>
          <p:cNvSpPr/>
          <p:nvPr/>
        </p:nvSpPr>
        <p:spPr>
          <a:xfrm>
            <a:off x="7706244" y="2683582"/>
            <a:ext cx="2288651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6B3FAE7-D29E-4FEE-842C-6DD6A392774E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9EE53DD-1412-4300-9519-71DA53D689B9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FC1CD99-02F2-4F93-8E1D-CF72A0994F0E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B0CCDD5-FC20-4CD2-B97B-64830B5513C2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5492097" y="5040450"/>
            <a:ext cx="426614" cy="543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B616E5-5BA4-426D-B1CE-5DEFE8B8F5DD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27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E86-A259-49A9-966C-5108586E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6EAB-303B-46AD-8605-38CD1C0BEE46}" type="datetime1">
              <a:rPr lang="en-GB" noProof="1" smtClean="0"/>
              <a:pPr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0539C-5556-4174-BE81-87275C7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805B-AA36-4953-9CEC-C473242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DCE9-F65A-40B9-881F-B9A37005E6E4}"/>
              </a:ext>
            </a:extLst>
          </p:cNvPr>
          <p:cNvSpPr txBox="1"/>
          <p:nvPr/>
        </p:nvSpPr>
        <p:spPr>
          <a:xfrm>
            <a:off x="167780" y="230423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TCP</a:t>
            </a:r>
            <a:endParaRPr lang="en-N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216AC-527D-483C-B34F-6BA3EAF1807A}"/>
              </a:ext>
            </a:extLst>
          </p:cNvPr>
          <p:cNvSpPr/>
          <p:nvPr/>
        </p:nvSpPr>
        <p:spPr>
          <a:xfrm>
            <a:off x="7706244" y="2248334"/>
            <a:ext cx="3993756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168F6E-1998-4A1B-A424-926FC52904A0}"/>
              </a:ext>
            </a:extLst>
          </p:cNvPr>
          <p:cNvSpPr txBox="1"/>
          <p:nvPr/>
        </p:nvSpPr>
        <p:spPr>
          <a:xfrm>
            <a:off x="160606" y="2739482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SSH</a:t>
            </a:r>
            <a:endParaRPr lang="en-N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040E05-EA36-4307-A7A5-F412E9D91B00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7C936-EDA7-426E-A458-C672BFC46E78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6591347" y="763457"/>
            <a:ext cx="1968068" cy="6585918"/>
          </a:xfrm>
          <a:prstGeom prst="curvedConnector4">
            <a:avLst>
              <a:gd name="adj1" fmla="val 44632"/>
              <a:gd name="adj2" fmla="val 10347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245123-88EE-403D-A218-550AE88F6F3B}"/>
              </a:ext>
            </a:extLst>
          </p:cNvPr>
          <p:cNvSpPr txBox="1"/>
          <p:nvPr/>
        </p:nvSpPr>
        <p:spPr>
          <a:xfrm>
            <a:off x="2364290" y="3621525"/>
            <a:ext cx="1564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MSG_IGNORE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0A144A-C278-46E0-9C3D-812E15AF9368}"/>
              </a:ext>
            </a:extLst>
          </p:cNvPr>
          <p:cNvSpPr/>
          <p:nvPr/>
        </p:nvSpPr>
        <p:spPr>
          <a:xfrm>
            <a:off x="10036679" y="2683582"/>
            <a:ext cx="1663322" cy="38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78399E-FAF6-47A7-A6BB-75AB60C1390C}"/>
              </a:ext>
            </a:extLst>
          </p:cNvPr>
          <p:cNvSpPr/>
          <p:nvPr/>
        </p:nvSpPr>
        <p:spPr>
          <a:xfrm>
            <a:off x="11741786" y="2247198"/>
            <a:ext cx="405764" cy="38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C8B767-8B54-4FBE-850C-F0F7118B4D1B}"/>
              </a:ext>
            </a:extLst>
          </p:cNvPr>
          <p:cNvSpPr/>
          <p:nvPr/>
        </p:nvSpPr>
        <p:spPr>
          <a:xfrm>
            <a:off x="11741785" y="2689891"/>
            <a:ext cx="405764" cy="3888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51F41F1-36DA-4C2A-89FB-BEBD3C6AD44C}"/>
              </a:ext>
            </a:extLst>
          </p:cNvPr>
          <p:cNvSpPr/>
          <p:nvPr/>
        </p:nvSpPr>
        <p:spPr>
          <a:xfrm>
            <a:off x="4282422" y="4829175"/>
            <a:ext cx="1209675" cy="4225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SSH Parser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34F4F67-FA7C-49BB-A4E8-FD84A283744F}"/>
              </a:ext>
            </a:extLst>
          </p:cNvPr>
          <p:cNvSpPr/>
          <p:nvPr/>
        </p:nvSpPr>
        <p:spPr>
          <a:xfrm>
            <a:off x="5918711" y="4295579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Client State</a:t>
            </a:r>
            <a:endParaRPr lang="en-NL" sz="1600" dirty="0">
              <a:solidFill>
                <a:schemeClr val="tx2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725B8A1-161A-4CBF-BE26-11A4E668FD14}"/>
              </a:ext>
            </a:extLst>
          </p:cNvPr>
          <p:cNvSpPr/>
          <p:nvPr/>
        </p:nvSpPr>
        <p:spPr>
          <a:xfrm>
            <a:off x="5918711" y="5373041"/>
            <a:ext cx="1209675" cy="422550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Server State</a:t>
            </a:r>
            <a:endParaRPr lang="en-NL" sz="1600" dirty="0">
              <a:solidFill>
                <a:schemeClr val="tx2"/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3420CBC-ECDB-4F84-8ABC-0F84232F7EC7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492097" y="5040450"/>
            <a:ext cx="426614" cy="543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0B9350-7533-40CE-A16A-20C17AA2C0B8}"/>
              </a:ext>
            </a:extLst>
          </p:cNvPr>
          <p:cNvSpPr txBox="1"/>
          <p:nvPr/>
        </p:nvSpPr>
        <p:spPr>
          <a:xfrm>
            <a:off x="9948229" y="5241593"/>
            <a:ext cx="219932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Client [encrypted]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 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Encrpyted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2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6E7E-61C0-47AD-865B-63C14876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/>
              <a:t>&lt;screenshot of network-parser&gt;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Decrypting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2F732-13DF-4DD8-AC84-6BC01D44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88" y="43331"/>
            <a:ext cx="10969779" cy="667154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9A921C9C-7394-4D10-A756-2D85F98FACF9}"/>
              </a:ext>
            </a:extLst>
          </p:cNvPr>
          <p:cNvSpPr/>
          <p:nvPr/>
        </p:nvSpPr>
        <p:spPr>
          <a:xfrm rot="5400000">
            <a:off x="1139103" y="891494"/>
            <a:ext cx="2547303" cy="5118596"/>
          </a:xfrm>
          <a:prstGeom prst="arc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17EC9-DC2A-404B-BD7E-B03F04A577B7}"/>
              </a:ext>
            </a:extLst>
          </p:cNvPr>
          <p:cNvSpPr txBox="1"/>
          <p:nvPr/>
        </p:nvSpPr>
        <p:spPr>
          <a:xfrm>
            <a:off x="10517541" y="6049075"/>
            <a:ext cx="13721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Default mode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E8643-177A-4A52-813C-BA8ED4812AB4}"/>
              </a:ext>
            </a:extLst>
          </p:cNvPr>
          <p:cNvCxnSpPr/>
          <p:nvPr/>
        </p:nvCxnSpPr>
        <p:spPr>
          <a:xfrm>
            <a:off x="3552825" y="209550"/>
            <a:ext cx="180975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5F3BD-8309-415D-A77F-231349DA59DF}"/>
              </a:ext>
            </a:extLst>
          </p:cNvPr>
          <p:cNvCxnSpPr>
            <a:cxnSpLocks/>
          </p:cNvCxnSpPr>
          <p:nvPr/>
        </p:nvCxnSpPr>
        <p:spPr>
          <a:xfrm>
            <a:off x="7115175" y="209550"/>
            <a:ext cx="24003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6E7E-61C0-47AD-865B-63C14876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/>
              <a:t>&lt;screenshot of network-parser&gt;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Decrypting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2F732-13DF-4DD8-AC84-6BC01D44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2000" cy="6512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DD598-015D-4F8D-A89A-D3D70C936822}"/>
              </a:ext>
            </a:extLst>
          </p:cNvPr>
          <p:cNvSpPr txBox="1"/>
          <p:nvPr/>
        </p:nvSpPr>
        <p:spPr>
          <a:xfrm>
            <a:off x="10517541" y="6049075"/>
            <a:ext cx="1423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 verbose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1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37B6C-A72A-4116-B6CA-9341F88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aware giving me root access somewhere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 can reconstruct </a:t>
            </a:r>
            <a:r>
              <a:rPr lang="en-US" b="1" dirty="0"/>
              <a:t>incoming and outgoing </a:t>
            </a:r>
            <a:r>
              <a:rPr lang="en-US" dirty="0"/>
              <a:t>SSH connections…</a:t>
            </a:r>
          </a:p>
          <a:p>
            <a:pPr lvl="1"/>
            <a:r>
              <a:rPr lang="en-US" dirty="0"/>
              <a:t>Harvest passwords and secrets</a:t>
            </a:r>
          </a:p>
          <a:p>
            <a:pPr lvl="1"/>
            <a:r>
              <a:rPr lang="en-US" dirty="0"/>
              <a:t>Gain knowledge of executed commands and output</a:t>
            </a:r>
          </a:p>
          <a:p>
            <a:pPr lvl="1"/>
            <a:r>
              <a:rPr lang="en-US" dirty="0"/>
              <a:t>Transferred files</a:t>
            </a:r>
          </a:p>
          <a:p>
            <a:pPr lvl="1"/>
            <a:r>
              <a:rPr lang="en-US" dirty="0"/>
              <a:t>Tunneled traffic</a:t>
            </a:r>
          </a:p>
          <a:p>
            <a:r>
              <a:rPr lang="en-US" dirty="0"/>
              <a:t>(at least) compatible with OpenSSH 4.3 - 8.0</a:t>
            </a:r>
          </a:p>
          <a:p>
            <a:pPr lvl="1"/>
            <a:r>
              <a:rPr lang="en-US" dirty="0"/>
              <a:t>Tested on Debian 5</a:t>
            </a:r>
          </a:p>
          <a:p>
            <a:pPr lvl="1"/>
            <a:r>
              <a:rPr lang="en-US" dirty="0"/>
              <a:t>CentOS 7</a:t>
            </a:r>
          </a:p>
          <a:p>
            <a:pPr lvl="1"/>
            <a:r>
              <a:rPr lang="en-US" dirty="0"/>
              <a:t>Fedora 29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  <a:endParaRPr lang="en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9114F-C52B-484D-BF1F-7662B946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590B-9609-4603-91A3-42CA5C3E1C78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1309-4F50-4B95-95AB-CED6F6E9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6BE3-1FE9-4C27-A48B-8B94574F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61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37B6C-A72A-4116-B6CA-9341F88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Shell (SSH)</a:t>
            </a:r>
          </a:p>
          <a:p>
            <a:r>
              <a:rPr lang="en-US" dirty="0"/>
              <a:t>Network protocol used for operating network services securely over an unsecured network</a:t>
            </a:r>
          </a:p>
          <a:p>
            <a:r>
              <a:rPr lang="en-US" dirty="0"/>
              <a:t>Mostly used to manage remote systems</a:t>
            </a:r>
          </a:p>
          <a:p>
            <a:r>
              <a:rPr lang="en-US" dirty="0"/>
              <a:t>Client – Server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SSH</a:t>
            </a:r>
            <a:endParaRPr lang="en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A593C-E94F-41E0-B30A-89D52923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7CC-49CB-49B4-9E7F-7FA9D788FF59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2F78B-C86E-42EE-80FE-C3F28709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F528-17A9-42C3-ADCC-C0F22B64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55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37B6C-A72A-4116-B6CA-9341F88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in…</a:t>
            </a:r>
          </a:p>
          <a:p>
            <a:pPr lvl="1"/>
            <a:r>
              <a:rPr lang="en-US"/>
              <a:t>Forensics</a:t>
            </a:r>
            <a:endParaRPr lang="en-US" dirty="0"/>
          </a:p>
          <a:p>
            <a:pPr lvl="1"/>
            <a:r>
              <a:rPr lang="en-US" dirty="0"/>
              <a:t>Red Team</a:t>
            </a:r>
          </a:p>
          <a:p>
            <a:pPr lvl="1"/>
            <a:r>
              <a:rPr lang="en-US" dirty="0"/>
              <a:t>Threat Intelligence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9114F-C52B-484D-BF1F-7662B946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590B-9609-4603-91A3-42CA5C3E1C78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1309-4F50-4B95-95AB-CED6F6E9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6BE3-1FE9-4C27-A48B-8B94574F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359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E6A9-3BEE-4E00-A297-EEC73EF9C48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9182-8D90-496E-8FF2-9C06A59F55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16E6-6EA8-45B6-927F-106A46BED3E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ED872F1-6AA6-4680-8FEF-D0BC36B44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0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37B6C-A72A-4116-B6CA-9341F88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30350" lvl="1" indent="-514350">
              <a:buFont typeface="+mj-lt"/>
              <a:buAutoNum type="arabicPeriod"/>
            </a:pPr>
            <a:r>
              <a:rPr lang="en-US" dirty="0"/>
              <a:t>SSH protocol + software version exchange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US" dirty="0"/>
              <a:t>Algorithm negotiation (KEX INIT)</a:t>
            </a:r>
          </a:p>
          <a:p>
            <a:pPr lvl="2"/>
            <a:r>
              <a:rPr lang="en-US" dirty="0"/>
              <a:t>Key exchange algorithms</a:t>
            </a:r>
          </a:p>
          <a:p>
            <a:pPr lvl="2"/>
            <a:r>
              <a:rPr lang="en-US" dirty="0"/>
              <a:t>Encryption algorithms</a:t>
            </a:r>
          </a:p>
          <a:p>
            <a:pPr lvl="2"/>
            <a:r>
              <a:rPr lang="en-US" dirty="0"/>
              <a:t>MAC algorithms</a:t>
            </a:r>
          </a:p>
          <a:p>
            <a:pPr lvl="2"/>
            <a:r>
              <a:rPr lang="en-US" dirty="0"/>
              <a:t>Compression algorithms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US" dirty="0"/>
              <a:t>Key Exchange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US" dirty="0"/>
              <a:t>User authentication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US" dirty="0"/>
              <a:t>Client requests a channel of type “session”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US" dirty="0"/>
              <a:t>Client requests a pseudo terminal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US" dirty="0"/>
              <a:t>Client interacts with session</a:t>
            </a:r>
          </a:p>
          <a:p>
            <a:pPr marL="7303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&amp; encryption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17D4E-3E1E-4118-B30A-73EED592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A499-DBA7-4D27-BC21-DB1E50C86A72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9C1C3-9191-4C57-9B97-1C4C0D0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3CB1-CB3C-4F9E-92F1-5D2694E1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1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37B6C-A72A-4116-B6CA-9341F886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assumptions and facts</a:t>
            </a:r>
          </a:p>
          <a:p>
            <a:pPr lvl="1"/>
            <a:r>
              <a:rPr lang="en-US" dirty="0"/>
              <a:t>We focused on OpenSSH</a:t>
            </a:r>
          </a:p>
          <a:p>
            <a:pPr lvl="1"/>
            <a:r>
              <a:rPr lang="en-US" dirty="0"/>
              <a:t>Access to network traffic of the SSH session</a:t>
            </a:r>
          </a:p>
          <a:p>
            <a:pPr lvl="1"/>
            <a:r>
              <a:rPr lang="en-US" dirty="0"/>
              <a:t>We assume we have root access to the machine</a:t>
            </a:r>
          </a:p>
          <a:p>
            <a:pPr lvl="1"/>
            <a:r>
              <a:rPr lang="en-US" dirty="0"/>
              <a:t>..or at least access to the memory of the SSH process</a:t>
            </a:r>
          </a:p>
          <a:p>
            <a:pPr lvl="2"/>
            <a:r>
              <a:rPr lang="en-US" dirty="0"/>
              <a:t>Hypervisor Memory snapshot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AF170-F257-4A48-A94E-7C2D7206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encryption keys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71102-3419-4707-AADA-0AD1EF5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DC48-7BE8-4E87-947A-13887207AD72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5EE58-AA59-4662-9AC1-815BAC14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34D7-A6CF-44D6-A87E-36E6FDE4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08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6E7E-61C0-47AD-865B-63C14876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of attack</a:t>
            </a:r>
          </a:p>
          <a:p>
            <a:pPr lvl="1"/>
            <a:r>
              <a:rPr lang="en-US" dirty="0"/>
              <a:t>Dive into source code of OpenSSH</a:t>
            </a:r>
          </a:p>
          <a:p>
            <a:pPr lvl="1"/>
            <a:r>
              <a:rPr lang="en-US" dirty="0"/>
              <a:t>Compile OpenSSH ourselves &amp; log keys</a:t>
            </a:r>
          </a:p>
          <a:p>
            <a:pPr lvl="1"/>
            <a:r>
              <a:rPr lang="en-US" dirty="0"/>
              <a:t>Attach a debugger (GDB), search for keys</a:t>
            </a:r>
          </a:p>
          <a:p>
            <a:pPr lvl="2"/>
            <a:r>
              <a:rPr lang="en-US" dirty="0"/>
              <a:t>Success!</a:t>
            </a:r>
          </a:p>
          <a:p>
            <a:pPr lvl="2"/>
            <a:r>
              <a:rPr lang="en-US" dirty="0"/>
              <a:t>Keys are stored on the heap</a:t>
            </a:r>
          </a:p>
          <a:p>
            <a:pPr lvl="2"/>
            <a:r>
              <a:rPr lang="en-US" b="1" dirty="0"/>
              <a:t>Kept in memory during the duration of the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encryption keys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AB-9015-451F-AD9E-D80C75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E7B-4120-4F73-90AE-7DBA8B9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8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6BDD8E-E234-4D6F-A46F-666BC91C2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98" y="-83890"/>
            <a:ext cx="5111489" cy="65608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AB-9015-451F-AD9E-D80C75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E7B-4120-4F73-90AE-7DBA8B9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2859F-E8F4-4261-9BEC-B7D124489C7B}"/>
              </a:ext>
            </a:extLst>
          </p:cNvPr>
          <p:cNvSpPr/>
          <p:nvPr/>
        </p:nvSpPr>
        <p:spPr>
          <a:xfrm>
            <a:off x="4546832" y="4051882"/>
            <a:ext cx="3783435" cy="54528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pPr algn="l"/>
            <a:endParaRPr lang="en-NL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5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26E7E-61C0-47AD-865B-63C14876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of attack (2)</a:t>
            </a:r>
          </a:p>
          <a:p>
            <a:pPr lvl="1"/>
            <a:r>
              <a:rPr lang="en-US" dirty="0"/>
              <a:t>Research how keys are stored</a:t>
            </a:r>
          </a:p>
          <a:p>
            <a:pPr lvl="1"/>
            <a:r>
              <a:rPr lang="en-US" dirty="0"/>
              <a:t>Look at the source code/ other implementations</a:t>
            </a:r>
          </a:p>
          <a:p>
            <a:pPr lvl="1"/>
            <a:r>
              <a:rPr lang="en-US" dirty="0"/>
              <a:t>Are there pointers to the key?</a:t>
            </a:r>
          </a:p>
          <a:p>
            <a:pPr lvl="1"/>
            <a:r>
              <a:rPr lang="en-US" dirty="0"/>
              <a:t>Are there structures we can find that reference the key?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sshenc</a:t>
            </a:r>
            <a:r>
              <a:rPr lang="en-US" dirty="0"/>
              <a:t> structure!</a:t>
            </a:r>
          </a:p>
          <a:p>
            <a:pPr lvl="2"/>
            <a:endParaRPr lang="en-US" dirty="0"/>
          </a:p>
          <a:p>
            <a:pPr lvl="1"/>
            <a:endParaRPr lang="en-NL" dirty="0"/>
          </a:p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CF21F-D56A-4DD6-9274-293C9A69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26000"/>
            <a:ext cx="10440000" cy="972000"/>
          </a:xfrm>
        </p:spPr>
        <p:txBody>
          <a:bodyPr/>
          <a:lstStyle/>
          <a:p>
            <a:r>
              <a:rPr lang="en-US" dirty="0"/>
              <a:t>Recovering encryption keys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DAB-9015-451F-AD9E-D80C75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DE7B-4120-4F73-90AE-7DBA8B9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3E0-228B-4768-8F06-F9BE03F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78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87566CC-F106-4AB2-97B6-FC6B3777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" y="104776"/>
            <a:ext cx="12146652" cy="58007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14AE-B569-4B7E-B70C-D6BCF63F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FCC2-BEAE-4AA6-A7DA-AFFD5884BBBD}" type="datetime1">
              <a:rPr lang="en-GB" noProof="1" smtClean="0"/>
              <a:t>30/09/2020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E936-339D-4E6E-A3CA-0E3243A4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Classification: FOX.INTERNAL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BB33-182E-4D20-A4F2-75E6EA48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C899-37B7-4865-8717-CAC5345FD39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189709"/>
      </p:ext>
    </p:extLst>
  </p:cSld>
  <p:clrMapOvr>
    <a:masterClrMapping/>
  </p:clrMapOvr>
</p:sld>
</file>

<file path=ppt/theme/theme1.xml><?xml version="1.0" encoding="utf-8"?>
<a:theme xmlns:a="http://schemas.openxmlformats.org/drawingml/2006/main" name="FOX IT">
  <a:themeElements>
    <a:clrScheme name="Colors Fox-IT">
      <a:dk1>
        <a:srgbClr val="00284D"/>
      </a:dk1>
      <a:lt1>
        <a:sysClr val="window" lastClr="FFFFFF"/>
      </a:lt1>
      <a:dk2>
        <a:srgbClr val="00284D"/>
      </a:dk2>
      <a:lt2>
        <a:srgbClr val="FFFFFF"/>
      </a:lt2>
      <a:accent1>
        <a:srgbClr val="00284D"/>
      </a:accent1>
      <a:accent2>
        <a:srgbClr val="00AAE7"/>
      </a:accent2>
      <a:accent3>
        <a:srgbClr val="DD1A20"/>
      </a:accent3>
      <a:accent4>
        <a:srgbClr val="EE7E00"/>
      </a:accent4>
      <a:accent5>
        <a:srgbClr val="84B817"/>
      </a:accent5>
      <a:accent6>
        <a:srgbClr val="7F7F7F"/>
      </a:accent6>
      <a:hlink>
        <a:srgbClr val="00284D"/>
      </a:hlink>
      <a:folHlink>
        <a:srgbClr val="00284D"/>
      </a:folHlink>
    </a:clrScheme>
    <a:fontScheme name="Fonts Fox-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lIns="36000" tIns="36000" rIns="36000" bIns="36000" rtlCol="0" anchor="t"/>
      <a:lstStyle>
        <a:defPPr algn="l">
          <a:defRPr sz="1100"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x-IT.potx" id="{0F9C6349-5E11-48CC-9D77-F799B4636BAD}" vid="{A6E09381-E87C-4506-BBF5-19AE12993244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284D"/>
      </a:dk1>
      <a:lt1>
        <a:srgbClr val="FFFFFF"/>
      </a:lt1>
      <a:dk2>
        <a:srgbClr val="00284D"/>
      </a:dk2>
      <a:lt2>
        <a:srgbClr val="FFFFFF"/>
      </a:lt2>
      <a:accent1>
        <a:srgbClr val="00284D"/>
      </a:accent1>
      <a:accent2>
        <a:srgbClr val="00AAE7"/>
      </a:accent2>
      <a:accent3>
        <a:srgbClr val="DD1A20"/>
      </a:accent3>
      <a:accent4>
        <a:srgbClr val="EE7E00"/>
      </a:accent4>
      <a:accent5>
        <a:srgbClr val="84B817"/>
      </a:accent5>
      <a:accent6>
        <a:srgbClr val="7F7F7F"/>
      </a:accent6>
      <a:hlink>
        <a:srgbClr val="00284D"/>
      </a:hlink>
      <a:folHlink>
        <a:srgbClr val="00284D"/>
      </a:folHlink>
    </a:clrScheme>
    <a:fontScheme name="Note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284D"/>
      </a:dk1>
      <a:lt1>
        <a:srgbClr val="FFFFFF"/>
      </a:lt1>
      <a:dk2>
        <a:srgbClr val="00284D"/>
      </a:dk2>
      <a:lt2>
        <a:srgbClr val="FFFFFF"/>
      </a:lt2>
      <a:accent1>
        <a:srgbClr val="00284D"/>
      </a:accent1>
      <a:accent2>
        <a:srgbClr val="00AAE7"/>
      </a:accent2>
      <a:accent3>
        <a:srgbClr val="DD1A20"/>
      </a:accent3>
      <a:accent4>
        <a:srgbClr val="EE7E00"/>
      </a:accent4>
      <a:accent5>
        <a:srgbClr val="84B817"/>
      </a:accent5>
      <a:accent6>
        <a:srgbClr val="7F7F7F"/>
      </a:accent6>
      <a:hlink>
        <a:srgbClr val="00284D"/>
      </a:hlink>
      <a:folHlink>
        <a:srgbClr val="00284D"/>
      </a:folHlink>
    </a:clrScheme>
    <a:fontScheme name="Handout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juid xmlns="http://www.joulesunlimited.com/juid"/>
</file>

<file path=customXml/item2.xml><?xml version="1.0" encoding="utf-8"?>
<juid xmlns="http://www.joulesunlimited.com/juid"/>
</file>

<file path=customXml/item3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11D9C0A1-E416-43F9-B668-0C743A7211CF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F48E6BF7-73D0-43B2-8093-D12E0DD032ED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CF07295F-7B49-4660-80B1-EF70F78134B7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Fox-IT</Template>
  <TotalTime>2861</TotalTime>
  <Words>1002</Words>
  <Application>Microsoft Office PowerPoint</Application>
  <PresentationFormat>Widescreen</PresentationFormat>
  <Paragraphs>312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FOX IT</vt:lpstr>
      <vt:lpstr>Decrypting OpenSSH sessions for fun and profit</vt:lpstr>
      <vt:lpstr>Overview</vt:lpstr>
      <vt:lpstr>What is SSH</vt:lpstr>
      <vt:lpstr>Protocol overview &amp; encryption</vt:lpstr>
      <vt:lpstr>Recovering encryption keys</vt:lpstr>
      <vt:lpstr>Recovering encryption keys</vt:lpstr>
      <vt:lpstr>PowerPoint Presentation</vt:lpstr>
      <vt:lpstr>Recovering encryption keys</vt:lpstr>
      <vt:lpstr>PowerPoint Presentation</vt:lpstr>
      <vt:lpstr>PowerPoint Presentation</vt:lpstr>
      <vt:lpstr>Recovering encryption keys</vt:lpstr>
      <vt:lpstr>Recovering encryption keys</vt:lpstr>
      <vt:lpstr>PowerPoint Presentation</vt:lpstr>
      <vt:lpstr>Recovering encryption keys</vt:lpstr>
      <vt:lpstr>Decrypting &amp; parsing traffic</vt:lpstr>
      <vt:lpstr>Protocol overview &amp; encryption</vt:lpstr>
      <vt:lpstr>Protocol overview &amp; encryption</vt:lpstr>
      <vt:lpstr>Protocol overview &amp; encryption</vt:lpstr>
      <vt:lpstr>Protocol overview &amp; encryption</vt:lpstr>
      <vt:lpstr>Protocol overview &amp; encryption</vt:lpstr>
      <vt:lpstr>Protocol overview &amp; encryption</vt:lpstr>
      <vt:lpstr>Protocol overview &amp; encryption</vt:lpstr>
      <vt:lpstr>Protocol overview &amp; encryption</vt:lpstr>
      <vt:lpstr>Protocol overview &amp; encryption</vt:lpstr>
      <vt:lpstr>Protocol overview &amp; encryption</vt:lpstr>
      <vt:lpstr>Protocol overview &amp; encryption</vt:lpstr>
      <vt:lpstr>Decrypting traffic</vt:lpstr>
      <vt:lpstr>Decrypting traffic</vt:lpstr>
      <vt:lpstr>So…</vt:lpstr>
      <vt:lpstr>Use cases</vt:lpstr>
      <vt:lpstr>PowerPoint Presentation</vt:lpstr>
    </vt:vector>
  </TitlesOfParts>
  <Manager/>
  <Company>Fox-IT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Decrypting OpenSSH sessions for fun and profit</dc:title>
  <dc:subject/>
  <dc:creator>Jelle Vergeer</dc:creator>
  <cp:keywords/>
  <dc:description>Template version 2.8b, 31 januari 2019_x000d_
Templates and macros by:_x000d_
www.JoulesUnlimited.com_x000d_
Lay-out: Total Design</dc:description>
  <cp:lastModifiedBy>Jelle Vergeer</cp:lastModifiedBy>
  <cp:revision>80</cp:revision>
  <dcterms:created xsi:type="dcterms:W3CDTF">2020-01-27T09:50:16Z</dcterms:created>
  <dcterms:modified xsi:type="dcterms:W3CDTF">2020-10-01T20:17:57Z</dcterms:modified>
  <cp:category/>
</cp:coreProperties>
</file>