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C96-841B-3C42-A23B-719BCD740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BD8E-3A22-6D46-A3DF-19ECB4737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41889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/>
              </a:bodyPr>
              <a:lstStyle/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Max-Plus-Algebraic Matrix Power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is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max-plus identity matrix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0 for all </a:t>
                </a:r>
                <a:r>
                  <a:rPr lang="en-US" dirty="0" err="1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 all </a:t>
                </a:r>
                <a:r>
                  <a:rPr lang="en-US" dirty="0" err="1">
                    <a:latin typeface="Cambria Math" panose="02040503050406030204" pitchFamily="18" charset="0"/>
                  </a:rPr>
                  <a:t>i,j</a:t>
                </a:r>
                <a:r>
                  <a:rPr lang="en-US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A4-4B13-0747-8BC1-E21641CE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F9726-8A34-1744-AC78-ECB42BA0B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F9726-8A34-1744-AC78-ECB42BA0B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The precedence graph of A  is denoted G(A) with vertices 1, 2, 3, … , n and and arc (</a:t>
                </a:r>
                <a:r>
                  <a:rPr lang="en-US" dirty="0" err="1">
                    <a:latin typeface="Cambria Math" panose="02040503050406030204" pitchFamily="18" charset="0"/>
                  </a:rPr>
                  <a:t>j,i</a:t>
                </a:r>
                <a:r>
                  <a:rPr lang="en-US" dirty="0">
                    <a:latin typeface="Cambria Math" panose="02040503050406030204" pitchFamily="18" charset="0"/>
                  </a:rPr>
                  <a:t>) with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Precedence graphs are weighted and directed</a:t>
                </a:r>
              </a:p>
              <a:p>
                <a:r>
                  <a:rPr lang="en-US" dirty="0"/>
                  <a:t>The precedence graph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corresponds to the maximal weight of all paths in G(A) of length 2 that have j as their initial vertex and I as their final vertex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irreducible if its precedence graph is strongly connected (Every vertex is reachable by every other vertex)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492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Eigen value/vector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. If there exists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then we say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max-plus algebraic eigenvalue of A and v is the corresponding max-plus algebraic eigenvector of A. // find and send proof to </a:t>
                </a:r>
                <a:r>
                  <a:rPr lang="en-US"/>
                  <a:t>sanjay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maximal average weights over all elementary circuits in G(A)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max-plus algebraic eigen value of A.  </a:t>
                </a:r>
              </a:p>
              <a:p>
                <a:pPr lvl="1"/>
                <a:r>
                  <a:rPr lang="en-US" dirty="0"/>
                  <a:t>An elementary circuit of A is a circuit in which no vertex except the starting vertex appears more than once.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583C-3EB8-CF4D-AE4B-D6C7B41A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Eigen value/vector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779A7-ECCF-9F41-871E-D2C288FD1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To find an eigenvector to a corresponding eigen value, use the Kleene Star operator</a:t>
                </a:r>
              </a:p>
              <a:p>
                <a:pPr lvl="1"/>
                <a:r>
                  <a:rPr lang="en-US" dirty="0"/>
                  <a:t>Define the Kleene star operator of the matrix A as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…, as the maximal weight of any path of arbitrary path length in G(A) between node j and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… // for semi-rings this converges</a:t>
                </a:r>
              </a:p>
              <a:p>
                <a:pPr lvl="1"/>
                <a:r>
                  <a:rPr lang="en-US" dirty="0"/>
                  <a:t>Now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define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// algebraic max-plus division</a:t>
                </a:r>
              </a:p>
              <a:p>
                <a:pPr lvl="1"/>
                <a:r>
                  <a:rPr lang="en-US" dirty="0"/>
                  <a:t>Since all paths in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) have non positive weight,  the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will have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the </a:t>
                </a:r>
                <a:r>
                  <a:rPr lang="en-US" dirty="0" err="1"/>
                  <a:t>ith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will be a max-plus algebraic eigenvector of 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779A7-ECCF-9F41-871E-D2C288FD1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7" r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5542-6A36-0745-BF5C-061B55C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1414B-5F01-7541-BA80-76925E5C3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the elementary circuits of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maximal average weight is 3 (from node 3 to itself) </a:t>
                </a:r>
              </a:p>
              <a:p>
                <a:r>
                  <a:rPr lang="en-US" dirty="0"/>
                  <a:t>Then 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still working on 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is formulated</a:t>
                </a:r>
              </a:p>
              <a:p>
                <a:r>
                  <a:rPr lang="en-US" dirty="0"/>
                  <a:t>Next: Systems of max-plus linear equations</a:t>
                </a:r>
              </a:p>
              <a:p>
                <a:r>
                  <a:rPr lang="en-US" dirty="0"/>
                  <a:t>// Floyd algorithm for all shortest paths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1414B-5F01-7541-BA80-76925E5C3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407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042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6440</TotalTime>
  <Words>485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Max Plus Algebra</vt:lpstr>
      <vt:lpstr>Overview</vt:lpstr>
      <vt:lpstr>Example</vt:lpstr>
      <vt:lpstr>Graph Theory</vt:lpstr>
      <vt:lpstr>Max Plus Eigen value/vector</vt:lpstr>
      <vt:lpstr>Max Plus Eigen value/vector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Matrices</dc:title>
  <dc:creator>Jepsen,Waylon (EID)</dc:creator>
  <cp:lastModifiedBy>Jepsen,Waylon (EID)</cp:lastModifiedBy>
  <cp:revision>8</cp:revision>
  <dcterms:created xsi:type="dcterms:W3CDTF">2021-09-01T17:06:43Z</dcterms:created>
  <dcterms:modified xsi:type="dcterms:W3CDTF">2021-10-22T16:10:51Z</dcterms:modified>
</cp:coreProperties>
</file>