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52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8/26/21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8/26/21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8/26/21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8/26/21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1DAD-8B1C-B540-A90D-033846304F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MAX Plus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53E7F-1F26-F44D-8189-5E722BEC0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Waylon Jepsen</a:t>
            </a:r>
          </a:p>
        </p:txBody>
      </p:sp>
    </p:spTree>
    <p:extLst>
      <p:ext uri="{BB962C8B-B14F-4D97-AF65-F5344CB8AC3E}">
        <p14:creationId xmlns:p14="http://schemas.microsoft.com/office/powerpoint/2010/main" val="317902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33FFA-7321-EC4B-A27B-46F2E8EA9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Plus Algebra is a Semi-ring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33FA4A-A630-DA4A-B7DB-AD73AB5075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40557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semi ring is a set R with two binary operations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/>
                  <a:t> called addition and multiplication such that</a:t>
                </a:r>
              </a:p>
              <a:p>
                <a:pPr lvl="1"/>
                <a:r>
                  <a:rPr lang="en-US" dirty="0"/>
                  <a:t>(R, +) is commutive with an identity element 0:</a:t>
                </a:r>
              </a:p>
              <a:p>
                <a:pPr lvl="2"/>
                <a:r>
                  <a:rPr lang="en-US" dirty="0"/>
                  <a:t>(A + B) + C = A + (B + C)</a:t>
                </a:r>
              </a:p>
              <a:p>
                <a:pPr lvl="2"/>
                <a:r>
                  <a:rPr lang="en-US" dirty="0"/>
                  <a:t>0 + A = A = A + 0</a:t>
                </a:r>
              </a:p>
              <a:p>
                <a:pPr lvl="2"/>
                <a:r>
                  <a:rPr lang="en-US" dirty="0"/>
                  <a:t>A + B = B + A</a:t>
                </a:r>
              </a:p>
              <a:p>
                <a:pPr lvl="1"/>
                <a:r>
                  <a:rPr lang="en-US" dirty="0"/>
                  <a:t>(R,*) is associative with identity element 1 </a:t>
                </a:r>
              </a:p>
              <a:p>
                <a:pPr lvl="2"/>
                <a:r>
                  <a:rPr lang="en-US" dirty="0"/>
                  <a:t>(A * B) * C = A * (B * C)</a:t>
                </a:r>
              </a:p>
              <a:p>
                <a:pPr lvl="2"/>
                <a:r>
                  <a:rPr lang="en-US" dirty="0"/>
                  <a:t>1 * A = A = A * 1</a:t>
                </a:r>
              </a:p>
              <a:p>
                <a:pPr lvl="1"/>
                <a:r>
                  <a:rPr lang="en-US" dirty="0"/>
                  <a:t>Multiplication distributes over addition</a:t>
                </a:r>
              </a:p>
              <a:p>
                <a:pPr lvl="1"/>
                <a:r>
                  <a:rPr lang="en-US" dirty="0"/>
                  <a:t>The Zero Element Annihilates R over multiplication: 0 * A = 0 = A * 0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33FA4A-A630-DA4A-B7DB-AD73AB507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4055719"/>
              </a:xfrm>
              <a:blipFill>
                <a:blip r:embed="rId2"/>
                <a:stretch>
                  <a:fillRect l="-492" t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59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15AAF-27D8-3147-8298-58B6D889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 vs Semi-Ring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FE88F-F6A4-4F47-BCF8-5785006A6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39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Semi ring omits the requirement of an additive inverse</a:t>
            </a:r>
          </a:p>
          <a:p>
            <a:r>
              <a:rPr lang="en-US" dirty="0"/>
              <a:t>In a ring an additive inverse implies a multiplicative zero which is why it needs to be explicitly specified here. </a:t>
            </a:r>
          </a:p>
          <a:p>
            <a:r>
              <a:rPr lang="en-US" dirty="0"/>
              <a:t>(Max, +) and (Min, +) are classified as tropical semi-rings (where Min/Max and addition is used to replace the traditional multiplication and addition. </a:t>
            </a:r>
          </a:p>
          <a:p>
            <a:r>
              <a:rPr lang="en-US" dirty="0"/>
              <a:t>These tropical semi-rings have applications in evaluating the performance of discrete event systems.</a:t>
            </a:r>
          </a:p>
          <a:p>
            <a:pPr lvl="1"/>
            <a:r>
              <a:rPr lang="en-US" dirty="0"/>
              <a:t>Real numbers are arrival times</a:t>
            </a:r>
          </a:p>
          <a:p>
            <a:pPr lvl="1"/>
            <a:r>
              <a:rPr lang="en-US" dirty="0"/>
              <a:t>Max can be used to refer to waiting for a completion of all prior events</a:t>
            </a:r>
          </a:p>
          <a:p>
            <a:pPr lvl="1"/>
            <a:r>
              <a:rPr lang="en-US" dirty="0"/>
              <a:t>Min can be used to select the best least costly choice</a:t>
            </a:r>
          </a:p>
          <a:p>
            <a:pPr lvl="1"/>
            <a:r>
              <a:rPr lang="en-US" dirty="0"/>
              <a:t>+ is an accumulation along a path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582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F9C9F-7F98-9042-9054-3C0520CA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in Computer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C799C-1154-B445-B027-613FF3AB8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Floyd-</a:t>
            </a:r>
            <a:r>
              <a:rPr lang="en-US" dirty="0" err="1"/>
              <a:t>Warshall</a:t>
            </a:r>
            <a:r>
              <a:rPr lang="en-US" dirty="0"/>
              <a:t> Algorithm is an algorithm for finding shortest paths in a directed weighted graph. </a:t>
            </a:r>
          </a:p>
          <a:p>
            <a:pPr lvl="1"/>
            <a:r>
              <a:rPr lang="en-US" dirty="0"/>
              <a:t>Described by the (min, +) tropical semi-ring. </a:t>
            </a:r>
          </a:p>
          <a:p>
            <a:pPr lvl="1"/>
            <a:r>
              <a:rPr lang="en-US" dirty="0"/>
              <a:t> + accumulates the weight along a path</a:t>
            </a:r>
          </a:p>
          <a:p>
            <a:pPr lvl="1"/>
            <a:r>
              <a:rPr lang="en-US" dirty="0"/>
              <a:t> min chooses the shortest one.</a:t>
            </a:r>
          </a:p>
          <a:p>
            <a:r>
              <a:rPr lang="en-US" dirty="0"/>
              <a:t>The Viterbi algorithm for dynamic programing applies a similar representation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1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AF14F-00DA-E142-AE74-1A2194C75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plus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E34363-BE63-924F-9319-2395BB0ADF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887043"/>
              </a:xfrm>
            </p:spPr>
            <p:txBody>
              <a:bodyPr/>
              <a:lstStyle/>
              <a:p>
                <a:r>
                  <a:rPr lang="en-US" dirty="0"/>
                  <a:t>Multiplication is replaced by plus denoted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Addition is replaced by max denoted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Plus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US" dirty="0"/>
                  <a:t> is distributive with respect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allows the extension linear algebra to this tropical framework</a:t>
                </a:r>
              </a:p>
              <a:p>
                <a:r>
                  <a:rPr lang="en-US" dirty="0"/>
                  <a:t>The paper denotes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as the set of all square matrices of dimension </a:t>
                </a:r>
                <a:r>
                  <a:rPr lang="en-US" i="1" dirty="0"/>
                  <a:t>d</a:t>
                </a:r>
                <a:r>
                  <a:rPr lang="en-US" dirty="0"/>
                  <a:t> in the max plus linear algebra</a:t>
                </a:r>
              </a:p>
              <a:p>
                <a:r>
                  <a:rPr lang="en-US" dirty="0"/>
                  <a:t>For two matrices A and B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lim>
                        </m:limLow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E34363-BE63-924F-9319-2395BB0ADF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887043"/>
              </a:xfrm>
              <a:blipFill>
                <a:blip r:embed="rId2"/>
                <a:stretch>
                  <a:fillRect l="-492" t="-651" r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47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977D-71E8-1E4F-ACB7-9205E1A4A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768268-65AD-9B4D-89D7-0EFF5991E9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For the following consider the matrices A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𝑚𝑎𝑥</m:t>
                        </m:r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3,0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≤2</m:t>
                            </m:r>
                          </m:lim>
                        </m:limLow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lim>
                        </m:limLow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(2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US" dirty="0"/>
                  <a:t> 2) = max(3,4) = 4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768268-65AD-9B4D-89D7-0EFF5991E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53503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1696</TotalTime>
  <Words>481</Words>
  <Application>Microsoft Macintosh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Cambria Math</vt:lpstr>
      <vt:lpstr>Gill Sans MT</vt:lpstr>
      <vt:lpstr>Parcel</vt:lpstr>
      <vt:lpstr>MAX Plus Algebra</vt:lpstr>
      <vt:lpstr>Max Plus Algebra is a Semi-ring</vt:lpstr>
      <vt:lpstr>Ring vs Semi-Ring</vt:lpstr>
      <vt:lpstr>Examples in Computer Science</vt:lpstr>
      <vt:lpstr>Max plus</vt:lpstr>
      <vt:lpstr>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 Plus Algebra</dc:title>
  <dc:creator>Jepsen,Waylon (EID)</dc:creator>
  <cp:lastModifiedBy>Jepsen,Waylon (EID)</cp:lastModifiedBy>
  <cp:revision>3</cp:revision>
  <dcterms:created xsi:type="dcterms:W3CDTF">2021-08-25T15:55:28Z</dcterms:created>
  <dcterms:modified xsi:type="dcterms:W3CDTF">2021-08-27T04:43:45Z</dcterms:modified>
</cp:coreProperties>
</file>